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Lst>
  <p:notesMasterIdLst>
    <p:notesMasterId r:id="rId117"/>
  </p:notesMasterIdLst>
  <p:sldIdLst>
    <p:sldId id="519" r:id="rId5"/>
    <p:sldId id="447" r:id="rId6"/>
    <p:sldId id="257" r:id="rId7"/>
    <p:sldId id="335" r:id="rId8"/>
    <p:sldId id="334" r:id="rId9"/>
    <p:sldId id="538" r:id="rId10"/>
    <p:sldId id="337" r:id="rId11"/>
    <p:sldId id="408" r:id="rId12"/>
    <p:sldId id="537" r:id="rId13"/>
    <p:sldId id="438" r:id="rId14"/>
    <p:sldId id="411" r:id="rId15"/>
    <p:sldId id="428" r:id="rId16"/>
    <p:sldId id="417" r:id="rId17"/>
    <p:sldId id="430" r:id="rId18"/>
    <p:sldId id="431" r:id="rId19"/>
    <p:sldId id="433" r:id="rId20"/>
    <p:sldId id="443" r:id="rId21"/>
    <p:sldId id="444" r:id="rId22"/>
    <p:sldId id="439" r:id="rId23"/>
    <p:sldId id="412" r:id="rId24"/>
    <p:sldId id="536" r:id="rId25"/>
    <p:sldId id="410" r:id="rId26"/>
    <p:sldId id="338" r:id="rId27"/>
    <p:sldId id="535" r:id="rId28"/>
    <p:sldId id="526" r:id="rId29"/>
    <p:sldId id="527" r:id="rId30"/>
    <p:sldId id="465" r:id="rId31"/>
    <p:sldId id="464" r:id="rId32"/>
    <p:sldId id="437" r:id="rId33"/>
    <p:sldId id="534" r:id="rId34"/>
    <p:sldId id="466" r:id="rId35"/>
    <p:sldId id="467" r:id="rId36"/>
    <p:sldId id="442" r:id="rId37"/>
    <p:sldId id="540" r:id="rId38"/>
    <p:sldId id="470" r:id="rId39"/>
    <p:sldId id="471" r:id="rId40"/>
    <p:sldId id="456" r:id="rId41"/>
    <p:sldId id="457" r:id="rId42"/>
    <p:sldId id="469" r:id="rId43"/>
    <p:sldId id="472" r:id="rId44"/>
    <p:sldId id="473" r:id="rId45"/>
    <p:sldId id="474" r:id="rId46"/>
    <p:sldId id="342" r:id="rId47"/>
    <p:sldId id="343" r:id="rId48"/>
    <p:sldId id="344" r:id="rId49"/>
    <p:sldId id="541" r:id="rId50"/>
    <p:sldId id="475" r:id="rId51"/>
    <p:sldId id="350" r:id="rId52"/>
    <p:sldId id="476" r:id="rId53"/>
    <p:sldId id="479" r:id="rId54"/>
    <p:sldId id="481" r:id="rId55"/>
    <p:sldId id="482" r:id="rId56"/>
    <p:sldId id="477" r:id="rId57"/>
    <p:sldId id="478" r:id="rId58"/>
    <p:sldId id="545" r:id="rId59"/>
    <p:sldId id="551" r:id="rId60"/>
    <p:sldId id="483" r:id="rId61"/>
    <p:sldId id="484" r:id="rId62"/>
    <p:sldId id="485" r:id="rId63"/>
    <p:sldId id="486" r:id="rId64"/>
    <p:sldId id="552" r:id="rId65"/>
    <p:sldId id="487" r:id="rId66"/>
    <p:sldId id="488" r:id="rId67"/>
    <p:sldId id="414" r:id="rId68"/>
    <p:sldId id="415" r:id="rId69"/>
    <p:sldId id="489" r:id="rId70"/>
    <p:sldId id="490" r:id="rId71"/>
    <p:sldId id="500" r:id="rId72"/>
    <p:sldId id="491" r:id="rId73"/>
    <p:sldId id="416" r:id="rId74"/>
    <p:sldId id="492" r:id="rId75"/>
    <p:sldId id="502" r:id="rId76"/>
    <p:sldId id="501" r:id="rId77"/>
    <p:sldId id="528" r:id="rId78"/>
    <p:sldId id="529" r:id="rId79"/>
    <p:sldId id="493" r:id="rId80"/>
    <p:sldId id="494" r:id="rId81"/>
    <p:sldId id="413" r:id="rId82"/>
    <p:sldId id="495" r:id="rId83"/>
    <p:sldId id="503" r:id="rId84"/>
    <p:sldId id="496" r:id="rId85"/>
    <p:sldId id="429" r:id="rId86"/>
    <p:sldId id="497" r:id="rId87"/>
    <p:sldId id="530" r:id="rId88"/>
    <p:sldId id="498" r:id="rId89"/>
    <p:sldId id="554" r:id="rId90"/>
    <p:sldId id="499" r:id="rId91"/>
    <p:sldId id="507" r:id="rId92"/>
    <p:sldId id="506" r:id="rId93"/>
    <p:sldId id="508" r:id="rId94"/>
    <p:sldId id="555" r:id="rId95"/>
    <p:sldId id="351" r:id="rId96"/>
    <p:sldId id="509" r:id="rId97"/>
    <p:sldId id="345" r:id="rId98"/>
    <p:sldId id="510" r:id="rId99"/>
    <p:sldId id="556" r:id="rId100"/>
    <p:sldId id="521" r:id="rId101"/>
    <p:sldId id="347" r:id="rId102"/>
    <p:sldId id="349" r:id="rId103"/>
    <p:sldId id="511" r:id="rId104"/>
    <p:sldId id="523" r:id="rId105"/>
    <p:sldId id="348" r:id="rId106"/>
    <p:sldId id="557" r:id="rId107"/>
    <p:sldId id="512" r:id="rId108"/>
    <p:sldId id="333" r:id="rId109"/>
    <p:sldId id="460" r:id="rId110"/>
    <p:sldId id="513" r:id="rId111"/>
    <p:sldId id="514" r:id="rId112"/>
    <p:sldId id="461" r:id="rId113"/>
    <p:sldId id="515" r:id="rId114"/>
    <p:sldId id="524" r:id="rId115"/>
    <p:sldId id="517" r:id="rId11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985" autoAdjust="0"/>
    <p:restoredTop sz="92231" autoAdjust="0"/>
  </p:normalViewPr>
  <p:slideViewPr>
    <p:cSldViewPr snapToGrid="0">
      <p:cViewPr varScale="1">
        <p:scale>
          <a:sx n="104" d="100"/>
          <a:sy n="104" d="100"/>
        </p:scale>
        <p:origin x="678"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notesMaster" Target="notesMasters/notesMaster1.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slide" Target="slides/slide109.xml"/><Relationship Id="rId118"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tableStyles" Target="tableStyles.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theme" Target="theme/theme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9262A75-C8A1-4BE8-8BBB-E7EC7FE97851}" type="datetimeFigureOut">
              <a:rPr lang="en-US" smtClean="0"/>
              <a:t>12/18/2018</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A6CEE06-5B42-4145-A2AC-8161C805897B}" type="slidenum">
              <a:rPr lang="en-US" smtClean="0"/>
              <a:t>‹#›</a:t>
            </a:fld>
            <a:endParaRPr lang="en-US"/>
          </a:p>
        </p:txBody>
      </p:sp>
    </p:spTree>
    <p:extLst>
      <p:ext uri="{BB962C8B-B14F-4D97-AF65-F5344CB8AC3E}">
        <p14:creationId xmlns:p14="http://schemas.microsoft.com/office/powerpoint/2010/main" val="2342238728"/>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3" Type="http://schemas.openxmlformats.org/officeDocument/2006/relationships/hyperlink" Target="http://www.cdc.gov/uscs" TargetMode="External"/><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3" Type="http://schemas.openxmlformats.org/officeDocument/2006/relationships/hyperlink" Target="mailto:pbaggott@hematology.org"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3" Type="http://schemas.openxmlformats.org/officeDocument/2006/relationships/hyperlink" Target="http://www.cancer.gov/cancertopics/pdq" TargetMode="External"/><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7">
            <a:extLst>
              <a:ext uri="{FF2B5EF4-FFF2-40B4-BE49-F238E27FC236}">
                <a16:creationId xmlns:a16="http://schemas.microsoft.com/office/drawing/2014/main" xmlns="" id="{6869A890-FA0B-445E-9248-26C499632AC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646901-0075-40EC-8D01-D2709CA4851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3555" name="Rectangle 2">
            <a:extLst>
              <a:ext uri="{FF2B5EF4-FFF2-40B4-BE49-F238E27FC236}">
                <a16:creationId xmlns:a16="http://schemas.microsoft.com/office/drawing/2014/main" xmlns="" id="{68EA1473-A68E-4A68-A644-B43604C28E4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6" name="Rectangle 3">
            <a:extLst>
              <a:ext uri="{FF2B5EF4-FFF2-40B4-BE49-F238E27FC236}">
                <a16:creationId xmlns:a16="http://schemas.microsoft.com/office/drawing/2014/main" xmlns="" id="{888BEC0A-4EA3-4D3B-8935-A69FC0C4293D}"/>
              </a:ext>
            </a:extLst>
          </p:cNvPr>
          <p:cNvSpPr>
            <a:spLocks noGrp="1" noChangeArrowheads="1"/>
          </p:cNvSpPr>
          <p:nvPr>
            <p:ph type="body" idx="1"/>
          </p:nvPr>
        </p:nvSpPr>
        <p:spPr bwMode="auto">
          <a:xfrm>
            <a:off x="609600" y="4343400"/>
            <a:ext cx="5867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lang="en-US" altLang="en-US" sz="2800" dirty="0">
                <a:latin typeface="Arial" panose="020B0604020202020204" pitchFamily="34" charset="0"/>
              </a:rPr>
              <a:t>SEER, 1973-2010</a:t>
            </a:r>
          </a:p>
          <a:p>
            <a:pPr eaLnBrk="1" hangingPunct="1">
              <a:spcBef>
                <a:spcPct val="0"/>
              </a:spcBef>
            </a:pPr>
            <a:endParaRPr lang="en-US" alt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2283919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a:extLst>
              <a:ext uri="{FF2B5EF4-FFF2-40B4-BE49-F238E27FC236}">
                <a16:creationId xmlns:a16="http://schemas.microsoft.com/office/drawing/2014/main" xmlns="" id="{66475B84-2385-49F5-9C96-C6E219C25EC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271B5152-D961-42D2-8376-F0B73345C91E}" type="slidenum">
              <a:rPr lang="en-US" altLang="en-US"/>
              <a:pPr/>
              <a:t>17</a:t>
            </a:fld>
            <a:endParaRPr lang="en-US" altLang="en-US"/>
          </a:p>
        </p:txBody>
      </p:sp>
      <p:sp>
        <p:nvSpPr>
          <p:cNvPr id="56323" name="Rectangle 2">
            <a:extLst>
              <a:ext uri="{FF2B5EF4-FFF2-40B4-BE49-F238E27FC236}">
                <a16:creationId xmlns:a16="http://schemas.microsoft.com/office/drawing/2014/main" xmlns="" id="{286A0B57-F85D-4DB2-8F17-5E2A59EF0A4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a:extLst>
              <a:ext uri="{FF2B5EF4-FFF2-40B4-BE49-F238E27FC236}">
                <a16:creationId xmlns:a16="http://schemas.microsoft.com/office/drawing/2014/main" xmlns="" id="{98BBFBB4-8899-44DC-92FB-FB8397073B78}"/>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http://app.parisdescartes.fr/cgi-bin/WebObjects/TRIBVNClientWS.woa/wa/lectureflash?jeton=9994_6258_20110922_16h18&amp;WfmlZoomifyRoi=/ts/18/9994_6258/p/0000270a/sw/00006258.ndpi.apr</a:t>
            </a:r>
            <a:endParaRPr lang="en-US" altLang="en-US"/>
          </a:p>
        </p:txBody>
      </p:sp>
    </p:spTree>
    <p:extLst>
      <p:ext uri="{BB962C8B-B14F-4D97-AF65-F5344CB8AC3E}">
        <p14:creationId xmlns:p14="http://schemas.microsoft.com/office/powerpoint/2010/main" val="109705471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a:extLst>
              <a:ext uri="{FF2B5EF4-FFF2-40B4-BE49-F238E27FC236}">
                <a16:creationId xmlns:a16="http://schemas.microsoft.com/office/drawing/2014/main" xmlns="" id="{44113218-0BC7-4FCF-86AD-B60837FDF36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9622D50E-53CB-4626-91CE-5286B43DC913}" type="slidenum">
              <a:rPr lang="en-US" altLang="en-US"/>
              <a:pPr/>
              <a:t>18</a:t>
            </a:fld>
            <a:endParaRPr lang="en-US" altLang="en-US"/>
          </a:p>
        </p:txBody>
      </p:sp>
      <p:sp>
        <p:nvSpPr>
          <p:cNvPr id="58371" name="Rectangle 2">
            <a:extLst>
              <a:ext uri="{FF2B5EF4-FFF2-40B4-BE49-F238E27FC236}">
                <a16:creationId xmlns:a16="http://schemas.microsoft.com/office/drawing/2014/main" xmlns="" id="{27C819FF-FB95-4AA2-BE29-30F6D98D2E0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a:extLst>
              <a:ext uri="{FF2B5EF4-FFF2-40B4-BE49-F238E27FC236}">
                <a16:creationId xmlns:a16="http://schemas.microsoft.com/office/drawing/2014/main" xmlns="" id="{5D1E3AFB-91C4-49E9-A12A-0BFD4E0A9DC3}"/>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p:txBody>
      </p:sp>
    </p:spTree>
    <p:extLst>
      <p:ext uri="{BB962C8B-B14F-4D97-AF65-F5344CB8AC3E}">
        <p14:creationId xmlns:p14="http://schemas.microsoft.com/office/powerpoint/2010/main" val="404168045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a:extLst>
              <a:ext uri="{FF2B5EF4-FFF2-40B4-BE49-F238E27FC236}">
                <a16:creationId xmlns:a16="http://schemas.microsoft.com/office/drawing/2014/main" xmlns="" id="{2BFFA265-0EC1-410C-9852-4B1AD20D90D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B978F6E-8F42-4414-9013-60DCB97B633D}" type="slidenum">
              <a:rPr lang="en-US" altLang="en-US"/>
              <a:pPr/>
              <a:t>19</a:t>
            </a:fld>
            <a:endParaRPr lang="en-US" altLang="en-US"/>
          </a:p>
        </p:txBody>
      </p:sp>
      <p:sp>
        <p:nvSpPr>
          <p:cNvPr id="60419" name="Rectangle 2">
            <a:extLst>
              <a:ext uri="{FF2B5EF4-FFF2-40B4-BE49-F238E27FC236}">
                <a16:creationId xmlns:a16="http://schemas.microsoft.com/office/drawing/2014/main" xmlns="" id="{BADCDB44-EA3A-4C89-A334-D7FB46CF7E8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20" name="Rectangle 3">
            <a:extLst>
              <a:ext uri="{FF2B5EF4-FFF2-40B4-BE49-F238E27FC236}">
                <a16:creationId xmlns:a16="http://schemas.microsoft.com/office/drawing/2014/main" xmlns="" id="{282EF320-31FF-44E7-98EE-2275F726EF05}"/>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8432265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xmlns="" id="{12B304ED-5C9B-4B45-A639-173AD7DDEE2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B10E6566-7C9A-4D0E-8471-6C3D87B27EE1}" type="slidenum">
              <a:rPr lang="en-US" altLang="en-US" sz="1200"/>
              <a:pPr algn="r" eaLnBrk="1" hangingPunct="1"/>
              <a:t>20</a:t>
            </a:fld>
            <a:endParaRPr lang="en-US" altLang="en-US" sz="1200"/>
          </a:p>
        </p:txBody>
      </p:sp>
      <p:sp>
        <p:nvSpPr>
          <p:cNvPr id="37891" name="Rectangle 2">
            <a:extLst>
              <a:ext uri="{FF2B5EF4-FFF2-40B4-BE49-F238E27FC236}">
                <a16:creationId xmlns:a16="http://schemas.microsoft.com/office/drawing/2014/main" xmlns="" id="{A8720D85-0514-45EE-9D45-5E6DAEDE206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2" name="Rectangle 3">
            <a:extLst>
              <a:ext uri="{FF2B5EF4-FFF2-40B4-BE49-F238E27FC236}">
                <a16:creationId xmlns:a16="http://schemas.microsoft.com/office/drawing/2014/main" xmlns="" id="{D360E371-3C36-4E3B-B3DF-1EEE2A3900C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dirty="0">
                <a:solidFill>
                  <a:srgbClr val="000000"/>
                </a:solidFill>
              </a:rPr>
              <a:t>Purple is non-classical NLPHL</a:t>
            </a:r>
          </a:p>
          <a:p>
            <a:pPr eaLnBrk="1" hangingPunct="1">
              <a:spcBef>
                <a:spcPct val="0"/>
              </a:spcBef>
            </a:pPr>
            <a:r>
              <a:rPr lang="en-US" altLang="en-US" sz="1800" dirty="0">
                <a:solidFill>
                  <a:srgbClr val="000000"/>
                </a:solidFill>
              </a:rPr>
              <a:t>Lymphocyte depleted:  Adults, HIV (&lt;2% of Pediatric HL)</a:t>
            </a:r>
          </a:p>
          <a:p>
            <a:pPr eaLnBrk="1" hangingPunct="1">
              <a:spcBef>
                <a:spcPct val="0"/>
              </a:spcBef>
            </a:pPr>
            <a:endParaRPr lang="en-US" altLang="en-US" dirty="0">
              <a:solidFill>
                <a:srgbClr val="000000"/>
              </a:solidFill>
            </a:endParaRPr>
          </a:p>
          <a:p>
            <a:pPr eaLnBrk="1" hangingPunct="1">
              <a:spcBef>
                <a:spcPct val="0"/>
              </a:spcBef>
            </a:pPr>
            <a:r>
              <a:rPr lang="en-US" altLang="en-US" dirty="0">
                <a:latin typeface="Times New Roman" panose="02020603050405020304" pitchFamily="18" charset="0"/>
                <a:cs typeface="Times New Roman" panose="02020603050405020304" pitchFamily="18" charset="0"/>
              </a:rPr>
              <a:t>CD45:  LCA = leukocyte common antigen, </a:t>
            </a:r>
          </a:p>
          <a:p>
            <a:pPr eaLnBrk="1" hangingPunct="1">
              <a:spcBef>
                <a:spcPct val="0"/>
              </a:spcBef>
            </a:pPr>
            <a:r>
              <a:rPr lang="en-US" altLang="en-US" dirty="0">
                <a:latin typeface="Times New Roman" panose="02020603050405020304" pitchFamily="18" charset="0"/>
                <a:cs typeface="Times New Roman" panose="02020603050405020304" pitchFamily="18" charset="0"/>
              </a:rPr>
              <a:t>CD30:  AKA Ki-1 because identified by antibody Ki-1</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dirty="0" err="1">
                <a:latin typeface="Times New Roman" panose="02020603050405020304" pitchFamily="18" charset="0"/>
                <a:cs typeface="Times New Roman" panose="02020603050405020304" pitchFamily="18" charset="0"/>
              </a:rPr>
              <a:t>Eotaxis</a:t>
            </a:r>
            <a:r>
              <a:rPr lang="en-US" altLang="en-US" dirty="0">
                <a:latin typeface="Times New Roman" panose="02020603050405020304" pitchFamily="18" charset="0"/>
                <a:cs typeface="Times New Roman" panose="02020603050405020304" pitchFamily="18" charset="0"/>
              </a:rPr>
              <a:t> </a:t>
            </a:r>
            <a:r>
              <a:rPr lang="en-US" altLang="en-US" dirty="0">
                <a:latin typeface="Times New Roman" panose="02020603050405020304" pitchFamily="18" charset="0"/>
                <a:cs typeface="Times New Roman" panose="02020603050405020304" pitchFamily="18" charset="0"/>
                <a:sym typeface="Wingdings" panose="05000000000000000000" pitchFamily="2" charset="2"/>
              </a:rPr>
              <a:t> eosinophils</a:t>
            </a:r>
          </a:p>
          <a:p>
            <a:pPr eaLnBrk="1" hangingPunct="1">
              <a:spcBef>
                <a:spcPct val="0"/>
              </a:spcBef>
            </a:pPr>
            <a:r>
              <a:rPr lang="en-US" altLang="en-US" dirty="0">
                <a:latin typeface="Times New Roman" panose="02020603050405020304" pitchFamily="18" charset="0"/>
                <a:cs typeface="Times New Roman" panose="02020603050405020304" pitchFamily="18" charset="0"/>
                <a:sym typeface="Wingdings" panose="05000000000000000000" pitchFamily="2" charset="2"/>
              </a:rPr>
              <a:t>TGF b  fibrosis</a:t>
            </a: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dirty="0">
                <a:latin typeface="Times New Roman" panose="02020603050405020304" pitchFamily="18" charset="0"/>
                <a:cs typeface="Times New Roman" panose="02020603050405020304" pitchFamily="18" charset="0"/>
              </a:rPr>
              <a:t>Germinal Center is where B cells encounter antigen + T cell help </a:t>
            </a:r>
          </a:p>
          <a:p>
            <a:pPr eaLnBrk="1" hangingPunct="1">
              <a:spcBef>
                <a:spcPct val="0"/>
              </a:spcBef>
            </a:pPr>
            <a:r>
              <a:rPr lang="en-US" altLang="en-US"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dirty="0">
                <a:latin typeface="Times New Roman" panose="02020603050405020304" pitchFamily="18" charset="0"/>
                <a:cs typeface="Times New Roman" panose="02020603050405020304" pitchFamily="18" charset="0"/>
              </a:rPr>
              <a:t>B cell activation &amp; proliferation (dark zone)</a:t>
            </a:r>
          </a:p>
          <a:p>
            <a:pPr eaLnBrk="1" hangingPunct="1">
              <a:spcBef>
                <a:spcPct val="0"/>
              </a:spcBef>
              <a:buFont typeface="Wingdings" panose="05000000000000000000" pitchFamily="2" charset="2"/>
              <a:buChar char="à"/>
            </a:pPr>
            <a:r>
              <a:rPr lang="en-US" altLang="en-US" dirty="0">
                <a:latin typeface="Times New Roman" panose="02020603050405020304" pitchFamily="18" charset="0"/>
                <a:cs typeface="Times New Roman" panose="02020603050405020304" pitchFamily="18" charset="0"/>
              </a:rPr>
              <a:t> Somatic hypermutation &amp; class switch recombination (light zone)</a:t>
            </a:r>
          </a:p>
          <a:p>
            <a:pPr eaLnBrk="1" hangingPunct="1">
              <a:spcBef>
                <a:spcPct val="0"/>
              </a:spcBef>
              <a:buFont typeface="Wingdings" panose="05000000000000000000" pitchFamily="2" charset="2"/>
              <a:buChar char="à"/>
            </a:pPr>
            <a:r>
              <a:rPr lang="en-US" altLang="en-US" dirty="0">
                <a:latin typeface="Times New Roman" panose="02020603050405020304" pitchFamily="18" charset="0"/>
                <a:cs typeface="Times New Roman" panose="02020603050405020304" pitchFamily="18" charset="0"/>
              </a:rPr>
              <a:t> Differentiation plasma cells or memory B cells</a:t>
            </a:r>
          </a:p>
          <a:p>
            <a:pPr eaLnBrk="1" hangingPunct="1">
              <a:spcBef>
                <a:spcPct val="0"/>
              </a:spcBef>
              <a:buFont typeface="Wingdings" panose="05000000000000000000" pitchFamily="2" charset="2"/>
              <a:buChar char="à"/>
            </a:pPr>
            <a:r>
              <a:rPr lang="en-US" altLang="en-US" dirty="0">
                <a:latin typeface="Times New Roman" panose="02020603050405020304" pitchFamily="18" charset="0"/>
                <a:cs typeface="Times New Roman" panose="02020603050405020304" pitchFamily="18" charset="0"/>
              </a:rPr>
              <a:t> Dysregulation can result in B cell malignancies (Hodgkin)</a:t>
            </a:r>
          </a:p>
          <a:p>
            <a:pPr eaLnBrk="1" hangingPunct="1">
              <a:spcBef>
                <a:spcPct val="0"/>
              </a:spcBef>
            </a:pPr>
            <a:endParaRPr lang="en-US" altLang="en-US" dirty="0"/>
          </a:p>
        </p:txBody>
      </p:sp>
    </p:spTree>
    <p:extLst>
      <p:ext uri="{BB962C8B-B14F-4D97-AF65-F5344CB8AC3E}">
        <p14:creationId xmlns:p14="http://schemas.microsoft.com/office/powerpoint/2010/main" val="249070600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342889" indent="-342889" eaLnBrk="1" fontAlgn="auto" hangingPunct="1">
              <a:spcBef>
                <a:spcPct val="20000"/>
              </a:spcBef>
              <a:spcAft>
                <a:spcPts val="0"/>
              </a:spcAft>
              <a:defRPr/>
            </a:pPr>
            <a:r>
              <a:rPr lang="en-US" sz="1200" kern="0" dirty="0">
                <a:latin typeface="Times New Roman" pitchFamily="18" charset="0"/>
                <a:cs typeface="Times New Roman" pitchFamily="18" charset="0"/>
              </a:rPr>
              <a:t>Main points:</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Hodgkin dx can occur in families (HLA-DRA)</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HL is associated with dysregulated immune system</a:t>
            </a:r>
          </a:p>
          <a:p>
            <a:pPr marL="342889" indent="-342889" eaLnBrk="1" fontAlgn="auto" hangingPunct="1">
              <a:spcBef>
                <a:spcPct val="20000"/>
              </a:spcBef>
              <a:spcAft>
                <a:spcPts val="0"/>
              </a:spcAft>
              <a:buAutoNum type="arabicParenR"/>
              <a:defRPr/>
            </a:pPr>
            <a:r>
              <a:rPr lang="en-US" sz="1200" kern="0" dirty="0">
                <a:latin typeface="Times New Roman" pitchFamily="18" charset="0"/>
                <a:cs typeface="Times New Roman" pitchFamily="18" charset="0"/>
              </a:rPr>
              <a:t>May be triggered by infections or lack of infections</a:t>
            </a:r>
          </a:p>
          <a:p>
            <a:pPr marL="342889" indent="-342889" eaLnBrk="1" fontAlgn="auto" hangingPunct="1">
              <a:spcBef>
                <a:spcPct val="20000"/>
              </a:spcBef>
              <a:spcAft>
                <a:spcPts val="0"/>
              </a:spcAft>
              <a:defRPr/>
            </a:pPr>
            <a:endParaRPr lang="en-US" sz="1200" kern="0" dirty="0">
              <a:latin typeface="Times New Roman" pitchFamily="18" charset="0"/>
              <a:cs typeface="Times New Roman" pitchFamily="18" charset="0"/>
            </a:endParaRPr>
          </a:p>
          <a:p>
            <a:pPr marL="342889" indent="-342889" eaLnBrk="1" fontAlgn="auto" hangingPunct="1">
              <a:spcBef>
                <a:spcPct val="20000"/>
              </a:spcBef>
              <a:spcAft>
                <a:spcPts val="0"/>
              </a:spcAft>
              <a:defRPr/>
            </a:pPr>
            <a:r>
              <a:rPr lang="en-US" sz="1200" b="1" kern="0" dirty="0">
                <a:latin typeface="Times New Roman" pitchFamily="18" charset="0"/>
                <a:cs typeface="Times New Roman" pitchFamily="18" charset="0"/>
              </a:rPr>
              <a:t>Childhood form </a:t>
            </a:r>
            <a:r>
              <a:rPr lang="en-US" sz="1200" kern="0" dirty="0">
                <a:latin typeface="Times New Roman" pitchFamily="18" charset="0"/>
                <a:cs typeface="Times New Roman" pitchFamily="18" charset="0"/>
              </a:rPr>
              <a:t>(Age 0-14):  associated with  </a:t>
            </a:r>
            <a:r>
              <a:rPr lang="en-US" sz="1200" kern="0" dirty="0">
                <a:latin typeface="Times New Roman" pitchFamily="18" charset="0"/>
                <a:cs typeface="Times New Roman" pitchFamily="18" charset="0"/>
                <a:sym typeface="Symbol"/>
              </a:rPr>
              <a:t> socioeconomic status, </a:t>
            </a:r>
            <a:r>
              <a:rPr lang="en-US" sz="1200" kern="0" dirty="0">
                <a:latin typeface="Times New Roman" pitchFamily="18" charset="0"/>
                <a:cs typeface="Times New Roman" pitchFamily="18" charset="0"/>
              </a:rPr>
              <a:t>larger family, </a:t>
            </a:r>
            <a:r>
              <a:rPr lang="en-US" sz="1200" kern="0" dirty="0">
                <a:latin typeface="Times New Roman" pitchFamily="18" charset="0"/>
                <a:cs typeface="Times New Roman" pitchFamily="18" charset="0"/>
                <a:sym typeface="Symbol"/>
              </a:rPr>
              <a:t>early exposure to pathogens (EBV)</a:t>
            </a:r>
          </a:p>
          <a:p>
            <a:pPr marL="342889" indent="-342889" eaLnBrk="1" fontAlgn="auto" hangingPunct="1">
              <a:spcBef>
                <a:spcPct val="20000"/>
              </a:spcBef>
              <a:spcAft>
                <a:spcPts val="0"/>
              </a:spcAft>
              <a:defRPr/>
            </a:pPr>
            <a:r>
              <a:rPr lang="en-US" sz="1200" b="1" dirty="0">
                <a:latin typeface="Times New Roman" pitchFamily="18" charset="0"/>
                <a:cs typeface="Times New Roman" pitchFamily="18" charset="0"/>
              </a:rPr>
              <a:t>Young Adult form </a:t>
            </a:r>
            <a:r>
              <a:rPr lang="en-US" sz="1200" dirty="0">
                <a:latin typeface="Times New Roman" pitchFamily="18" charset="0"/>
                <a:cs typeface="Times New Roman" pitchFamily="18" charset="0"/>
              </a:rPr>
              <a:t>(Age 35-34):  </a:t>
            </a:r>
            <a:r>
              <a:rPr lang="en-US" sz="1200" kern="0" dirty="0">
                <a:latin typeface="Times New Roman" pitchFamily="18" charset="0"/>
                <a:cs typeface="Times New Roman" pitchFamily="18" charset="0"/>
                <a:sym typeface="Symbol"/>
              </a:rPr>
              <a:t>Higher </a:t>
            </a:r>
            <a:r>
              <a:rPr lang="en-US" sz="1200" kern="0" dirty="0">
                <a:latin typeface="Times New Roman" pitchFamily="18" charset="0"/>
                <a:cs typeface="Times New Roman" pitchFamily="18" charset="0"/>
              </a:rPr>
              <a:t>socioeconomic status, late exposure to pathogens.  (</a:t>
            </a:r>
            <a:r>
              <a:rPr lang="en-US" sz="1200" u="sng" kern="0" dirty="0">
                <a:latin typeface="Times New Roman" pitchFamily="18" charset="0"/>
                <a:cs typeface="Times New Roman" pitchFamily="18" charset="0"/>
              </a:rPr>
              <a:t>Protective</a:t>
            </a:r>
            <a:r>
              <a:rPr lang="en-US" sz="1200" kern="0" dirty="0">
                <a:latin typeface="Times New Roman" pitchFamily="18" charset="0"/>
                <a:cs typeface="Times New Roman" pitchFamily="18" charset="0"/>
              </a:rPr>
              <a:t>:  More older siblings, More pre-school infections)</a:t>
            </a:r>
          </a:p>
          <a:p>
            <a:pPr eaLnBrk="1" fontAlgn="auto" hangingPunct="1">
              <a:spcBef>
                <a:spcPts val="0"/>
              </a:spcBef>
              <a:spcAft>
                <a:spcPts val="0"/>
              </a:spcAft>
              <a:defRPr/>
            </a:pPr>
            <a:endParaRPr lang="en-US" dirty="0">
              <a:latin typeface="Times New Roman" pitchFamily="18" charset="0"/>
              <a:cs typeface="Times New Roman" pitchFamily="18" charset="0"/>
            </a:endParaRPr>
          </a:p>
          <a:p>
            <a:pPr eaLnBrk="1" fontAlgn="auto" hangingPunct="1">
              <a:spcBef>
                <a:spcPts val="0"/>
              </a:spcBef>
              <a:spcAft>
                <a:spcPts val="0"/>
              </a:spcAft>
              <a:defRPr/>
            </a:pPr>
            <a:r>
              <a:rPr lang="en-US" dirty="0">
                <a:latin typeface="Times New Roman" pitchFamily="18" charset="0"/>
                <a:cs typeface="Times New Roman" pitchFamily="18" charset="0"/>
              </a:rPr>
              <a:t>Note:  Gender concordance in sibling pairs could be explained by a </a:t>
            </a:r>
            <a:r>
              <a:rPr lang="en-US" dirty="0" err="1">
                <a:latin typeface="Times New Roman" pitchFamily="18" charset="0"/>
                <a:cs typeface="Times New Roman" pitchFamily="18" charset="0"/>
              </a:rPr>
              <a:t>pseudoautosomal</a:t>
            </a:r>
            <a:r>
              <a:rPr lang="en-US" dirty="0">
                <a:latin typeface="Times New Roman" pitchFamily="18" charset="0"/>
                <a:cs typeface="Times New Roman" pitchFamily="18" charset="0"/>
              </a:rPr>
              <a:t> region of the sex chromosomes, potential recessive susceptibility gene on chromosome 4</a:t>
            </a:r>
          </a:p>
          <a:p>
            <a:endParaRPr lang="en-US" dirty="0"/>
          </a:p>
        </p:txBody>
      </p:sp>
      <p:sp>
        <p:nvSpPr>
          <p:cNvPr id="4" name="Slide Number Placeholder 3"/>
          <p:cNvSpPr>
            <a:spLocks noGrp="1"/>
          </p:cNvSpPr>
          <p:nvPr>
            <p:ph type="sldNum" sz="quarter" idx="5"/>
          </p:nvPr>
        </p:nvSpPr>
        <p:spPr/>
        <p:txBody>
          <a:bodyPr/>
          <a:lstStyle/>
          <a:p>
            <a:fld id="{EA6CEE06-5B42-4145-A2AC-8161C805897B}" type="slidenum">
              <a:rPr lang="en-US" smtClean="0"/>
              <a:t>22</a:t>
            </a:fld>
            <a:endParaRPr lang="en-US"/>
          </a:p>
        </p:txBody>
      </p:sp>
    </p:spTree>
    <p:extLst>
      <p:ext uri="{BB962C8B-B14F-4D97-AF65-F5344CB8AC3E}">
        <p14:creationId xmlns:p14="http://schemas.microsoft.com/office/powerpoint/2010/main" val="258152922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xmlns="" id="{65C40C66-2152-4E73-AB57-79B35986E55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17EA4AB-D43C-49C6-9621-A5D570A575AB}" type="slidenum">
              <a:rPr lang="en-US" altLang="en-US"/>
              <a:pPr/>
              <a:t>23</a:t>
            </a:fld>
            <a:endParaRPr lang="en-US" altLang="en-US"/>
          </a:p>
        </p:txBody>
      </p:sp>
      <p:sp>
        <p:nvSpPr>
          <p:cNvPr id="33795" name="Rectangle 2">
            <a:extLst>
              <a:ext uri="{FF2B5EF4-FFF2-40B4-BE49-F238E27FC236}">
                <a16:creationId xmlns:a16="http://schemas.microsoft.com/office/drawing/2014/main" xmlns="" id="{B90165D9-8866-498F-B336-5EE786A128F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6" name="Rectangle 3">
            <a:extLst>
              <a:ext uri="{FF2B5EF4-FFF2-40B4-BE49-F238E27FC236}">
                <a16:creationId xmlns:a16="http://schemas.microsoft.com/office/drawing/2014/main" xmlns="" id="{E1188B0C-39F3-4889-B662-905256FE61C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a:latin typeface="Times New Roman" panose="02020603050405020304" pitchFamily="18" charset="0"/>
                <a:cs typeface="Times New Roman" panose="02020603050405020304" pitchFamily="18" charset="0"/>
              </a:rPr>
              <a:t>Children with serologically confirmed EBV have a 4 x increased risk of HL</a:t>
            </a:r>
          </a:p>
          <a:p>
            <a:pPr eaLnBrk="1" hangingPunct="1">
              <a:spcBef>
                <a:spcPct val="0"/>
              </a:spcBef>
            </a:pPr>
            <a:r>
              <a:rPr lang="en-US" altLang="en-US" sz="2000">
                <a:latin typeface="Times New Roman" panose="02020603050405020304" pitchFamily="18" charset="0"/>
                <a:cs typeface="Times New Roman" panose="02020603050405020304" pitchFamily="18" charset="0"/>
              </a:rPr>
              <a:t>EBV-negative HL may have IkB inactivating mutations</a:t>
            </a:r>
          </a:p>
          <a:p>
            <a:pPr eaLnBrk="1" hangingPunct="1">
              <a:spcBef>
                <a:spcPct val="0"/>
              </a:spcBef>
            </a:pPr>
            <a:r>
              <a:rPr lang="en-US" altLang="en-US" sz="2000">
                <a:latin typeface="Times New Roman" panose="02020603050405020304" pitchFamily="18" charset="0"/>
                <a:cs typeface="Times New Roman" panose="02020603050405020304" pitchFamily="18" charset="0"/>
              </a:rPr>
              <a:t>EBV is not prognostic in HL</a:t>
            </a:r>
          </a:p>
        </p:txBody>
      </p:sp>
    </p:spTree>
    <p:extLst>
      <p:ext uri="{BB962C8B-B14F-4D97-AF65-F5344CB8AC3E}">
        <p14:creationId xmlns:p14="http://schemas.microsoft.com/office/powerpoint/2010/main" val="2291885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7">
            <a:extLst>
              <a:ext uri="{FF2B5EF4-FFF2-40B4-BE49-F238E27FC236}">
                <a16:creationId xmlns:a16="http://schemas.microsoft.com/office/drawing/2014/main" xmlns="" id="{B1C58F45-B80B-4BA6-ACF6-A7F4DFC2CB5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03D9B3C8-1C02-4A1C-9A27-77DCAB25EB2B}" type="slidenum">
              <a:rPr lang="en-US" altLang="en-US" smtClean="0"/>
              <a:pPr/>
              <a:t>25</a:t>
            </a:fld>
            <a:endParaRPr lang="en-US" altLang="en-US"/>
          </a:p>
        </p:txBody>
      </p:sp>
      <p:sp>
        <p:nvSpPr>
          <p:cNvPr id="8195" name="Rectangle 2">
            <a:extLst>
              <a:ext uri="{FF2B5EF4-FFF2-40B4-BE49-F238E27FC236}">
                <a16:creationId xmlns:a16="http://schemas.microsoft.com/office/drawing/2014/main" xmlns="" id="{52DDB9AF-13C8-4702-949E-593625189F8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6" name="Rectangle 3">
            <a:extLst>
              <a:ext uri="{FF2B5EF4-FFF2-40B4-BE49-F238E27FC236}">
                <a16:creationId xmlns:a16="http://schemas.microsoft.com/office/drawing/2014/main" xmlns="" id="{404936B0-E37E-43C2-87AB-E8F021B67D5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CD30 ligand:  homology to TNFR superfamily</a:t>
            </a:r>
          </a:p>
          <a:p>
            <a:pPr eaLnBrk="1" hangingPunct="1">
              <a:spcBef>
                <a:spcPct val="0"/>
              </a:spcBef>
            </a:pPr>
            <a:r>
              <a:rPr lang="en-US" altLang="en-US" dirty="0"/>
              <a:t>LMP-1:  carboxy terminal of LMP1 activate the NF-</a:t>
            </a:r>
            <a:r>
              <a:rPr lang="en-US" altLang="en-US" dirty="0" err="1"/>
              <a:t>κB</a:t>
            </a:r>
            <a:r>
              <a:rPr lang="en-US" altLang="en-US" dirty="0"/>
              <a:t> transcription factor pathway</a:t>
            </a:r>
          </a:p>
          <a:p>
            <a:pPr eaLnBrk="1" hangingPunct="1">
              <a:spcBef>
                <a:spcPct val="0"/>
              </a:spcBef>
            </a:pPr>
            <a:r>
              <a:rPr lang="en-US" altLang="en-US" sz="2000" dirty="0" err="1">
                <a:latin typeface="Times New Roman" panose="02020603050405020304" pitchFamily="18" charset="0"/>
                <a:cs typeface="Times New Roman" panose="02020603050405020304" pitchFamily="18" charset="0"/>
              </a:rPr>
              <a:t>Amplification.translocation</a:t>
            </a:r>
            <a:r>
              <a:rPr lang="en-US" altLang="en-US" sz="2000" dirty="0">
                <a:latin typeface="Times New Roman" panose="02020603050405020304" pitchFamily="18" charset="0"/>
                <a:cs typeface="Times New Roman" panose="02020603050405020304" pitchFamily="18" charset="0"/>
              </a:rPr>
              <a:t> of 9p24.1</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Mutations can occur in IKB, JAK, others</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REL 30%</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TNFAIP3 40%</a:t>
            </a:r>
          </a:p>
          <a:p>
            <a:pPr eaLnBrk="1" hangingPunct="1">
              <a:spcBef>
                <a:spcPct val="0"/>
              </a:spcBef>
            </a:pPr>
            <a:r>
              <a:rPr lang="en-US" altLang="en-US" sz="2000" dirty="0">
                <a:latin typeface="Times New Roman" panose="02020603050405020304" pitchFamily="18" charset="0"/>
                <a:cs typeface="Times New Roman" panose="02020603050405020304" pitchFamily="18" charset="0"/>
              </a:rPr>
              <a:t>NIK 25%</a:t>
            </a:r>
          </a:p>
        </p:txBody>
      </p:sp>
    </p:spTree>
    <p:extLst>
      <p:ext uri="{BB962C8B-B14F-4D97-AF65-F5344CB8AC3E}">
        <p14:creationId xmlns:p14="http://schemas.microsoft.com/office/powerpoint/2010/main" val="2841871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xmlns="" id="{09CB42CB-2EBF-4236-990A-1B3D3B4B69A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2175FC7-C85C-42DE-A248-D3D15EF9924D}" type="slidenum">
              <a:rPr lang="en-US" altLang="en-US" smtClean="0"/>
              <a:pPr/>
              <a:t>26</a:t>
            </a:fld>
            <a:endParaRPr lang="en-US" altLang="en-US"/>
          </a:p>
        </p:txBody>
      </p:sp>
      <p:sp>
        <p:nvSpPr>
          <p:cNvPr id="11267" name="Rectangle 2">
            <a:extLst>
              <a:ext uri="{FF2B5EF4-FFF2-40B4-BE49-F238E27FC236}">
                <a16:creationId xmlns:a16="http://schemas.microsoft.com/office/drawing/2014/main" xmlns="" id="{E22FCA8F-44D7-4EF0-8998-1EAC02FC42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8" name="Rectangle 3">
            <a:extLst>
              <a:ext uri="{FF2B5EF4-FFF2-40B4-BE49-F238E27FC236}">
                <a16:creationId xmlns:a16="http://schemas.microsoft.com/office/drawing/2014/main" xmlns="" id="{E32ED826-0A09-4F88-ABD1-4731FD5496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9469374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7">
            <a:extLst>
              <a:ext uri="{FF2B5EF4-FFF2-40B4-BE49-F238E27FC236}">
                <a16:creationId xmlns:a16="http://schemas.microsoft.com/office/drawing/2014/main" xmlns="" id="{09CB42CB-2EBF-4236-990A-1B3D3B4B69A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2175FC7-C85C-42DE-A248-D3D15EF9924D}" type="slidenum">
              <a:rPr lang="en-US" altLang="en-US" smtClean="0"/>
              <a:pPr/>
              <a:t>27</a:t>
            </a:fld>
            <a:endParaRPr lang="en-US" altLang="en-US"/>
          </a:p>
        </p:txBody>
      </p:sp>
      <p:sp>
        <p:nvSpPr>
          <p:cNvPr id="11267" name="Rectangle 2">
            <a:extLst>
              <a:ext uri="{FF2B5EF4-FFF2-40B4-BE49-F238E27FC236}">
                <a16:creationId xmlns:a16="http://schemas.microsoft.com/office/drawing/2014/main" xmlns="" id="{E22FCA8F-44D7-4EF0-8998-1EAC02FC42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8" name="Rectangle 3">
            <a:extLst>
              <a:ext uri="{FF2B5EF4-FFF2-40B4-BE49-F238E27FC236}">
                <a16:creationId xmlns:a16="http://schemas.microsoft.com/office/drawing/2014/main" xmlns="" id="{E32ED826-0A09-4F88-ABD1-4731FD54964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00722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a:extLst>
              <a:ext uri="{FF2B5EF4-FFF2-40B4-BE49-F238E27FC236}">
                <a16:creationId xmlns:a16="http://schemas.microsoft.com/office/drawing/2014/main" xmlns="" id="{3F828F30-CB2B-4FAC-A058-9D78734582D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576B71B-1072-439A-92AD-847A810A52C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2707" name="Rectangle 2">
            <a:extLst>
              <a:ext uri="{FF2B5EF4-FFF2-40B4-BE49-F238E27FC236}">
                <a16:creationId xmlns:a16="http://schemas.microsoft.com/office/drawing/2014/main" xmlns="" id="{78E8954D-C3BC-425A-A604-4662D457F3C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8" name="Rectangle 3">
            <a:extLst>
              <a:ext uri="{FF2B5EF4-FFF2-40B4-BE49-F238E27FC236}">
                <a16:creationId xmlns:a16="http://schemas.microsoft.com/office/drawing/2014/main" xmlns="" id="{97E4A40B-303B-4FF5-839E-FDA5343E5A1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z="2000" dirty="0"/>
              <a:t>PD-L1 are on HRS cells probably acting in autocrine manner – may drive MP from M1 </a:t>
            </a:r>
            <a:r>
              <a:rPr lang="en-US" sz="2000" dirty="0">
                <a:sym typeface="Wingdings" panose="05000000000000000000" pitchFamily="2" charset="2"/>
              </a:rPr>
              <a:t> M2  phenotype</a:t>
            </a:r>
            <a:endParaRPr lang="en-US" sz="2000" dirty="0"/>
          </a:p>
          <a:p>
            <a:pPr eaLnBrk="1" hangingPunct="1">
              <a:spcBef>
                <a:spcPct val="0"/>
              </a:spcBef>
            </a:pPr>
            <a:endParaRPr lang="en-US" altLang="en-US" sz="2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8797425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7">
            <a:extLst>
              <a:ext uri="{FF2B5EF4-FFF2-40B4-BE49-F238E27FC236}">
                <a16:creationId xmlns:a16="http://schemas.microsoft.com/office/drawing/2014/main" xmlns="" id="{D183289D-00D7-4ED0-BFA9-FCCB685F8D7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6CCAE781-4B4A-4AF3-9B2C-5DB59697BC73}" type="slidenum">
              <a:rPr lang="en-US" altLang="en-US"/>
              <a:pPr/>
              <a:t>8</a:t>
            </a:fld>
            <a:endParaRPr lang="en-US" altLang="en-US"/>
          </a:p>
        </p:txBody>
      </p:sp>
      <p:sp>
        <p:nvSpPr>
          <p:cNvPr id="25603" name="Rectangle 2">
            <a:extLst>
              <a:ext uri="{FF2B5EF4-FFF2-40B4-BE49-F238E27FC236}">
                <a16:creationId xmlns:a16="http://schemas.microsoft.com/office/drawing/2014/main" xmlns="" id="{B8E38371-D69A-4E11-B3D5-57935EBCA7A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4" name="Rectangle 3">
            <a:extLst>
              <a:ext uri="{FF2B5EF4-FFF2-40B4-BE49-F238E27FC236}">
                <a16:creationId xmlns:a16="http://schemas.microsoft.com/office/drawing/2014/main" xmlns="" id="{09348ADE-5AE8-409E-B169-FA4306D953B6}"/>
              </a:ext>
            </a:extLst>
          </p:cNvPr>
          <p:cNvSpPr>
            <a:spLocks noGrp="1" noChangeArrowheads="1"/>
          </p:cNvSpPr>
          <p:nvPr>
            <p:ph type="body" idx="1"/>
          </p:nvPr>
        </p:nvSpPr>
        <p:spPr bwMode="auto">
          <a:xfrm>
            <a:off x="685800" y="4343400"/>
            <a:ext cx="5791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U.S. Cancer Statistics Working Group. </a:t>
            </a:r>
            <a:r>
              <a:rPr lang="en-US" altLang="en-US" i="1"/>
              <a:t>United States Cancer Statistics: 1999–2013 Incidence and Mortality Web-based Report</a:t>
            </a:r>
            <a:r>
              <a:rPr lang="en-US" altLang="en-US"/>
              <a:t>. Atlanta: U.S. Department of Health and Human Services, Centers for Disease Control and Prevention and National Cancer Institute; 2016. Available at: </a:t>
            </a:r>
            <a:r>
              <a:rPr lang="en-US" altLang="en-US">
                <a:hlinkClick r:id="rId3"/>
              </a:rPr>
              <a:t>www.cdc.gov/uscs</a:t>
            </a:r>
            <a:r>
              <a:rPr lang="en-US" altLang="en-US"/>
              <a:t>.</a:t>
            </a:r>
          </a:p>
          <a:p>
            <a:pPr eaLnBrk="1" hangingPunct="1">
              <a:spcBef>
                <a:spcPct val="0"/>
              </a:spcBef>
            </a:pPr>
            <a:endParaRPr lang="en-US" altLang="en-US">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4455975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a:extLst>
              <a:ext uri="{FF2B5EF4-FFF2-40B4-BE49-F238E27FC236}">
                <a16:creationId xmlns:a16="http://schemas.microsoft.com/office/drawing/2014/main" xmlns="" id="{33DD927E-B781-4E26-BC94-F8C31DC26F3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C94D6EF-12E0-4C2E-80DB-431F4DDB624A}" type="slidenum">
              <a:rPr lang="en-US" altLang="en-US"/>
              <a:pPr/>
              <a:t>29</a:t>
            </a:fld>
            <a:endParaRPr lang="en-US" altLang="en-US"/>
          </a:p>
        </p:txBody>
      </p:sp>
      <p:sp>
        <p:nvSpPr>
          <p:cNvPr id="64515" name="Rectangle 2">
            <a:extLst>
              <a:ext uri="{FF2B5EF4-FFF2-40B4-BE49-F238E27FC236}">
                <a16:creationId xmlns:a16="http://schemas.microsoft.com/office/drawing/2014/main" xmlns="" id="{CE22E9CB-6E70-4A50-94B7-0F76AE0530B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6" name="Rectangle 3">
            <a:extLst>
              <a:ext uri="{FF2B5EF4-FFF2-40B4-BE49-F238E27FC236}">
                <a16:creationId xmlns:a16="http://schemas.microsoft.com/office/drawing/2014/main" xmlns="" id="{AD45AA92-6F45-48B7-8570-7029AAB4FA3A}"/>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b="1" dirty="0">
                <a:latin typeface="Times New Roman" panose="02020603050405020304" pitchFamily="18" charset="0"/>
                <a:cs typeface="Times New Roman" panose="02020603050405020304" pitchFamily="18" charset="0"/>
              </a:rPr>
              <a:t>THIS IS A SUMMARY SLIDE</a:t>
            </a:r>
            <a:endParaRPr lang="en-US" altLang="en-US" dirty="0"/>
          </a:p>
        </p:txBody>
      </p:sp>
    </p:spTree>
    <p:extLst>
      <p:ext uri="{BB962C8B-B14F-4D97-AF65-F5344CB8AC3E}">
        <p14:creationId xmlns:p14="http://schemas.microsoft.com/office/powerpoint/2010/main" val="269761094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7">
            <a:extLst>
              <a:ext uri="{FF2B5EF4-FFF2-40B4-BE49-F238E27FC236}">
                <a16:creationId xmlns:a16="http://schemas.microsoft.com/office/drawing/2014/main" xmlns="" id="{AC8F580A-995E-4F5B-908F-6DBB0505866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8F47E05-BCC2-4451-9888-516305CBC30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6387" name="Rectangle 2">
            <a:extLst>
              <a:ext uri="{FF2B5EF4-FFF2-40B4-BE49-F238E27FC236}">
                <a16:creationId xmlns:a16="http://schemas.microsoft.com/office/drawing/2014/main" xmlns="" id="{33A80466-B840-4E4A-931E-05B092E4E2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Rectangle 3">
            <a:extLst>
              <a:ext uri="{FF2B5EF4-FFF2-40B4-BE49-F238E27FC236}">
                <a16:creationId xmlns:a16="http://schemas.microsoft.com/office/drawing/2014/main" xmlns="" id="{007FB59F-2942-41BF-ADDC-A75C55A28670}"/>
              </a:ext>
            </a:extLst>
          </p:cNvPr>
          <p:cNvSpPr>
            <a:spLocks noGrp="1" noChangeArrowheads="1"/>
          </p:cNvSpPr>
          <p:nvPr>
            <p:ph type="body" idx="1"/>
          </p:nvPr>
        </p:nvSpPr>
        <p:spPr bwMode="auto">
          <a:xfrm>
            <a:off x="228600" y="4343400"/>
            <a:ext cx="6248400" cy="4114800"/>
          </a:xfrm>
        </p:spPr>
        <p:txBody>
          <a:bodyPr wrap="square" numCol="1" anchor="t" anchorCtr="0" compatLnSpc="1">
            <a:prstTxWarp prst="textNoShape">
              <a:avLst/>
            </a:prstTxWarp>
            <a:normAutofit fontScale="70000" lnSpcReduction="20000"/>
          </a:bodyPr>
          <a:lstStyle/>
          <a:p>
            <a:pPr eaLnBrk="1" fontAlgn="auto" hangingPunct="1">
              <a:spcBef>
                <a:spcPct val="0"/>
              </a:spcBef>
              <a:spcAft>
                <a:spcPts val="0"/>
              </a:spcAft>
              <a:defRPr/>
            </a:pPr>
            <a:r>
              <a:rPr lang="en-US" sz="2400" dirty="0">
                <a:latin typeface="Times New Roman" pitchFamily="18" charset="0"/>
                <a:cs typeface="Times New Roman" pitchFamily="18" charset="0"/>
              </a:rPr>
              <a:t>Some </a:t>
            </a:r>
            <a:r>
              <a:rPr lang="en-US" sz="2400" dirty="0" err="1">
                <a:latin typeface="Times New Roman" pitchFamily="18" charset="0"/>
                <a:cs typeface="Times New Roman" pitchFamily="18" charset="0"/>
              </a:rPr>
              <a:t>mediastinal</a:t>
            </a:r>
            <a:r>
              <a:rPr lang="en-US" sz="2400" dirty="0">
                <a:latin typeface="Times New Roman" pitchFamily="18" charset="0"/>
                <a:cs typeface="Times New Roman" pitchFamily="18" charset="0"/>
              </a:rPr>
              <a:t> involvement in 2/3 of patients.  </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Present in 75% of adolescents</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present in 35% of young children</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defRPr/>
            </a:pPr>
            <a:r>
              <a:rPr lang="en-US" sz="2400" b="1" dirty="0">
                <a:latin typeface="Times New Roman" pitchFamily="18" charset="0"/>
                <a:cs typeface="Times New Roman" pitchFamily="18" charset="0"/>
              </a:rPr>
              <a:t>Bulk disease </a:t>
            </a:r>
            <a:r>
              <a:rPr lang="en-US" sz="2400" dirty="0">
                <a:latin typeface="Times New Roman" pitchFamily="18" charset="0"/>
                <a:cs typeface="Times New Roman" pitchFamily="18" charset="0"/>
              </a:rPr>
              <a:t>in 20% of patients</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defRPr/>
            </a:pPr>
            <a:r>
              <a:rPr lang="en-US" sz="2400" dirty="0">
                <a:latin typeface="Times New Roman" pitchFamily="18" charset="0"/>
                <a:cs typeface="Times New Roman" pitchFamily="18" charset="0"/>
              </a:rPr>
              <a:t>Markers of inflammation and RES activation (CRP, ESR, ferritin, copper) </a:t>
            </a:r>
          </a:p>
          <a:p>
            <a:pPr eaLnBrk="1" fontAlgn="auto" hangingPunct="1">
              <a:spcBef>
                <a:spcPct val="0"/>
              </a:spcBef>
              <a:spcAft>
                <a:spcPts val="0"/>
              </a:spcAft>
              <a:defRPr/>
            </a:pPr>
            <a:r>
              <a:rPr lang="en-US" sz="2400" dirty="0">
                <a:latin typeface="Times New Roman" pitchFamily="18" charset="0"/>
                <a:cs typeface="Times New Roman" pitchFamily="18" charset="0"/>
              </a:rPr>
              <a:t>Anemia of chronic inflammation</a:t>
            </a:r>
          </a:p>
          <a:p>
            <a:pPr eaLnBrk="1" fontAlgn="auto" hangingPunct="1">
              <a:spcBef>
                <a:spcPct val="0"/>
              </a:spcBef>
              <a:spcAft>
                <a:spcPts val="0"/>
              </a:spcAft>
              <a:defRPr/>
            </a:pPr>
            <a:r>
              <a:rPr lang="en-US" sz="2400" dirty="0">
                <a:latin typeface="Times New Roman" pitchFamily="18" charset="0"/>
                <a:cs typeface="Times New Roman" pitchFamily="18" charset="0"/>
              </a:rPr>
              <a:t>Immune </a:t>
            </a:r>
            <a:r>
              <a:rPr lang="en-US" sz="2400" dirty="0" err="1">
                <a:latin typeface="Times New Roman" pitchFamily="18" charset="0"/>
                <a:cs typeface="Times New Roman" pitchFamily="18" charset="0"/>
              </a:rPr>
              <a:t>dysregulation</a:t>
            </a:r>
            <a:r>
              <a:rPr lang="en-US" sz="2400" dirty="0">
                <a:latin typeface="Times New Roman" pitchFamily="18" charset="0"/>
                <a:cs typeface="Times New Roman" pitchFamily="18" charset="0"/>
              </a:rPr>
              <a:t>: autoimmune neutropenia, AIHA, ITP, </a:t>
            </a:r>
            <a:r>
              <a:rPr lang="en-US" sz="2400" dirty="0" err="1">
                <a:latin typeface="Times New Roman" pitchFamily="18" charset="0"/>
                <a:cs typeface="Times New Roman" pitchFamily="18" charset="0"/>
              </a:rPr>
              <a:t>nephrotic</a:t>
            </a:r>
            <a:r>
              <a:rPr lang="en-US" sz="2400" dirty="0">
                <a:latin typeface="Times New Roman" pitchFamily="18" charset="0"/>
                <a:cs typeface="Times New Roman" pitchFamily="18" charset="0"/>
              </a:rPr>
              <a:t> syndrome</a:t>
            </a:r>
          </a:p>
          <a:p>
            <a:pPr eaLnBrk="1" fontAlgn="auto" hangingPunct="1">
              <a:spcBef>
                <a:spcPct val="0"/>
              </a:spcBef>
              <a:spcAft>
                <a:spcPts val="0"/>
              </a:spcAft>
              <a:defRPr/>
            </a:pPr>
            <a:r>
              <a:rPr lang="en-US" sz="2400" dirty="0">
                <a:latin typeface="Times New Roman" pitchFamily="18" charset="0"/>
                <a:cs typeface="Times New Roman" pitchFamily="18" charset="0"/>
              </a:rPr>
              <a:t>Autoimmune or Immunodeficiency:  </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sarcoid</a:t>
            </a:r>
            <a:r>
              <a:rPr lang="en-US" sz="2400" dirty="0">
                <a:latin typeface="Times New Roman" pitchFamily="18" charset="0"/>
                <a:cs typeface="Times New Roman" pitchFamily="18" charset="0"/>
              </a:rPr>
              <a:t>, ALPS (51x</a:t>
            </a:r>
            <a:r>
              <a:rPr lang="en-US" sz="2400" dirty="0">
                <a:latin typeface="Times New Roman" pitchFamily="18" charset="0"/>
                <a:cs typeface="Times New Roman" pitchFamily="18" charset="0"/>
                <a:sym typeface="Symbol"/>
              </a:rPr>
              <a:t>risk)</a:t>
            </a:r>
            <a:r>
              <a:rPr lang="en-US" sz="2400" dirty="0">
                <a:latin typeface="Times New Roman" pitchFamily="18" charset="0"/>
                <a:cs typeface="Times New Roman" pitchFamily="18" charset="0"/>
              </a:rPr>
              <a:t> , Ataxia telangiectasia</a:t>
            </a:r>
          </a:p>
          <a:p>
            <a:pPr eaLnBrk="1" fontAlgn="auto" hangingPunct="1">
              <a:spcBef>
                <a:spcPct val="0"/>
              </a:spcBef>
              <a:spcAft>
                <a:spcPts val="0"/>
              </a:spcAft>
              <a:buFontTx/>
              <a:buChar char="-"/>
              <a:defRPr/>
            </a:pPr>
            <a:endParaRPr lang="en-US" sz="2400" dirty="0">
              <a:latin typeface="Times New Roman" pitchFamily="18" charset="0"/>
              <a:cs typeface="Times New Roman" pitchFamily="18" charset="0"/>
            </a:endParaRP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Impaired immune function at diagnosis which may persist after therapy.</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PMN </a:t>
            </a:r>
            <a:r>
              <a:rPr lang="en-US" sz="2400" dirty="0" err="1">
                <a:latin typeface="Times New Roman" pitchFamily="18" charset="0"/>
                <a:cs typeface="Times New Roman" pitchFamily="18" charset="0"/>
              </a:rPr>
              <a:t>chemotaxis</a:t>
            </a:r>
            <a:r>
              <a:rPr lang="en-US" sz="2400" dirty="0">
                <a:latin typeface="Times New Roman" pitchFamily="18" charset="0"/>
                <a:cs typeface="Times New Roman" pitchFamily="18" charset="0"/>
              </a:rPr>
              <a:t>	 </a:t>
            </a:r>
            <a:r>
              <a:rPr lang="en-US" sz="2400" dirty="0" err="1">
                <a:latin typeface="Times New Roman" pitchFamily="18" charset="0"/>
                <a:cs typeface="Times New Roman" pitchFamily="18" charset="0"/>
              </a:rPr>
              <a:t>Mitogen</a:t>
            </a:r>
            <a:r>
              <a:rPr lang="en-US" sz="2400" dirty="0">
                <a:latin typeface="Times New Roman" pitchFamily="18" charset="0"/>
                <a:cs typeface="Times New Roman" pitchFamily="18" charset="0"/>
              </a:rPr>
              <a:t> proliferation</a:t>
            </a:r>
          </a:p>
          <a:p>
            <a:pPr eaLnBrk="1" fontAlgn="auto" hangingPunct="1">
              <a:spcBef>
                <a:spcPct val="0"/>
              </a:spcBef>
              <a:spcAft>
                <a:spcPts val="0"/>
              </a:spcAft>
              <a:buFontTx/>
              <a:buChar char="-"/>
              <a:defRPr/>
            </a:pPr>
            <a:r>
              <a:rPr lang="en-US" sz="2400" dirty="0">
                <a:latin typeface="Times New Roman" pitchFamily="18" charset="0"/>
                <a:cs typeface="Times New Roman" pitchFamily="18" charset="0"/>
              </a:rPr>
              <a:t>   DTH skin testing	 CD4:CD8 ratio</a:t>
            </a:r>
          </a:p>
        </p:txBody>
      </p:sp>
    </p:spTree>
    <p:extLst>
      <p:ext uri="{BB962C8B-B14F-4D97-AF65-F5344CB8AC3E}">
        <p14:creationId xmlns:p14="http://schemas.microsoft.com/office/powerpoint/2010/main" val="34295630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7">
            <a:extLst>
              <a:ext uri="{FF2B5EF4-FFF2-40B4-BE49-F238E27FC236}">
                <a16:creationId xmlns:a16="http://schemas.microsoft.com/office/drawing/2014/main" xmlns="" id="{0667CA06-EB03-440B-AAC9-34A140C3127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9EB8CB-5C0D-437B-BC34-4E6792CFD7E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8435" name="Rectangle 2">
            <a:extLst>
              <a:ext uri="{FF2B5EF4-FFF2-40B4-BE49-F238E27FC236}">
                <a16:creationId xmlns:a16="http://schemas.microsoft.com/office/drawing/2014/main" xmlns="" id="{B684E455-C4B9-4E05-8178-508137B889D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6" name="Rectangle 3">
            <a:extLst>
              <a:ext uri="{FF2B5EF4-FFF2-40B4-BE49-F238E27FC236}">
                <a16:creationId xmlns:a16="http://schemas.microsoft.com/office/drawing/2014/main" xmlns="" id="{54C48226-8BDE-48F8-A01B-CB06FC93A3A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r>
              <a:rPr lang="en-US" altLang="en-US"/>
              <a:t>Original Images made into a power point slide by Paul Harker-Murray</a:t>
            </a:r>
          </a:p>
        </p:txBody>
      </p:sp>
    </p:spTree>
    <p:extLst>
      <p:ext uri="{BB962C8B-B14F-4D97-AF65-F5344CB8AC3E}">
        <p14:creationId xmlns:p14="http://schemas.microsoft.com/office/powerpoint/2010/main" val="36690608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a:extLst>
              <a:ext uri="{FF2B5EF4-FFF2-40B4-BE49-F238E27FC236}">
                <a16:creationId xmlns:a16="http://schemas.microsoft.com/office/drawing/2014/main" xmlns="" id="{5CDD7542-A382-4E32-98CA-F1618776C9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DC8CC97-DC0D-42F3-9BAE-DEF036ECBC5B}" type="slidenum">
              <a:rPr lang="en-US" altLang="en-US"/>
              <a:pPr/>
              <a:t>33</a:t>
            </a:fld>
            <a:endParaRPr lang="en-US" altLang="en-US"/>
          </a:p>
        </p:txBody>
      </p:sp>
      <p:sp>
        <p:nvSpPr>
          <p:cNvPr id="62467" name="Rectangle 2">
            <a:extLst>
              <a:ext uri="{FF2B5EF4-FFF2-40B4-BE49-F238E27FC236}">
                <a16:creationId xmlns:a16="http://schemas.microsoft.com/office/drawing/2014/main" xmlns="" id="{0E6934C7-B89C-4BB8-B255-4460603B3A3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8" name="Rectangle 3">
            <a:extLst>
              <a:ext uri="{FF2B5EF4-FFF2-40B4-BE49-F238E27FC236}">
                <a16:creationId xmlns:a16="http://schemas.microsoft.com/office/drawing/2014/main" xmlns="" id="{82CA2E6C-9200-40DF-8F85-C4C24F6957A2}"/>
              </a:ext>
            </a:extLst>
          </p:cNvPr>
          <p:cNvSpPr>
            <a:spLocks noGrp="1" noChangeArrowheads="1"/>
          </p:cNvSpPr>
          <p:nvPr>
            <p:ph type="body" idx="1"/>
          </p:nvPr>
        </p:nvSpPr>
        <p:spPr bwMode="auto">
          <a:xfrm>
            <a:off x="457200" y="4343400"/>
            <a:ext cx="60960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b="1" dirty="0">
                <a:latin typeface="Times New Roman" panose="02020603050405020304" pitchFamily="18" charset="0"/>
                <a:cs typeface="Times New Roman" panose="02020603050405020304" pitchFamily="18" charset="0"/>
              </a:rPr>
              <a:t>HRS CELL</a:t>
            </a:r>
            <a:r>
              <a:rPr lang="en-US" altLang="en-US" dirty="0">
                <a:latin typeface="Times New Roman" panose="02020603050405020304" pitchFamily="18" charset="0"/>
                <a:cs typeface="Times New Roman" panose="02020603050405020304" pitchFamily="18" charset="0"/>
              </a:rPr>
              <a:t>:  25% have crippling rearrangements that destroy the function of the Ig gene – the cell should undergo apoptosis it resists due to </a:t>
            </a:r>
            <a:r>
              <a:rPr lang="en-US" altLang="en-US" dirty="0" err="1">
                <a:latin typeface="Times New Roman" panose="02020603050405020304" pitchFamily="18" charset="0"/>
                <a:cs typeface="Times New Roman" panose="02020603050405020304" pitchFamily="18" charset="0"/>
              </a:rPr>
              <a:t>constiuitive</a:t>
            </a:r>
            <a:r>
              <a:rPr lang="en-US" altLang="en-US" dirty="0">
                <a:latin typeface="Times New Roman" panose="02020603050405020304" pitchFamily="18" charset="0"/>
                <a:cs typeface="Times New Roman" panose="02020603050405020304" pitchFamily="18" charset="0"/>
              </a:rPr>
              <a:t> NF-KB activation</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Phenotype:  </a:t>
            </a:r>
            <a:r>
              <a:rPr lang="en-US" altLang="en-US" dirty="0">
                <a:latin typeface="Times New Roman" panose="02020603050405020304" pitchFamily="18" charset="0"/>
                <a:cs typeface="Times New Roman" panose="02020603050405020304" pitchFamily="18" charset="0"/>
              </a:rPr>
              <a:t>70% CD15+, 100% CD30+ (also in ALCL, PTCL), 45-neg, B cell marker neg</a:t>
            </a: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PATHWAYS:</a:t>
            </a:r>
            <a:r>
              <a:rPr lang="en-US" altLang="en-US" dirty="0">
                <a:latin typeface="Times New Roman" panose="02020603050405020304" pitchFamily="18" charset="0"/>
                <a:cs typeface="Times New Roman" panose="02020603050405020304" pitchFamily="18" charset="0"/>
              </a:rPr>
              <a:t>  </a:t>
            </a:r>
          </a:p>
          <a:p>
            <a:pPr eaLnBrk="1" hangingPunct="1">
              <a:spcBef>
                <a:spcPct val="0"/>
              </a:spcBef>
            </a:pPr>
            <a:r>
              <a:rPr lang="en-US" altLang="en-US" dirty="0">
                <a:latin typeface="Times New Roman" panose="02020603050405020304" pitchFamily="18" charset="0"/>
                <a:cs typeface="Times New Roman" panose="02020603050405020304" pitchFamily="18" charset="0"/>
              </a:rPr>
              <a:t>CD30 / CD40 / EBV LMP-1 (TNF-R superfamily) </a:t>
            </a:r>
            <a:r>
              <a:rPr lang="en-US" altLang="en-US" dirty="0">
                <a:latin typeface="Times New Roman" panose="02020603050405020304" pitchFamily="18" charset="0"/>
                <a:cs typeface="Times New Roman" panose="02020603050405020304" pitchFamily="18" charset="0"/>
                <a:sym typeface="Wingdings" panose="05000000000000000000" pitchFamily="2" charset="2"/>
              </a:rPr>
              <a:t> </a:t>
            </a:r>
            <a:r>
              <a:rPr lang="en-US" altLang="en-US" dirty="0">
                <a:latin typeface="Times New Roman" panose="02020603050405020304" pitchFamily="18" charset="0"/>
                <a:cs typeface="Times New Roman" panose="02020603050405020304" pitchFamily="18" charset="0"/>
              </a:rPr>
              <a:t>NF-kB  active </a:t>
            </a:r>
            <a:r>
              <a:rPr lang="en-US" altLang="en-US" dirty="0">
                <a:latin typeface="Times New Roman" panose="02020603050405020304" pitchFamily="18" charset="0"/>
                <a:cs typeface="Times New Roman" panose="02020603050405020304" pitchFamily="18" charset="0"/>
                <a:sym typeface="Wingdings" panose="05000000000000000000" pitchFamily="2" charset="2"/>
              </a:rPr>
              <a:t> survival</a:t>
            </a: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r>
              <a:rPr lang="en-US" altLang="en-US" b="1" dirty="0">
                <a:latin typeface="Times New Roman" panose="02020603050405020304" pitchFamily="18" charset="0"/>
                <a:cs typeface="Times New Roman" panose="02020603050405020304" pitchFamily="18" charset="0"/>
              </a:rPr>
              <a:t>NLPHL – Monoclonal B cell neoplasm</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18% of HL in &lt;10years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8% of HL if &gt;10 </a:t>
            </a:r>
            <a:r>
              <a:rPr lang="en-US" altLang="en-US" b="1" dirty="0" err="1">
                <a:latin typeface="Times New Roman" panose="02020603050405020304" pitchFamily="18" charset="0"/>
                <a:cs typeface="Times New Roman" panose="02020603050405020304" pitchFamily="18" charset="0"/>
              </a:rPr>
              <a:t>yrs</a:t>
            </a: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80% of NLPHL are males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Presents with localized disease:  No “B”, not bulky, not systemic</a:t>
            </a:r>
          </a:p>
          <a:p>
            <a:pPr eaLnBrk="1" hangingPunct="1">
              <a:spcBef>
                <a:spcPct val="0"/>
              </a:spcBef>
            </a:pP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Nodular or nodular &amp; diffuse infiltrate of small lymphocytes</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difficult to differentiate from lymphocyte rich classic HL</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EBV negative</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rPr>
              <a:t> t(3q27) </a:t>
            </a: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BCL-6 mutation in ~50% </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(oncogene:  zinc finger transcription </a:t>
            </a:r>
            <a:r>
              <a:rPr lang="en-US" altLang="en-US" b="1" dirty="0" err="1">
                <a:latin typeface="Times New Roman" panose="02020603050405020304" pitchFamily="18" charset="0"/>
                <a:cs typeface="Times New Roman" panose="02020603050405020304" pitchFamily="18" charset="0"/>
                <a:sym typeface="Wingdings" panose="05000000000000000000" pitchFamily="2" charset="2"/>
              </a:rPr>
              <a:t>prepressor</a:t>
            </a: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needed for GC formation)</a:t>
            </a:r>
          </a:p>
          <a:p>
            <a:pPr eaLnBrk="1" hangingPunct="1">
              <a:spcBef>
                <a:spcPct val="0"/>
              </a:spcBef>
              <a:buFontTx/>
              <a:buChar char="-"/>
            </a:pPr>
            <a:r>
              <a:rPr lang="en-US" altLang="en-US" b="1" dirty="0">
                <a:latin typeface="Times New Roman" panose="02020603050405020304" pitchFamily="18" charset="0"/>
                <a:cs typeface="Times New Roman" panose="02020603050405020304" pitchFamily="18" charset="0"/>
                <a:sym typeface="Wingdings" panose="05000000000000000000" pitchFamily="2" charset="2"/>
              </a:rPr>
              <a:t> BCL-6 may down regulate tP53 which senses DNA damage.</a:t>
            </a:r>
            <a:endParaRPr lang="en-US" altLang="en-US" b="1"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dirty="0"/>
          </a:p>
        </p:txBody>
      </p:sp>
    </p:spTree>
    <p:extLst>
      <p:ext uri="{BB962C8B-B14F-4D97-AF65-F5344CB8AC3E}">
        <p14:creationId xmlns:p14="http://schemas.microsoft.com/office/powerpoint/2010/main" val="292150240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a:extLst>
              <a:ext uri="{FF2B5EF4-FFF2-40B4-BE49-F238E27FC236}">
                <a16:creationId xmlns:a16="http://schemas.microsoft.com/office/drawing/2014/main" xmlns="" id="{7C141C1F-F541-4BB5-969E-6B048DC07D49}"/>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8231065-E7C8-40B6-AD6A-C5CB7BD31D5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4579" name="Rectangle 2">
            <a:extLst>
              <a:ext uri="{FF2B5EF4-FFF2-40B4-BE49-F238E27FC236}">
                <a16:creationId xmlns:a16="http://schemas.microsoft.com/office/drawing/2014/main" xmlns="" id="{D96FFD95-8D63-4BA6-9D79-9E95D695A7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80" name="Rectangle 3">
            <a:extLst>
              <a:ext uri="{FF2B5EF4-FFF2-40B4-BE49-F238E27FC236}">
                <a16:creationId xmlns:a16="http://schemas.microsoft.com/office/drawing/2014/main" xmlns="" id="{C001C6BD-4977-4C78-B7E5-7CD20F7CF76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Excisional biopsy is preferred</a:t>
            </a:r>
          </a:p>
          <a:p>
            <a:pPr eaLnBrk="1" hangingPunct="1">
              <a:spcBef>
                <a:spcPct val="0"/>
              </a:spcBef>
            </a:pPr>
            <a:r>
              <a:rPr lang="en-US" altLang="en-US" dirty="0"/>
              <a:t>CT of the chest might not be needed in low stage disease</a:t>
            </a:r>
          </a:p>
          <a:p>
            <a:pPr eaLnBrk="1" hangingPunct="1">
              <a:spcBef>
                <a:spcPct val="0"/>
              </a:spcBef>
            </a:pPr>
            <a:r>
              <a:rPr lang="en-US" altLang="en-US" dirty="0"/>
              <a:t>Usually don’t use flow cytometry or assess for tumor lysis</a:t>
            </a:r>
          </a:p>
        </p:txBody>
      </p:sp>
    </p:spTree>
    <p:extLst>
      <p:ext uri="{BB962C8B-B14F-4D97-AF65-F5344CB8AC3E}">
        <p14:creationId xmlns:p14="http://schemas.microsoft.com/office/powerpoint/2010/main" val="29900549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7">
            <a:extLst>
              <a:ext uri="{FF2B5EF4-FFF2-40B4-BE49-F238E27FC236}">
                <a16:creationId xmlns:a16="http://schemas.microsoft.com/office/drawing/2014/main" xmlns="" id="{69B1A999-5BE4-4934-B98B-80BD6E24B51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D13F017-D798-4CAF-A5FC-C6F54A88D64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6627" name="Rectangle 2">
            <a:extLst>
              <a:ext uri="{FF2B5EF4-FFF2-40B4-BE49-F238E27FC236}">
                <a16:creationId xmlns:a16="http://schemas.microsoft.com/office/drawing/2014/main" xmlns="" id="{E58323FD-4812-446D-BB81-B0D6948AA5B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628" name="Rectangle 3">
            <a:extLst>
              <a:ext uri="{FF2B5EF4-FFF2-40B4-BE49-F238E27FC236}">
                <a16:creationId xmlns:a16="http://schemas.microsoft.com/office/drawing/2014/main" xmlns="" id="{2D907046-4FB6-4597-9F45-735306C98C9E}"/>
              </a:ext>
            </a:extLst>
          </p:cNvPr>
          <p:cNvSpPr>
            <a:spLocks noGrp="1" noChangeArrowheads="1"/>
          </p:cNvSpPr>
          <p:nvPr>
            <p:ph type="body" idx="1"/>
          </p:nvPr>
        </p:nvSpPr>
        <p:spPr bwMode="auto">
          <a:xfrm>
            <a:off x="381000" y="4343400"/>
            <a:ext cx="61722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t>Treated with chemo alone:  PET 3 </a:t>
            </a:r>
            <a:r>
              <a:rPr lang="en-US" altLang="en-US" sz="2000" dirty="0" err="1"/>
              <a:t>wks</a:t>
            </a:r>
            <a:r>
              <a:rPr lang="en-US" altLang="en-US" sz="2000" dirty="0"/>
              <a:t> after completion </a:t>
            </a:r>
          </a:p>
          <a:p>
            <a:pPr eaLnBrk="1" hangingPunct="1">
              <a:spcBef>
                <a:spcPct val="0"/>
              </a:spcBef>
            </a:pPr>
            <a:r>
              <a:rPr lang="en-US" altLang="en-US" sz="2000" dirty="0"/>
              <a:t>Treated with radiation: PET 8-12 weeks post radiation</a:t>
            </a:r>
          </a:p>
        </p:txBody>
      </p:sp>
    </p:spTree>
    <p:extLst>
      <p:ext uri="{BB962C8B-B14F-4D97-AF65-F5344CB8AC3E}">
        <p14:creationId xmlns:p14="http://schemas.microsoft.com/office/powerpoint/2010/main" val="7730776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a:extLst>
              <a:ext uri="{FF2B5EF4-FFF2-40B4-BE49-F238E27FC236}">
                <a16:creationId xmlns:a16="http://schemas.microsoft.com/office/drawing/2014/main" xmlns="" id="{1B91BB21-3A59-4741-A963-99377424E9C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8675" name="Notes Placeholder 2">
            <a:extLst>
              <a:ext uri="{FF2B5EF4-FFF2-40B4-BE49-F238E27FC236}">
                <a16:creationId xmlns:a16="http://schemas.microsoft.com/office/drawing/2014/main" xmlns="" id="{4A0F4446-AF1A-4849-BF55-F0B1D8EB5F1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endParaRPr lang="en-US" altLang="en-US"/>
          </a:p>
        </p:txBody>
      </p:sp>
      <p:sp>
        <p:nvSpPr>
          <p:cNvPr id="28676" name="Slide Number Placeholder 3">
            <a:extLst>
              <a:ext uri="{FF2B5EF4-FFF2-40B4-BE49-F238E27FC236}">
                <a16:creationId xmlns:a16="http://schemas.microsoft.com/office/drawing/2014/main" xmlns="" id="{BD79E3A7-8B11-42B1-A0F0-BC59255F625A}"/>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CDC0EA-130F-45DF-B015-CEAAA0F46CC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101837567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Slide Image Placeholder 1">
            <a:extLst>
              <a:ext uri="{FF2B5EF4-FFF2-40B4-BE49-F238E27FC236}">
                <a16:creationId xmlns:a16="http://schemas.microsoft.com/office/drawing/2014/main" xmlns="" id="{8A3856F1-8514-4287-B2CA-3082D34467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0723" name="Notes Placeholder 2">
            <a:extLst>
              <a:ext uri="{FF2B5EF4-FFF2-40B4-BE49-F238E27FC236}">
                <a16:creationId xmlns:a16="http://schemas.microsoft.com/office/drawing/2014/main" xmlns="" id="{A29EF125-A76B-4B89-876C-8F72449B0B9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marR="0" lvl="0" indent="0" algn="l" defTabSz="912813" rtl="0" eaLnBrk="1" fontAlgn="auto" latinLnBrk="0" hangingPunct="1">
              <a:lnSpc>
                <a:spcPct val="100000"/>
              </a:lnSpc>
              <a:spcBef>
                <a:spcPct val="0"/>
              </a:spcBef>
              <a:spcAft>
                <a:spcPts val="0"/>
              </a:spcAft>
              <a:buClrTx/>
              <a:buSzTx/>
              <a:buFontTx/>
              <a:buNone/>
              <a:tabLst/>
              <a:defRPr/>
            </a:pPr>
            <a:r>
              <a:rPr lang="en-US" i="1" dirty="0">
                <a:solidFill>
                  <a:prstClr val="black"/>
                </a:solidFill>
                <a:latin typeface="Calibri" panose="020F0502020204030204" pitchFamily="34" charset="0"/>
                <a:cs typeface="Arial" charset="0"/>
              </a:rPr>
              <a:t>5 point score from J Clin Oncol (2014) 32:3059-3067</a:t>
            </a:r>
            <a:endParaRPr lang="en-US" altLang="en-US" dirty="0">
              <a:solidFill>
                <a:prstClr val="black"/>
              </a:solidFill>
              <a:latin typeface="Calibri" panose="020F0502020204030204" pitchFamily="34" charset="0"/>
              <a:cs typeface="Arial" charset="0"/>
            </a:endParaRPr>
          </a:p>
          <a:p>
            <a:pPr defTabSz="912813" eaLnBrk="1" hangingPunct="1">
              <a:spcBef>
                <a:spcPct val="0"/>
              </a:spcBef>
            </a:pPr>
            <a:endParaRPr lang="en-US" altLang="en-US" dirty="0"/>
          </a:p>
        </p:txBody>
      </p:sp>
      <p:sp>
        <p:nvSpPr>
          <p:cNvPr id="30724" name="Slide Number Placeholder 3">
            <a:extLst>
              <a:ext uri="{FF2B5EF4-FFF2-40B4-BE49-F238E27FC236}">
                <a16:creationId xmlns:a16="http://schemas.microsoft.com/office/drawing/2014/main" xmlns="" id="{E35757EB-FAB4-40C0-81E0-F9AA4906F760}"/>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8F8CE82-CF7D-4658-8E6D-8110C379157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63757420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7">
            <a:extLst>
              <a:ext uri="{FF2B5EF4-FFF2-40B4-BE49-F238E27FC236}">
                <a16:creationId xmlns:a16="http://schemas.microsoft.com/office/drawing/2014/main" xmlns="" id="{360181D7-8BE1-4BBC-9EE8-769EF1CE069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3DB2BB6-B8F3-4EAB-A0C0-72A0DB92F99F}"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2531" name="Rectangle 2">
            <a:extLst>
              <a:ext uri="{FF2B5EF4-FFF2-40B4-BE49-F238E27FC236}">
                <a16:creationId xmlns:a16="http://schemas.microsoft.com/office/drawing/2014/main" xmlns="" id="{369CB1B7-C9EC-453A-8964-867407A302C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32" name="Rectangle 3">
            <a:extLst>
              <a:ext uri="{FF2B5EF4-FFF2-40B4-BE49-F238E27FC236}">
                <a16:creationId xmlns:a16="http://schemas.microsoft.com/office/drawing/2014/main" xmlns="" id="{6CE6DFA4-4BE3-4F96-937B-CA366E17F72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a:t>But the content objective is to know that the differential diagnosis of HL includes both malignant and non-malignant conditions</a:t>
            </a:r>
          </a:p>
          <a:p>
            <a:pPr eaLnBrk="1" hangingPunct="1">
              <a:spcBef>
                <a:spcPct val="0"/>
              </a:spcBef>
            </a:pPr>
            <a:endParaRPr lang="en-US" altLang="en-US" sz="2000"/>
          </a:p>
        </p:txBody>
      </p:sp>
    </p:spTree>
    <p:extLst>
      <p:ext uri="{BB962C8B-B14F-4D97-AF65-F5344CB8AC3E}">
        <p14:creationId xmlns:p14="http://schemas.microsoft.com/office/powerpoint/2010/main" val="17767085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a:extLst>
              <a:ext uri="{FF2B5EF4-FFF2-40B4-BE49-F238E27FC236}">
                <a16:creationId xmlns:a16="http://schemas.microsoft.com/office/drawing/2014/main" xmlns="" id="{C1834C87-EF57-449A-84F5-73AFB264036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2771" name="Notes Placeholder 2">
            <a:extLst>
              <a:ext uri="{FF2B5EF4-FFF2-40B4-BE49-F238E27FC236}">
                <a16:creationId xmlns:a16="http://schemas.microsoft.com/office/drawing/2014/main" xmlns="" id="{0F7C5C2E-DBBE-480A-977F-8C1A3B86B53E}"/>
              </a:ext>
            </a:extLst>
          </p:cNvPr>
          <p:cNvSpPr>
            <a:spLocks noGrp="1"/>
          </p:cNvSpPr>
          <p:nvPr>
            <p:ph type="body" idx="1"/>
          </p:nvPr>
        </p:nvSpPr>
        <p:spPr bwMode="auto">
          <a:xfrm>
            <a:off x="381000" y="4343400"/>
            <a:ext cx="6172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dirty="0"/>
              <a:t>Patient was HIV-positive.  This point is not specific to </a:t>
            </a:r>
            <a:r>
              <a:rPr lang="en-US" altLang="en-US" sz="2400" dirty="0" err="1"/>
              <a:t>hodgkin</a:t>
            </a:r>
            <a:r>
              <a:rPr lang="en-US" altLang="en-US" sz="2400" dirty="0"/>
              <a:t> lymphoma:  but HIV is always on the differential regardless of the history obtained from the patient.</a:t>
            </a:r>
          </a:p>
          <a:p>
            <a:pPr defTabSz="912813" eaLnBrk="1" hangingPunct="1">
              <a:spcBef>
                <a:spcPct val="0"/>
              </a:spcBef>
            </a:pPr>
            <a:endParaRPr lang="en-US" altLang="en-US" dirty="0"/>
          </a:p>
          <a:p>
            <a:pPr defTabSz="912813" eaLnBrk="1" hangingPunct="1">
              <a:spcBef>
                <a:spcPct val="0"/>
              </a:spcBef>
            </a:pPr>
            <a:endParaRPr lang="en-US" altLang="en-US" dirty="0"/>
          </a:p>
          <a:p>
            <a:pPr defTabSz="912813" eaLnBrk="1" hangingPunct="1">
              <a:spcBef>
                <a:spcPct val="0"/>
              </a:spcBef>
            </a:pPr>
            <a:r>
              <a:rPr lang="en-US" altLang="en-US" dirty="0"/>
              <a:t>Original Images made into a power point slide by Paul Harker-Murray</a:t>
            </a:r>
          </a:p>
          <a:p>
            <a:pPr defTabSz="912813" eaLnBrk="1" hangingPunct="1">
              <a:spcBef>
                <a:spcPct val="0"/>
              </a:spcBef>
            </a:pPr>
            <a:endParaRPr lang="en-US" altLang="en-US" dirty="0"/>
          </a:p>
        </p:txBody>
      </p:sp>
      <p:sp>
        <p:nvSpPr>
          <p:cNvPr id="32772" name="Slide Number Placeholder 3">
            <a:extLst>
              <a:ext uri="{FF2B5EF4-FFF2-40B4-BE49-F238E27FC236}">
                <a16:creationId xmlns:a16="http://schemas.microsoft.com/office/drawing/2014/main" xmlns="" id="{6FDF6DEF-0EA8-4991-81C7-3AA09F0BA75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E5355B-C03D-4D78-A902-89F6CA607F1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Tree>
    <p:extLst>
      <p:ext uri="{BB962C8B-B14F-4D97-AF65-F5344CB8AC3E}">
        <p14:creationId xmlns:p14="http://schemas.microsoft.com/office/powerpoint/2010/main" val="29153973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a:extLst>
              <a:ext uri="{FF2B5EF4-FFF2-40B4-BE49-F238E27FC236}">
                <a16:creationId xmlns:a16="http://schemas.microsoft.com/office/drawing/2014/main" xmlns="" id="{936BEEE4-AD4A-419F-97A3-CF89428F933C}"/>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r" eaLnBrk="1" hangingPunct="1"/>
            <a:fld id="{D2F02F34-0020-449E-A596-4E5ED9EC8572}" type="slidenum">
              <a:rPr lang="en-US" altLang="en-US" sz="1200"/>
              <a:pPr algn="r" eaLnBrk="1" hangingPunct="1"/>
              <a:t>10</a:t>
            </a:fld>
            <a:endParaRPr lang="en-US" altLang="en-US" sz="1200"/>
          </a:p>
        </p:txBody>
      </p:sp>
      <p:sp>
        <p:nvSpPr>
          <p:cNvPr id="54275" name="Rectangle 2">
            <a:extLst>
              <a:ext uri="{FF2B5EF4-FFF2-40B4-BE49-F238E27FC236}">
                <a16:creationId xmlns:a16="http://schemas.microsoft.com/office/drawing/2014/main" xmlns="" id="{97DCBA3D-8560-4611-AF60-B9D32A4A0A6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a:extLst>
              <a:ext uri="{FF2B5EF4-FFF2-40B4-BE49-F238E27FC236}">
                <a16:creationId xmlns:a16="http://schemas.microsoft.com/office/drawing/2014/main" xmlns="" id="{492D885B-4167-4F82-9DED-7258BDCB0C60}"/>
              </a:ext>
            </a:extLst>
          </p:cNvPr>
          <p:cNvSpPr>
            <a:spLocks noGrp="1" noChangeArrowheads="1"/>
          </p:cNvSpPr>
          <p:nvPr>
            <p:ph type="body" idx="1"/>
          </p:nvPr>
        </p:nvSpPr>
        <p:spPr bwMode="auto">
          <a:xfrm>
            <a:off x="304800" y="4343400"/>
            <a:ext cx="6172200" cy="45720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900" dirty="0">
                <a:latin typeface="Times New Roman" panose="02020603050405020304" pitchFamily="18" charset="0"/>
                <a:cs typeface="Times New Roman" panose="02020603050405020304" pitchFamily="18" charset="0"/>
              </a:rPr>
              <a:t>HRS cell obtained from non-</a:t>
            </a:r>
            <a:r>
              <a:rPr lang="en-US" altLang="en-US" sz="1900" dirty="0" err="1">
                <a:latin typeface="Times New Roman" panose="02020603050405020304" pitchFamily="18" charset="0"/>
                <a:cs typeface="Times New Roman" panose="02020603050405020304" pitchFamily="18" charset="0"/>
              </a:rPr>
              <a:t>copywrited</a:t>
            </a:r>
            <a:r>
              <a:rPr lang="en-US" altLang="en-US" sz="1900" dirty="0">
                <a:latin typeface="Times New Roman" panose="02020603050405020304" pitchFamily="18" charset="0"/>
                <a:cs typeface="Times New Roman" panose="02020603050405020304" pitchFamily="18" charset="0"/>
              </a:rPr>
              <a:t> site (</a:t>
            </a:r>
            <a:r>
              <a:rPr lang="en-US" altLang="en-US" sz="2000" i="1" dirty="0">
                <a:latin typeface="Arial Narrow" panose="020B0606020202030204" pitchFamily="34" charset="0"/>
              </a:rPr>
              <a:t>http://www.geocities.ws/jcprolla/case_01A_2002.html)</a:t>
            </a:r>
            <a:endParaRPr lang="en-US" altLang="en-US" sz="1900"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sz="1900" dirty="0">
              <a:latin typeface="Times New Roman" panose="02020603050405020304" pitchFamily="18" charset="0"/>
              <a:cs typeface="Times New Roman" panose="02020603050405020304" pitchFamily="18" charset="0"/>
            </a:endParaRPr>
          </a:p>
          <a:p>
            <a:pPr eaLnBrk="1" hangingPunct="1">
              <a:spcBef>
                <a:spcPct val="0"/>
              </a:spcBef>
            </a:pPr>
            <a:r>
              <a:rPr lang="en-US" altLang="en-US" sz="1900" dirty="0">
                <a:latin typeface="Times New Roman" panose="02020603050405020304" pitchFamily="18" charset="0"/>
                <a:cs typeface="Times New Roman" panose="02020603050405020304" pitchFamily="18" charset="0"/>
              </a:rPr>
              <a:t>NLPHL – </a:t>
            </a:r>
            <a:r>
              <a:rPr lang="en-US" altLang="en-US" sz="2000" i="1" dirty="0">
                <a:latin typeface="Arial Narrow" panose="020B0606020202030204" pitchFamily="34" charset="0"/>
              </a:rPr>
              <a:t>Pathology courtesy of Dr Gabriela Gheorghe, MD.</a:t>
            </a:r>
          </a:p>
          <a:p>
            <a:pPr eaLnBrk="1" hangingPunct="1">
              <a:spcBef>
                <a:spcPct val="0"/>
              </a:spcBef>
            </a:pPr>
            <a:r>
              <a:rPr lang="en-US" altLang="en-US" sz="2000" i="1" dirty="0">
                <a:latin typeface="Arial Narrow" panose="020B0606020202030204" pitchFamily="34" charset="0"/>
              </a:rPr>
              <a:t>Department of Pathology, Medical College of Wisconsin</a:t>
            </a:r>
            <a:endParaRPr lang="en-US" altLang="en-US" sz="2000" dirty="0"/>
          </a:p>
        </p:txBody>
      </p:sp>
    </p:spTree>
    <p:extLst>
      <p:ext uri="{BB962C8B-B14F-4D97-AF65-F5344CB8AC3E}">
        <p14:creationId xmlns:p14="http://schemas.microsoft.com/office/powerpoint/2010/main" val="273975061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xmlns="" id="{30CB4305-4244-4F3E-9FC3-F0205629C00D}"/>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757C8DD-CB17-41E3-A3FD-75C43FCDEE9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4819" name="Rectangle 2">
            <a:extLst>
              <a:ext uri="{FF2B5EF4-FFF2-40B4-BE49-F238E27FC236}">
                <a16:creationId xmlns:a16="http://schemas.microsoft.com/office/drawing/2014/main" xmlns="" id="{2A22A971-02F1-41B8-BFF8-BA8747CAB79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4820" name="Rectangle 3">
            <a:extLst>
              <a:ext uri="{FF2B5EF4-FFF2-40B4-BE49-F238E27FC236}">
                <a16:creationId xmlns:a16="http://schemas.microsoft.com/office/drawing/2014/main" xmlns="" id="{1F4E727F-6152-437F-976A-809A801587C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latin typeface="Arial Narrow" panose="020B0606020202030204" pitchFamily="34" charset="0"/>
              </a:rPr>
              <a:t>Carbone PP, Kaplan HS, </a:t>
            </a:r>
            <a:r>
              <a:rPr lang="en-US" altLang="en-US" dirty="0" err="1">
                <a:latin typeface="Arial Narrow" panose="020B0606020202030204" pitchFamily="34" charset="0"/>
              </a:rPr>
              <a:t>Musshoff</a:t>
            </a:r>
            <a:r>
              <a:rPr lang="en-US" altLang="en-US" dirty="0">
                <a:latin typeface="Arial Narrow" panose="020B0606020202030204" pitchFamily="34" charset="0"/>
              </a:rPr>
              <a:t> K, et al. Report of the Committee on Hodgkin's Disease Staging Classification. Cancer Res 1971;31(11):1860–1861</a:t>
            </a:r>
          </a:p>
          <a:p>
            <a:pPr defTabSz="912813" eaLnBrk="1" hangingPunct="1">
              <a:spcBef>
                <a:spcPct val="0"/>
              </a:spcBef>
            </a:pPr>
            <a:r>
              <a:rPr lang="en-US" altLang="en-US" dirty="0"/>
              <a:t>Size of nodal aggregate has been changing (10 </a:t>
            </a:r>
            <a:r>
              <a:rPr lang="en-US" altLang="en-US" dirty="0">
                <a:sym typeface="Wingdings" panose="05000000000000000000" pitchFamily="2" charset="2"/>
              </a:rPr>
              <a:t> 6  5 in some studies)</a:t>
            </a:r>
            <a:endParaRPr lang="en-US" altLang="en-US" dirty="0"/>
          </a:p>
        </p:txBody>
      </p:sp>
    </p:spTree>
    <p:extLst>
      <p:ext uri="{BB962C8B-B14F-4D97-AF65-F5344CB8AC3E}">
        <p14:creationId xmlns:p14="http://schemas.microsoft.com/office/powerpoint/2010/main" val="36362946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a:extLst>
              <a:ext uri="{FF2B5EF4-FFF2-40B4-BE49-F238E27FC236}">
                <a16:creationId xmlns:a16="http://schemas.microsoft.com/office/drawing/2014/main" xmlns="" id="{68E3995D-9A53-4D1A-8CD8-F3C8C3E51B9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708047-5761-4BDE-8349-8208CD7804A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6867" name="Rectangle 2">
            <a:extLst>
              <a:ext uri="{FF2B5EF4-FFF2-40B4-BE49-F238E27FC236}">
                <a16:creationId xmlns:a16="http://schemas.microsoft.com/office/drawing/2014/main" xmlns="" id="{D8CC00F2-E284-4059-A91B-4D5B4B498C5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8" name="Rectangle 3">
            <a:extLst>
              <a:ext uri="{FF2B5EF4-FFF2-40B4-BE49-F238E27FC236}">
                <a16:creationId xmlns:a16="http://schemas.microsoft.com/office/drawing/2014/main" xmlns="" id="{9648833C-38B7-4FD5-B00E-4A512C05840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t>Different groups have also reported</a:t>
            </a:r>
          </a:p>
          <a:p>
            <a:pPr eaLnBrk="1" hangingPunct="1">
              <a:spcBef>
                <a:spcPct val="0"/>
              </a:spcBef>
              <a:buFontTx/>
              <a:buChar char="•"/>
            </a:pPr>
            <a:r>
              <a:rPr lang="en-US" altLang="en-US" sz="2000" dirty="0"/>
              <a:t> Male sex</a:t>
            </a:r>
          </a:p>
          <a:p>
            <a:pPr eaLnBrk="1" hangingPunct="1">
              <a:spcBef>
                <a:spcPct val="0"/>
              </a:spcBef>
              <a:buFontTx/>
              <a:buChar char="•"/>
            </a:pPr>
            <a:r>
              <a:rPr lang="en-US" altLang="en-US" sz="2000" dirty="0"/>
              <a:t> Histology </a:t>
            </a:r>
          </a:p>
          <a:p>
            <a:pPr eaLnBrk="1" hangingPunct="1">
              <a:spcBef>
                <a:spcPct val="0"/>
              </a:spcBef>
              <a:buFontTx/>
              <a:buChar char="•"/>
            </a:pPr>
            <a:r>
              <a:rPr lang="en-US" altLang="en-US" sz="2000" dirty="0"/>
              <a:t> Elevated WBC count &gt;11.5</a:t>
            </a:r>
          </a:p>
          <a:p>
            <a:pPr eaLnBrk="1" hangingPunct="1">
              <a:spcBef>
                <a:spcPct val="0"/>
              </a:spcBef>
              <a:buFontTx/>
              <a:buChar char="•"/>
            </a:pPr>
            <a:r>
              <a:rPr lang="en-US" altLang="en-US" sz="2000" dirty="0"/>
              <a:t> Hb &lt;11</a:t>
            </a:r>
          </a:p>
          <a:p>
            <a:pPr eaLnBrk="1" hangingPunct="1">
              <a:spcBef>
                <a:spcPct val="0"/>
              </a:spcBef>
              <a:buFontTx/>
              <a:buChar char="•"/>
            </a:pPr>
            <a:r>
              <a:rPr lang="en-US" altLang="en-US" sz="2000" dirty="0"/>
              <a:t>ESR</a:t>
            </a:r>
          </a:p>
        </p:txBody>
      </p:sp>
    </p:spTree>
    <p:extLst>
      <p:ext uri="{BB962C8B-B14F-4D97-AF65-F5344CB8AC3E}">
        <p14:creationId xmlns:p14="http://schemas.microsoft.com/office/powerpoint/2010/main" val="302686474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a:extLst>
              <a:ext uri="{FF2B5EF4-FFF2-40B4-BE49-F238E27FC236}">
                <a16:creationId xmlns:a16="http://schemas.microsoft.com/office/drawing/2014/main" xmlns="" id="{E0C3506F-9901-4B1D-A0D7-385A257F069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67FDB7-0791-450A-95C8-8FD257B8A47F}"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38915" name="Rectangle 2">
            <a:extLst>
              <a:ext uri="{FF2B5EF4-FFF2-40B4-BE49-F238E27FC236}">
                <a16:creationId xmlns:a16="http://schemas.microsoft.com/office/drawing/2014/main" xmlns="" id="{1C9D53BD-7E6F-480A-833A-3D29225849F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a:extLst>
              <a:ext uri="{FF2B5EF4-FFF2-40B4-BE49-F238E27FC236}">
                <a16:creationId xmlns:a16="http://schemas.microsoft.com/office/drawing/2014/main" xmlns="" id="{F8EAA7CE-B548-4CAF-8F1F-568420BC051E}"/>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a:t>Usually time for relapse is within 1</a:t>
            </a:r>
            <a:r>
              <a:rPr lang="en-US" altLang="en-US" sz="2400" baseline="30000"/>
              <a:t>st</a:t>
            </a:r>
            <a:r>
              <a:rPr lang="en-US" altLang="en-US" sz="2400"/>
              <a:t> 3 years.  </a:t>
            </a:r>
          </a:p>
          <a:p>
            <a:pPr defTabSz="912813" eaLnBrk="1" hangingPunct="1">
              <a:spcBef>
                <a:spcPct val="0"/>
              </a:spcBef>
            </a:pPr>
            <a:r>
              <a:rPr lang="en-US" altLang="en-US" sz="2400"/>
              <a:t>Relpase within 1</a:t>
            </a:r>
            <a:r>
              <a:rPr lang="en-US" altLang="en-US" sz="2400" baseline="30000"/>
              <a:t>st</a:t>
            </a:r>
            <a:r>
              <a:rPr lang="en-US" altLang="en-US" sz="2400"/>
              <a:t> year is worse.  </a:t>
            </a:r>
          </a:p>
          <a:p>
            <a:pPr defTabSz="912813" eaLnBrk="1" hangingPunct="1">
              <a:spcBef>
                <a:spcPct val="0"/>
              </a:spcBef>
            </a:pPr>
            <a:endParaRPr lang="en-US" altLang="en-US"/>
          </a:p>
          <a:p>
            <a:pPr defTabSz="912813" eaLnBrk="1" hangingPunct="1">
              <a:spcBef>
                <a:spcPct val="0"/>
              </a:spcBef>
            </a:pPr>
            <a:r>
              <a:rPr lang="en-US" altLang="en-US"/>
              <a:t>Table made by Paul Harker-Murray</a:t>
            </a:r>
          </a:p>
          <a:p>
            <a:pPr defTabSz="912813" eaLnBrk="1" hangingPunct="1">
              <a:spcBef>
                <a:spcPct val="0"/>
              </a:spcBef>
            </a:pPr>
            <a:endParaRPr lang="en-US" altLang="en-US"/>
          </a:p>
          <a:p>
            <a:pPr defTabSz="912813" eaLnBrk="1" hangingPunct="1">
              <a:spcBef>
                <a:spcPct val="0"/>
              </a:spcBef>
            </a:pPr>
            <a:r>
              <a:rPr lang="en-US" altLang="en-US"/>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Hodkgin lymphoma patients</a:t>
            </a:r>
          </a:p>
          <a:p>
            <a:pPr defTabSz="912813" eaLnBrk="1" hangingPunct="1">
              <a:spcBef>
                <a:spcPct val="0"/>
              </a:spcBef>
            </a:pPr>
            <a:endParaRPr lang="en-US" altLang="en-US"/>
          </a:p>
        </p:txBody>
      </p:sp>
    </p:spTree>
    <p:extLst>
      <p:ext uri="{BB962C8B-B14F-4D97-AF65-F5344CB8AC3E}">
        <p14:creationId xmlns:p14="http://schemas.microsoft.com/office/powerpoint/2010/main" val="289888870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a:extLst>
              <a:ext uri="{FF2B5EF4-FFF2-40B4-BE49-F238E27FC236}">
                <a16:creationId xmlns:a16="http://schemas.microsoft.com/office/drawing/2014/main" xmlns="" id="{EE4FD977-E62E-435C-B4DA-B953EA2EF71F}"/>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4467CB2-B36C-4258-AF1A-1A463D35FE0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0963" name="Rectangle 2">
            <a:extLst>
              <a:ext uri="{FF2B5EF4-FFF2-40B4-BE49-F238E27FC236}">
                <a16:creationId xmlns:a16="http://schemas.microsoft.com/office/drawing/2014/main" xmlns="" id="{145BE91F-1DB6-4D86-8674-2E8F23B8377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4" name="Rectangle 3">
            <a:extLst>
              <a:ext uri="{FF2B5EF4-FFF2-40B4-BE49-F238E27FC236}">
                <a16:creationId xmlns:a16="http://schemas.microsoft.com/office/drawing/2014/main" xmlns="" id="{9784B1D2-26CF-4389-997B-1AE3764E15A1}"/>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a:t>Usually time for relapse is within 1</a:t>
            </a:r>
            <a:r>
              <a:rPr lang="en-US" altLang="en-US" sz="2400" baseline="30000"/>
              <a:t>st</a:t>
            </a:r>
            <a:r>
              <a:rPr lang="en-US" altLang="en-US" sz="2400"/>
              <a:t> 3 years.  </a:t>
            </a:r>
          </a:p>
          <a:p>
            <a:pPr defTabSz="912813" eaLnBrk="1" hangingPunct="1">
              <a:spcBef>
                <a:spcPct val="0"/>
              </a:spcBef>
            </a:pPr>
            <a:r>
              <a:rPr lang="en-US" altLang="en-US" sz="2400"/>
              <a:t>Relpase within 1</a:t>
            </a:r>
            <a:r>
              <a:rPr lang="en-US" altLang="en-US" sz="2400" baseline="30000"/>
              <a:t>st</a:t>
            </a:r>
            <a:r>
              <a:rPr lang="en-US" altLang="en-US" sz="2400"/>
              <a:t> year is worse.  </a:t>
            </a:r>
          </a:p>
          <a:p>
            <a:pPr defTabSz="912813" eaLnBrk="1" hangingPunct="1">
              <a:spcBef>
                <a:spcPct val="0"/>
              </a:spcBef>
            </a:pPr>
            <a:endParaRPr lang="en-US" altLang="en-US"/>
          </a:p>
          <a:p>
            <a:pPr defTabSz="912813" eaLnBrk="1" hangingPunct="1">
              <a:spcBef>
                <a:spcPct val="0"/>
              </a:spcBef>
            </a:pPr>
            <a:r>
              <a:rPr lang="en-US" altLang="en-US"/>
              <a:t>Table made by Paul Harker-Murray</a:t>
            </a:r>
          </a:p>
          <a:p>
            <a:pPr defTabSz="912813" eaLnBrk="1" hangingPunct="1">
              <a:spcBef>
                <a:spcPct val="0"/>
              </a:spcBef>
            </a:pPr>
            <a:endParaRPr lang="en-US" altLang="en-US"/>
          </a:p>
          <a:p>
            <a:pPr defTabSz="912813" eaLnBrk="1" hangingPunct="1">
              <a:spcBef>
                <a:spcPct val="0"/>
              </a:spcBef>
            </a:pPr>
            <a:r>
              <a:rPr lang="en-US" altLang="en-US"/>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Hodkgin lymphoma patients</a:t>
            </a:r>
          </a:p>
          <a:p>
            <a:pPr defTabSz="912813" eaLnBrk="1" hangingPunct="1">
              <a:spcBef>
                <a:spcPct val="0"/>
              </a:spcBef>
            </a:pPr>
            <a:endParaRPr lang="en-US" altLang="en-US"/>
          </a:p>
        </p:txBody>
      </p:sp>
    </p:spTree>
    <p:extLst>
      <p:ext uri="{BB962C8B-B14F-4D97-AF65-F5344CB8AC3E}">
        <p14:creationId xmlns:p14="http://schemas.microsoft.com/office/powerpoint/2010/main" val="184396483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xmlns="" id="{F026D41A-2955-40FB-AC1D-4B34C57AF3C4}"/>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34628C4-0631-4093-B532-36A6848D8A1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xmlns="" id="{73CAB501-DC34-41F8-84BA-1DB9CF3D702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2" name="Rectangle 3">
            <a:extLst>
              <a:ext uri="{FF2B5EF4-FFF2-40B4-BE49-F238E27FC236}">
                <a16:creationId xmlns:a16="http://schemas.microsoft.com/office/drawing/2014/main" xmlns="" id="{795E4AF1-7768-411C-AFA2-D7411959858F}"/>
              </a:ext>
            </a:extLst>
          </p:cNvPr>
          <p:cNvSpPr>
            <a:spLocks noGrp="1" noChangeArrowheads="1"/>
          </p:cNvSpPr>
          <p:nvPr>
            <p:ph type="body" idx="1"/>
          </p:nvPr>
        </p:nvSpPr>
        <p:spPr bwMode="auto">
          <a:xfrm>
            <a:off x="685800" y="4343400"/>
            <a:ext cx="57150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2400"/>
              <a:t>Usually time for relapse is within 1</a:t>
            </a:r>
            <a:r>
              <a:rPr lang="en-US" altLang="en-US" sz="2400" baseline="30000"/>
              <a:t>st</a:t>
            </a:r>
            <a:r>
              <a:rPr lang="en-US" altLang="en-US" sz="2400"/>
              <a:t> 3 years.  </a:t>
            </a:r>
          </a:p>
          <a:p>
            <a:pPr defTabSz="912813" eaLnBrk="1" hangingPunct="1">
              <a:spcBef>
                <a:spcPct val="0"/>
              </a:spcBef>
            </a:pPr>
            <a:r>
              <a:rPr lang="en-US" altLang="en-US" sz="2400"/>
              <a:t>Relpase within 1</a:t>
            </a:r>
            <a:r>
              <a:rPr lang="en-US" altLang="en-US" sz="2400" baseline="30000"/>
              <a:t>st</a:t>
            </a:r>
            <a:r>
              <a:rPr lang="en-US" altLang="en-US" sz="2400"/>
              <a:t> year is worse.  </a:t>
            </a:r>
          </a:p>
          <a:p>
            <a:pPr defTabSz="912813" eaLnBrk="1" hangingPunct="1">
              <a:spcBef>
                <a:spcPct val="0"/>
              </a:spcBef>
            </a:pPr>
            <a:endParaRPr lang="en-US" altLang="en-US"/>
          </a:p>
          <a:p>
            <a:pPr defTabSz="912813" eaLnBrk="1" hangingPunct="1">
              <a:spcBef>
                <a:spcPct val="0"/>
              </a:spcBef>
            </a:pPr>
            <a:r>
              <a:rPr lang="en-US" altLang="en-US"/>
              <a:t>Table made by Paul Harker-Murray</a:t>
            </a:r>
          </a:p>
          <a:p>
            <a:pPr defTabSz="912813" eaLnBrk="1" hangingPunct="1">
              <a:spcBef>
                <a:spcPct val="0"/>
              </a:spcBef>
            </a:pPr>
            <a:endParaRPr lang="en-US" altLang="en-US"/>
          </a:p>
          <a:p>
            <a:pPr defTabSz="912813" eaLnBrk="1" hangingPunct="1">
              <a:spcBef>
                <a:spcPct val="0"/>
              </a:spcBef>
            </a:pPr>
            <a:r>
              <a:rPr lang="en-US" altLang="en-US"/>
              <a:t>The Hodgkin consortium is based at St Jude and led by Monika Metzger, MD. It includes the following institutions: Dana Farber Cancer Institute, Stanford Comprehensive Cancer Center, Massachusetts General Hospital Cancer Center and Maine Medical Center. Collaborators work together to develop improved treatment strategies for Hodkgin lymphoma patients</a:t>
            </a:r>
          </a:p>
          <a:p>
            <a:pPr defTabSz="912813" eaLnBrk="1" hangingPunct="1">
              <a:spcBef>
                <a:spcPct val="0"/>
              </a:spcBef>
            </a:pPr>
            <a:endParaRPr lang="en-US" altLang="en-US"/>
          </a:p>
        </p:txBody>
      </p:sp>
    </p:spTree>
    <p:extLst>
      <p:ext uri="{BB962C8B-B14F-4D97-AF65-F5344CB8AC3E}">
        <p14:creationId xmlns:p14="http://schemas.microsoft.com/office/powerpoint/2010/main" val="251717778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a:extLst>
              <a:ext uri="{FF2B5EF4-FFF2-40B4-BE49-F238E27FC236}">
                <a16:creationId xmlns:a16="http://schemas.microsoft.com/office/drawing/2014/main" xmlns="" id="{D2F86261-E3FF-4459-9937-17BD59AC9CF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A86C5C2-EC0C-4EA4-8A03-F6640C7471C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5059" name="Rectangle 2">
            <a:extLst>
              <a:ext uri="{FF2B5EF4-FFF2-40B4-BE49-F238E27FC236}">
                <a16:creationId xmlns:a16="http://schemas.microsoft.com/office/drawing/2014/main" xmlns="" id="{0C64695A-92F3-47D0-98ED-CE627F3575B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a:extLst>
              <a:ext uri="{FF2B5EF4-FFF2-40B4-BE49-F238E27FC236}">
                <a16:creationId xmlns:a16="http://schemas.microsoft.com/office/drawing/2014/main" xmlns="" id="{36865040-6CB0-40A2-A788-D9D5ADE6F2D7}"/>
              </a:ext>
            </a:extLst>
          </p:cNvPr>
          <p:cNvSpPr>
            <a:spLocks noGrp="1" noChangeArrowheads="1"/>
          </p:cNvSpPr>
          <p:nvPr>
            <p:ph type="body" idx="1"/>
          </p:nvPr>
        </p:nvSpPr>
        <p:spPr bwMode="auto">
          <a:xfrm>
            <a:off x="228600" y="4343400"/>
            <a:ext cx="63246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7013" indent="-227013" eaLnBrk="1" hangingPunct="1">
              <a:spcBef>
                <a:spcPct val="0"/>
              </a:spcBef>
            </a:pPr>
            <a:r>
              <a:rPr lang="en-US" altLang="en-US" sz="1600" b="1"/>
              <a:t>Multimodal:  </a:t>
            </a:r>
            <a:r>
              <a:rPr lang="en-US" altLang="en-US" sz="1600"/>
              <a:t>chemotherapy and radiation are standard for most patients</a:t>
            </a:r>
          </a:p>
          <a:p>
            <a:pPr marL="227013" indent="-227013" eaLnBrk="1" hangingPunct="1">
              <a:spcBef>
                <a:spcPct val="0"/>
              </a:spcBef>
            </a:pPr>
            <a:r>
              <a:rPr lang="en-US" altLang="en-US" sz="1600"/>
              <a:t>(NLPHL:  stage I may be treated with surgery alone</a:t>
            </a:r>
          </a:p>
          <a:p>
            <a:pPr marL="227013" indent="-227013" eaLnBrk="1" hangingPunct="1">
              <a:spcBef>
                <a:spcPct val="0"/>
              </a:spcBef>
              <a:buFontTx/>
              <a:buAutoNum type="arabicParenR"/>
            </a:pPr>
            <a:endParaRPr lang="en-US" altLang="en-US" sz="1600"/>
          </a:p>
          <a:p>
            <a:pPr marL="227013" indent="-227013" eaLnBrk="1" hangingPunct="1">
              <a:spcBef>
                <a:spcPct val="0"/>
              </a:spcBef>
            </a:pPr>
            <a:r>
              <a:rPr lang="en-US" altLang="en-US" sz="1600" b="1"/>
              <a:t>Multi-agent:  </a:t>
            </a:r>
            <a:r>
              <a:rPr lang="en-US" altLang="en-US" sz="1600"/>
              <a:t>Chemotherapeutic agents should be </a:t>
            </a:r>
          </a:p>
          <a:p>
            <a:pPr marL="227013" indent="-227013" eaLnBrk="1" hangingPunct="1">
              <a:spcBef>
                <a:spcPct val="0"/>
              </a:spcBef>
            </a:pPr>
            <a:r>
              <a:rPr lang="en-US" altLang="en-US" sz="1600"/>
              <a:t>	- individually active, have different mechanisms and toxicities </a:t>
            </a:r>
          </a:p>
          <a:p>
            <a:pPr marL="227013" indent="-227013" eaLnBrk="1" hangingPunct="1">
              <a:spcBef>
                <a:spcPct val="0"/>
              </a:spcBef>
            </a:pPr>
            <a:r>
              <a:rPr lang="en-US" altLang="en-US" sz="1600"/>
              <a:t>	- so that multiple agents can be administered simultaneously at the single agent full dose</a:t>
            </a:r>
          </a:p>
          <a:p>
            <a:pPr marL="227013" indent="-227013" eaLnBrk="1" hangingPunct="1">
              <a:spcBef>
                <a:spcPct val="0"/>
              </a:spcBef>
            </a:pPr>
            <a:endParaRPr lang="en-US" altLang="en-US" sz="1600"/>
          </a:p>
          <a:p>
            <a:pPr marL="227013" indent="-227013" eaLnBrk="1" hangingPunct="1">
              <a:spcBef>
                <a:spcPct val="0"/>
              </a:spcBef>
            </a:pPr>
            <a:r>
              <a:rPr lang="en-US" altLang="en-US" sz="1600" b="1"/>
              <a:t>Modifications:</a:t>
            </a:r>
          </a:p>
          <a:p>
            <a:pPr marL="227013" indent="-227013" eaLnBrk="1" hangingPunct="1">
              <a:spcBef>
                <a:spcPct val="0"/>
              </a:spcBef>
            </a:pPr>
            <a:r>
              <a:rPr lang="en-US" altLang="en-US" sz="1600"/>
              <a:t>	- Increase  or decrease the number of cycles</a:t>
            </a:r>
          </a:p>
          <a:p>
            <a:pPr marL="227013" indent="-227013" eaLnBrk="1" hangingPunct="1">
              <a:spcBef>
                <a:spcPct val="0"/>
              </a:spcBef>
            </a:pPr>
            <a:r>
              <a:rPr lang="en-US" altLang="en-US" sz="1600"/>
              <a:t>	- add agents </a:t>
            </a:r>
          </a:p>
          <a:p>
            <a:pPr marL="227013" indent="-227013" eaLnBrk="1" hangingPunct="1">
              <a:spcBef>
                <a:spcPct val="0"/>
              </a:spcBef>
            </a:pPr>
            <a:r>
              <a:rPr lang="en-US" altLang="en-US" sz="1600"/>
              <a:t>	- limit or omit a modality (such as radiation)</a:t>
            </a:r>
          </a:p>
          <a:p>
            <a:pPr marL="227013" indent="-227013" eaLnBrk="1" hangingPunct="1">
              <a:spcBef>
                <a:spcPct val="0"/>
              </a:spcBef>
            </a:pPr>
            <a:endParaRPr lang="en-US" altLang="en-US" sz="1600"/>
          </a:p>
          <a:p>
            <a:pPr marL="227013" indent="-227013" eaLnBrk="1" hangingPunct="1">
              <a:spcBef>
                <a:spcPct val="0"/>
              </a:spcBef>
            </a:pPr>
            <a:r>
              <a:rPr lang="en-US" altLang="en-US" sz="1600" b="1"/>
              <a:t>Design trials to minimize late effects</a:t>
            </a:r>
            <a:endParaRPr lang="en-US" altLang="en-US" sz="1600"/>
          </a:p>
          <a:p>
            <a:pPr marL="227013" indent="-227013" eaLnBrk="1" hangingPunct="1">
              <a:spcBef>
                <a:spcPct val="0"/>
              </a:spcBef>
              <a:buFontTx/>
              <a:buChar char="-"/>
            </a:pPr>
            <a:r>
              <a:rPr lang="en-US" altLang="en-US" sz="1600">
                <a:sym typeface="Symbol" panose="05050102010706020507" pitchFamily="18" charset="2"/>
              </a:rPr>
              <a:t></a:t>
            </a:r>
            <a:r>
              <a:rPr lang="en-US" altLang="en-US" sz="1600"/>
              <a:t>cumulative alkylating agents to </a:t>
            </a:r>
            <a:r>
              <a:rPr lang="en-US" altLang="en-US" sz="1600">
                <a:sym typeface="Symbol" panose="05050102010706020507" pitchFamily="18" charset="2"/>
              </a:rPr>
              <a:t> </a:t>
            </a:r>
            <a:r>
              <a:rPr lang="en-US" altLang="en-US" sz="1600"/>
              <a:t>secondary cancer (MOPP </a:t>
            </a:r>
            <a:r>
              <a:rPr lang="en-US" altLang="en-US" sz="1600">
                <a:sym typeface="Wingdings" panose="05000000000000000000" pitchFamily="2" charset="2"/>
              </a:rPr>
              <a:t> ABVD</a:t>
            </a:r>
            <a:r>
              <a:rPr lang="en-US" altLang="en-US" sz="1600"/>
              <a:t>) </a:t>
            </a:r>
          </a:p>
          <a:p>
            <a:pPr marL="227013" indent="-227013" eaLnBrk="1" hangingPunct="1">
              <a:spcBef>
                <a:spcPct val="0"/>
              </a:spcBef>
              <a:buFontTx/>
              <a:buChar char="-"/>
            </a:pPr>
            <a:r>
              <a:rPr lang="en-US" altLang="en-US" sz="1600"/>
              <a:t>substitution (use cyclo  vs mechlorethamine or etoposide vs procarbazine)</a:t>
            </a:r>
          </a:p>
          <a:p>
            <a:pPr marL="227013" indent="-227013" eaLnBrk="1" hangingPunct="1">
              <a:spcBef>
                <a:spcPct val="0"/>
              </a:spcBef>
              <a:buFontTx/>
              <a:buAutoNum type="arabicParenR"/>
            </a:pPr>
            <a:endParaRPr lang="en-US" altLang="en-US" sz="1600"/>
          </a:p>
          <a:p>
            <a:pPr marL="227013" indent="-227013" eaLnBrk="1" hangingPunct="1">
              <a:spcBef>
                <a:spcPct val="0"/>
              </a:spcBef>
            </a:pPr>
            <a:r>
              <a:rPr lang="en-US" altLang="en-US" sz="1600"/>
              <a:t>MOPP </a:t>
            </a:r>
            <a:r>
              <a:rPr lang="en-US" altLang="en-US" sz="1600">
                <a:sym typeface="Wingdings" panose="05000000000000000000" pitchFamily="2" charset="2"/>
              </a:rPr>
              <a:t> ABVD  COPP/ABV,   OPPA/OEPA      VAMP</a:t>
            </a:r>
            <a:endParaRPr lang="en-US" altLang="en-US" sz="1600"/>
          </a:p>
        </p:txBody>
      </p:sp>
    </p:spTree>
    <p:extLst>
      <p:ext uri="{BB962C8B-B14F-4D97-AF65-F5344CB8AC3E}">
        <p14:creationId xmlns:p14="http://schemas.microsoft.com/office/powerpoint/2010/main" val="23534441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a:extLst>
              <a:ext uri="{FF2B5EF4-FFF2-40B4-BE49-F238E27FC236}">
                <a16:creationId xmlns:a16="http://schemas.microsoft.com/office/drawing/2014/main" xmlns="" id="{E15161C7-52E7-41C4-BC97-C539A695444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F8AA25-9E5C-49D0-A3AB-AC9083BC12C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7107" name="Rectangle 2">
            <a:extLst>
              <a:ext uri="{FF2B5EF4-FFF2-40B4-BE49-F238E27FC236}">
                <a16:creationId xmlns:a16="http://schemas.microsoft.com/office/drawing/2014/main" xmlns="" id="{20A2EC01-C214-473A-ADD7-E3DA5F7323C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Rectangle 3">
            <a:extLst>
              <a:ext uri="{FF2B5EF4-FFF2-40B4-BE49-F238E27FC236}">
                <a16:creationId xmlns:a16="http://schemas.microsoft.com/office/drawing/2014/main" xmlns="" id="{15CAA4D7-7D68-42DF-93F8-B807F70F4EFE}"/>
              </a:ext>
            </a:extLst>
          </p:cNvPr>
          <p:cNvSpPr>
            <a:spLocks noGrp="1" noChangeArrowheads="1"/>
          </p:cNvSpPr>
          <p:nvPr>
            <p:ph type="body" idx="1"/>
          </p:nvPr>
        </p:nvSpPr>
        <p:spPr bwMode="auto"/>
        <p:txBody>
          <a:bodyPr wrap="square" numCol="1" anchor="t" anchorCtr="0" compatLnSpc="1">
            <a:prstTxWarp prst="textNoShape">
              <a:avLst/>
            </a:prstTxWarp>
            <a:normAutofit fontScale="92500" lnSpcReduction="20000"/>
          </a:bodyPr>
          <a:lstStyle/>
          <a:p>
            <a:pPr marL="228593" indent="-228593" defTabSz="914372" eaLnBrk="1" fontAlgn="auto" hangingPunct="1">
              <a:spcBef>
                <a:spcPct val="0"/>
              </a:spcBef>
              <a:spcAft>
                <a:spcPts val="0"/>
              </a:spcAft>
              <a:defRPr/>
            </a:pPr>
            <a:r>
              <a:rPr lang="en-US" sz="1800" dirty="0"/>
              <a:t>Compares Mantle and Involved node radiation fields.</a:t>
            </a:r>
          </a:p>
          <a:p>
            <a:pPr marL="228593" indent="-228593" defTabSz="914372" eaLnBrk="1" fontAlgn="auto" hangingPunct="1">
              <a:spcBef>
                <a:spcPct val="0"/>
              </a:spcBef>
              <a:spcAft>
                <a:spcPts val="0"/>
              </a:spcAft>
              <a:defRPr/>
            </a:pPr>
            <a:endParaRPr lang="en-US" sz="1800" dirty="0"/>
          </a:p>
          <a:p>
            <a:pPr marL="228593" indent="-228593" defTabSz="914372" eaLnBrk="1" fontAlgn="auto" hangingPunct="1">
              <a:spcBef>
                <a:spcPct val="0"/>
              </a:spcBef>
              <a:spcAft>
                <a:spcPts val="0"/>
              </a:spcAft>
              <a:defRPr/>
            </a:pPr>
            <a:r>
              <a:rPr lang="en-US" sz="1800" dirty="0"/>
              <a:t>For Pediatric HL:  use strategies to minimize damage to abnormal tissues</a:t>
            </a:r>
          </a:p>
          <a:p>
            <a:pPr marL="228593" indent="-228593" eaLnBrk="1" fontAlgn="auto" hangingPunct="1">
              <a:spcBef>
                <a:spcPct val="0"/>
              </a:spcBef>
              <a:spcAft>
                <a:spcPts val="0"/>
              </a:spcAft>
              <a:buFontTx/>
              <a:buChar char="-"/>
              <a:defRPr/>
            </a:pPr>
            <a:r>
              <a:rPr lang="en-US" sz="1800" dirty="0"/>
              <a:t>low dose IFRT (15-25 </a:t>
            </a:r>
            <a:r>
              <a:rPr lang="en-US" sz="1800" dirty="0" err="1"/>
              <a:t>Gy</a:t>
            </a:r>
            <a:r>
              <a:rPr lang="en-US" sz="1800" dirty="0"/>
              <a:t>) </a:t>
            </a:r>
          </a:p>
          <a:p>
            <a:pPr marL="228593" indent="-228593" eaLnBrk="1" fontAlgn="auto" hangingPunct="1">
              <a:spcBef>
                <a:spcPct val="0"/>
              </a:spcBef>
              <a:spcAft>
                <a:spcPts val="0"/>
              </a:spcAft>
              <a:buFontTx/>
              <a:buChar char="-"/>
              <a:defRPr/>
            </a:pPr>
            <a:r>
              <a:rPr lang="en-US" sz="1800" dirty="0"/>
              <a:t>Shield breast tissue (HL involving </a:t>
            </a:r>
            <a:r>
              <a:rPr lang="en-US" sz="1800" dirty="0" err="1"/>
              <a:t>axillary</a:t>
            </a:r>
            <a:r>
              <a:rPr lang="en-US" sz="1800" dirty="0"/>
              <a:t> LN)</a:t>
            </a:r>
          </a:p>
          <a:p>
            <a:pPr marL="228593" indent="-228593" eaLnBrk="1" fontAlgn="auto" hangingPunct="1">
              <a:spcBef>
                <a:spcPct val="0"/>
              </a:spcBef>
              <a:spcAft>
                <a:spcPts val="0"/>
              </a:spcAft>
              <a:buFontTx/>
              <a:buChar char="-"/>
              <a:defRPr/>
            </a:pPr>
            <a:r>
              <a:rPr lang="en-US" sz="1800" dirty="0"/>
              <a:t>Relocate ovaries laterally along iliac wings or centrally behind uterus for abdominal HL</a:t>
            </a:r>
          </a:p>
          <a:p>
            <a:pPr marL="228593" indent="-228593" eaLnBrk="1" fontAlgn="auto" hangingPunct="1">
              <a:spcBef>
                <a:spcPct val="0"/>
              </a:spcBef>
              <a:spcAft>
                <a:spcPts val="0"/>
              </a:spcAft>
              <a:buFontTx/>
              <a:buChar char="-"/>
              <a:defRPr/>
            </a:pPr>
            <a:endParaRPr lang="en-US" sz="1800" dirty="0"/>
          </a:p>
          <a:p>
            <a:pPr marL="228593" indent="-228593" eaLnBrk="1" fontAlgn="auto" hangingPunct="1">
              <a:spcBef>
                <a:spcPct val="0"/>
              </a:spcBef>
              <a:spcAft>
                <a:spcPts val="0"/>
              </a:spcAft>
              <a:buFontTx/>
              <a:buChar char="-"/>
              <a:defRPr/>
            </a:pPr>
            <a:r>
              <a:rPr lang="en-US" sz="1800" dirty="0"/>
              <a:t>STANDARD:  IFRT</a:t>
            </a:r>
          </a:p>
          <a:p>
            <a:pPr marL="228593" indent="-228593" eaLnBrk="1" fontAlgn="auto" hangingPunct="1">
              <a:spcBef>
                <a:spcPct val="0"/>
              </a:spcBef>
              <a:spcAft>
                <a:spcPts val="0"/>
              </a:spcAft>
              <a:buFontTx/>
              <a:buChar char="-"/>
              <a:defRPr/>
            </a:pPr>
            <a:r>
              <a:rPr lang="en-US" sz="1800" dirty="0"/>
              <a:t>UNDER INVESTIGATION:</a:t>
            </a:r>
          </a:p>
          <a:p>
            <a:pPr marL="685779" lvl="1" indent="-228593" eaLnBrk="1" fontAlgn="auto" hangingPunct="1">
              <a:spcBef>
                <a:spcPct val="0"/>
              </a:spcBef>
              <a:spcAft>
                <a:spcPts val="0"/>
              </a:spcAft>
              <a:buFontTx/>
              <a:buChar char="-"/>
              <a:defRPr/>
            </a:pPr>
            <a:r>
              <a:rPr lang="en-US" sz="1800" dirty="0"/>
              <a:t>Radiation for area of initial bulk disease</a:t>
            </a:r>
          </a:p>
          <a:p>
            <a:pPr marL="685779" lvl="1" indent="-228593" eaLnBrk="1" fontAlgn="auto" hangingPunct="1">
              <a:spcBef>
                <a:spcPct val="0"/>
              </a:spcBef>
              <a:spcAft>
                <a:spcPts val="0"/>
              </a:spcAft>
              <a:buFontTx/>
              <a:buChar char="-"/>
              <a:defRPr/>
            </a:pPr>
            <a:r>
              <a:rPr lang="en-US" sz="1800" dirty="0"/>
              <a:t>Radiation for post-chemotherapy residual disease</a:t>
            </a:r>
          </a:p>
          <a:p>
            <a:pPr marL="228593" indent="-228593" defTabSz="914372" eaLnBrk="1" fontAlgn="auto" hangingPunct="1">
              <a:spcBef>
                <a:spcPct val="0"/>
              </a:spcBef>
              <a:spcAft>
                <a:spcPts val="0"/>
              </a:spcAft>
              <a:defRPr/>
            </a:pPr>
            <a:endParaRPr lang="en-US" sz="1800" dirty="0"/>
          </a:p>
          <a:p>
            <a:pPr marL="228593" indent="-228593" defTabSz="914372" eaLnBrk="1" fontAlgn="auto" hangingPunct="1">
              <a:spcBef>
                <a:spcPct val="0"/>
              </a:spcBef>
              <a:spcAft>
                <a:spcPts val="0"/>
              </a:spcAft>
              <a:defRPr/>
            </a:pPr>
            <a:endParaRPr lang="en-US" dirty="0"/>
          </a:p>
          <a:p>
            <a:pPr marL="228593" indent="-228593" defTabSz="914372" eaLnBrk="1" fontAlgn="auto" hangingPunct="1">
              <a:spcBef>
                <a:spcPct val="0"/>
              </a:spcBef>
              <a:spcAft>
                <a:spcPts val="0"/>
              </a:spcAft>
              <a:defRPr/>
            </a:pPr>
            <a:r>
              <a:rPr lang="en-US" dirty="0"/>
              <a:t>Image Courtesy of Dr Sheena Jain, MD.  Original Images made into a power point slide by Paul Harker-Murray</a:t>
            </a:r>
          </a:p>
          <a:p>
            <a:pPr marL="228593" indent="-228593" eaLnBrk="1" fontAlgn="auto" hangingPunct="1">
              <a:spcBef>
                <a:spcPct val="0"/>
              </a:spcBef>
              <a:spcAft>
                <a:spcPts val="0"/>
              </a:spcAft>
              <a:defRPr/>
            </a:pPr>
            <a:endParaRPr lang="en-US" dirty="0"/>
          </a:p>
        </p:txBody>
      </p:sp>
    </p:spTree>
    <p:extLst>
      <p:ext uri="{BB962C8B-B14F-4D97-AF65-F5344CB8AC3E}">
        <p14:creationId xmlns:p14="http://schemas.microsoft.com/office/powerpoint/2010/main" val="267749365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a:extLst>
              <a:ext uri="{FF2B5EF4-FFF2-40B4-BE49-F238E27FC236}">
                <a16:creationId xmlns:a16="http://schemas.microsoft.com/office/drawing/2014/main" xmlns="" id="{E81E1E45-7A78-4BC3-8763-F8E0129AA87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18007EE-EC40-4180-BE13-73FFD3B7314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49155" name="Rectangle 2">
            <a:extLst>
              <a:ext uri="{FF2B5EF4-FFF2-40B4-BE49-F238E27FC236}">
                <a16:creationId xmlns:a16="http://schemas.microsoft.com/office/drawing/2014/main" xmlns="" id="{9DE7F4CB-C3D1-4EC6-9E86-395EE76157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3" name="Rectangle 3">
            <a:extLst>
              <a:ext uri="{FF2B5EF4-FFF2-40B4-BE49-F238E27FC236}">
                <a16:creationId xmlns:a16="http://schemas.microsoft.com/office/drawing/2014/main" xmlns="" id="{6A8F77BF-0F7D-44DC-91DE-CE5D218C535F}"/>
              </a:ext>
            </a:extLst>
          </p:cNvPr>
          <p:cNvSpPr>
            <a:spLocks noGrp="1" noChangeArrowheads="1"/>
          </p:cNvSpPr>
          <p:nvPr>
            <p:ph type="body" idx="1"/>
          </p:nvPr>
        </p:nvSpPr>
        <p:spPr bwMode="auto"/>
        <p:txBody>
          <a:bodyPr wrap="square" numCol="1" anchor="t" anchorCtr="0" compatLnSpc="1">
            <a:prstTxWarp prst="textNoShape">
              <a:avLst/>
            </a:prstTxWarp>
            <a:normAutofit/>
          </a:bodyPr>
          <a:lstStyle/>
          <a:p>
            <a:pPr marL="228593" indent="-228593" eaLnBrk="1" fontAlgn="auto" hangingPunct="1">
              <a:spcBef>
                <a:spcPct val="0"/>
              </a:spcBef>
              <a:spcAft>
                <a:spcPts val="0"/>
              </a:spcAft>
              <a:defRPr/>
            </a:pPr>
            <a:endParaRPr lang="en-US" dirty="0"/>
          </a:p>
        </p:txBody>
      </p:sp>
    </p:spTree>
    <p:extLst>
      <p:ext uri="{BB962C8B-B14F-4D97-AF65-F5344CB8AC3E}">
        <p14:creationId xmlns:p14="http://schemas.microsoft.com/office/powerpoint/2010/main" val="4554724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a:extLst>
              <a:ext uri="{FF2B5EF4-FFF2-40B4-BE49-F238E27FC236}">
                <a16:creationId xmlns:a16="http://schemas.microsoft.com/office/drawing/2014/main" xmlns="" id="{D19F8B67-3955-4927-A932-BDDD15D47E7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299" name="Rectangle 3">
            <a:extLst>
              <a:ext uri="{FF2B5EF4-FFF2-40B4-BE49-F238E27FC236}">
                <a16:creationId xmlns:a16="http://schemas.microsoft.com/office/drawing/2014/main" xmlns="" id="{C84DCD3F-D1BE-4185-AE32-70450BFF811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Based on 2 papers which only showed improved EFS, not OS</a:t>
            </a:r>
          </a:p>
        </p:txBody>
      </p:sp>
    </p:spTree>
    <p:extLst>
      <p:ext uri="{BB962C8B-B14F-4D97-AF65-F5344CB8AC3E}">
        <p14:creationId xmlns:p14="http://schemas.microsoft.com/office/powerpoint/2010/main" val="19780656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a:extLst>
              <a:ext uri="{FF2B5EF4-FFF2-40B4-BE49-F238E27FC236}">
                <a16:creationId xmlns:a16="http://schemas.microsoft.com/office/drawing/2014/main" xmlns="" id="{0FB7A18A-2B2A-44D4-B0FA-24698D03CECD}"/>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5" name="Rectangle 3">
            <a:extLst>
              <a:ext uri="{FF2B5EF4-FFF2-40B4-BE49-F238E27FC236}">
                <a16:creationId xmlns:a16="http://schemas.microsoft.com/office/drawing/2014/main" xmlns="" id="{167C25BC-3941-4136-B75A-B5996737B53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p:txBody>
      </p:sp>
    </p:spTree>
    <p:extLst>
      <p:ext uri="{BB962C8B-B14F-4D97-AF65-F5344CB8AC3E}">
        <p14:creationId xmlns:p14="http://schemas.microsoft.com/office/powerpoint/2010/main" val="378512060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xmlns="" id="{177332A7-C45F-4BE3-B30A-CA4765B7EC2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2839CACC-A57C-48F9-A841-5D1EB8237C1C}" type="slidenum">
              <a:rPr lang="en-US" altLang="en-US"/>
              <a:pPr/>
              <a:t>11</a:t>
            </a:fld>
            <a:endParaRPr lang="en-US" altLang="en-US"/>
          </a:p>
        </p:txBody>
      </p:sp>
      <p:sp>
        <p:nvSpPr>
          <p:cNvPr id="35843" name="Rectangle 2">
            <a:extLst>
              <a:ext uri="{FF2B5EF4-FFF2-40B4-BE49-F238E27FC236}">
                <a16:creationId xmlns:a16="http://schemas.microsoft.com/office/drawing/2014/main" xmlns="" id="{CD176C46-21FD-4A9C-B40B-F2FC25985AF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5844" name="Rectangle 3">
            <a:extLst>
              <a:ext uri="{FF2B5EF4-FFF2-40B4-BE49-F238E27FC236}">
                <a16:creationId xmlns:a16="http://schemas.microsoft.com/office/drawing/2014/main" xmlns="" id="{2F812366-F22B-40FB-9B94-38B186D519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7000"/>
              </a:lnSpc>
              <a:spcBef>
                <a:spcPct val="0"/>
              </a:spcBef>
              <a:buClr>
                <a:srgbClr val="000000"/>
              </a:buClr>
              <a:buSzPct val="45000"/>
              <a:buFontTx/>
              <a:buNone/>
            </a:pPr>
            <a:r>
              <a:rPr lang="en-GB" altLang="en-US" sz="1800" dirty="0"/>
              <a:t>Image 2-4: Kadin, M. ASH image Bank 2002;2002:100484</a:t>
            </a:r>
            <a:r>
              <a:rPr lang="en-US" altLang="en-US" sz="1800" dirty="0"/>
              <a:t> &amp; 100525 </a:t>
            </a:r>
            <a:r>
              <a:rPr lang="en-GB" altLang="en-US" sz="1800" dirty="0"/>
              <a:t>Copyright ©2002 </a:t>
            </a:r>
          </a:p>
          <a:p>
            <a:pPr eaLnBrk="1" hangingPunct="1">
              <a:lnSpc>
                <a:spcPct val="97000"/>
              </a:lnSpc>
              <a:spcBef>
                <a:spcPct val="0"/>
              </a:spcBef>
              <a:buClr>
                <a:srgbClr val="000000"/>
              </a:buClr>
              <a:buSzPct val="45000"/>
              <a:buFontTx/>
              <a:buNone/>
            </a:pPr>
            <a:r>
              <a:rPr lang="en-GB" altLang="en-US" sz="1800" dirty="0"/>
              <a:t>American Society of </a:t>
            </a:r>
            <a:r>
              <a:rPr lang="en-GB" altLang="en-US" sz="1800" dirty="0" err="1"/>
              <a:t>Hematology</a:t>
            </a:r>
            <a:r>
              <a:rPr lang="en-GB" altLang="en-US" sz="1800" dirty="0"/>
              <a:t>. Used with permission.  http://imagebank.hematology.org</a:t>
            </a:r>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a:p>
            <a:pPr eaLnBrk="1" hangingPunct="1">
              <a:spcBef>
                <a:spcPct val="0"/>
              </a:spcBef>
            </a:pPr>
            <a:r>
              <a:rPr lang="en-US" altLang="en-US" sz="1800" dirty="0">
                <a:latin typeface="Times New Roman" panose="02020603050405020304" pitchFamily="18" charset="0"/>
                <a:cs typeface="Times New Roman" panose="02020603050405020304" pitchFamily="18" charset="0"/>
              </a:rPr>
              <a:t>OBJ:  Recognize the morphologic and immunophenotypic HRS cells and HRS cell variants.</a:t>
            </a:r>
          </a:p>
          <a:p>
            <a:pPr eaLnBrk="1" hangingPunct="1">
              <a:spcBef>
                <a:spcPct val="0"/>
              </a:spcBef>
            </a:pPr>
            <a:r>
              <a:rPr lang="en-US" altLang="en-US" sz="1800" dirty="0">
                <a:latin typeface="Times New Roman" panose="02020603050405020304" pitchFamily="18" charset="0"/>
                <a:cs typeface="Times New Roman" panose="02020603050405020304" pitchFamily="18" charset="0"/>
              </a:rPr>
              <a:t>HRS cell obtained from non-</a:t>
            </a:r>
            <a:r>
              <a:rPr lang="en-US" altLang="en-US" sz="1800" dirty="0" err="1">
                <a:latin typeface="Times New Roman" panose="02020603050405020304" pitchFamily="18" charset="0"/>
                <a:cs typeface="Times New Roman" panose="02020603050405020304" pitchFamily="18" charset="0"/>
              </a:rPr>
              <a:t>copywrited</a:t>
            </a:r>
            <a:r>
              <a:rPr lang="en-US" altLang="en-US" sz="1800" dirty="0">
                <a:latin typeface="Times New Roman" panose="02020603050405020304" pitchFamily="18" charset="0"/>
                <a:cs typeface="Times New Roman" panose="02020603050405020304" pitchFamily="18" charset="0"/>
              </a:rPr>
              <a:t> site (</a:t>
            </a:r>
            <a:r>
              <a:rPr lang="en-US" altLang="en-US" sz="1800" i="1" dirty="0">
                <a:latin typeface="Arial Narrow" panose="020B0606020202030204" pitchFamily="34" charset="0"/>
              </a:rPr>
              <a:t>http://www.geocities.ws/jcprolla/case_01A_2002.html)</a:t>
            </a:r>
            <a:endParaRPr lang="en-US" altLang="en-US" sz="1800" dirty="0">
              <a:latin typeface="Times New Roman" panose="02020603050405020304" pitchFamily="18" charset="0"/>
              <a:cs typeface="Times New Roman" panose="02020603050405020304" pitchFamily="18" charset="0"/>
            </a:endParaRPr>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a:p>
            <a:r>
              <a:rPr lang="en-US" altLang="en-US" sz="1800" dirty="0"/>
              <a:t>Permission to use ASH Image Bank Slides obtained from Patrick Baggott 11/10/2016 for the 2017 ASPHO board review course</a:t>
            </a:r>
          </a:p>
          <a:p>
            <a:endParaRPr lang="en-US" altLang="en-US" sz="1800" dirty="0"/>
          </a:p>
          <a:p>
            <a:r>
              <a:rPr lang="en-US" altLang="en-US" sz="1800" dirty="0"/>
              <a:t>Patrick Baggott </a:t>
            </a:r>
          </a:p>
          <a:p>
            <a:r>
              <a:rPr lang="en-US" altLang="en-US" sz="1800" dirty="0"/>
              <a:t>Sr. Manager, Publications, American Society of Hematology</a:t>
            </a:r>
          </a:p>
          <a:p>
            <a:r>
              <a:rPr lang="en-US" altLang="en-US" sz="1800" dirty="0"/>
              <a:t>2021 L Street, NW, Suite 900, Washington, DC 20036</a:t>
            </a:r>
          </a:p>
          <a:p>
            <a:r>
              <a:rPr lang="en-US" altLang="en-US" sz="1800" b="1" dirty="0"/>
              <a:t>202-292-0027</a:t>
            </a:r>
            <a:endParaRPr lang="en-US" altLang="en-US" sz="1800" dirty="0"/>
          </a:p>
          <a:p>
            <a:r>
              <a:rPr lang="en-US" altLang="en-US" sz="1800" b="1" u="sng" dirty="0">
                <a:hlinkClick r:id="rId3"/>
              </a:rPr>
              <a:t>pbaggott@hematology.org</a:t>
            </a:r>
            <a:endParaRPr lang="en-US" altLang="en-US" sz="1800" dirty="0"/>
          </a:p>
          <a:p>
            <a:pPr eaLnBrk="1" hangingPunct="1">
              <a:spcBef>
                <a:spcPct val="0"/>
              </a:spcBef>
            </a:pPr>
            <a:endParaRPr lang="en-US" altLang="en-US"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3630820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xmlns="" id="{5FE9415F-FC27-4D36-9D61-27AAB44AE9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3" name="Rectangle 3">
            <a:extLst>
              <a:ext uri="{FF2B5EF4-FFF2-40B4-BE49-F238E27FC236}">
                <a16:creationId xmlns:a16="http://schemas.microsoft.com/office/drawing/2014/main" xmlns="" id="{39C692D3-D5D0-4CD1-BCD6-13E010981A1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Brentuximab</a:t>
            </a:r>
          </a:p>
          <a:p>
            <a:pPr eaLnBrk="1" hangingPunct="1">
              <a:spcBef>
                <a:spcPct val="0"/>
              </a:spcBef>
            </a:pPr>
            <a:r>
              <a:rPr lang="en-US" altLang="en-US" dirty="0"/>
              <a:t>EBV-CTL</a:t>
            </a:r>
          </a:p>
          <a:p>
            <a:pPr eaLnBrk="1" hangingPunct="1">
              <a:spcBef>
                <a:spcPct val="0"/>
              </a:spcBef>
            </a:pPr>
            <a:r>
              <a:rPr lang="en-US" altLang="en-US" dirty="0"/>
              <a:t>Rituximab</a:t>
            </a:r>
          </a:p>
          <a:p>
            <a:pPr eaLnBrk="1" hangingPunct="1">
              <a:spcBef>
                <a:spcPct val="0"/>
              </a:spcBef>
            </a:pPr>
            <a:endParaRPr lang="en-US" altLang="en-US" dirty="0"/>
          </a:p>
          <a:p>
            <a:pPr eaLnBrk="1" hangingPunct="1">
              <a:spcBef>
                <a:spcPct val="0"/>
              </a:spcBef>
            </a:pPr>
            <a:r>
              <a:rPr lang="en-US" altLang="en-US" dirty="0"/>
              <a:t>Nivolumab, pembrolizumab</a:t>
            </a:r>
          </a:p>
          <a:p>
            <a:pPr eaLnBrk="1" hangingPunct="1">
              <a:spcBef>
                <a:spcPct val="0"/>
              </a:spcBef>
            </a:pPr>
            <a:r>
              <a:rPr lang="en-US" altLang="en-US" dirty="0"/>
              <a:t>Bortezomib</a:t>
            </a:r>
          </a:p>
          <a:p>
            <a:pPr eaLnBrk="1" hangingPunct="1">
              <a:spcBef>
                <a:spcPct val="0"/>
              </a:spcBef>
            </a:pPr>
            <a:r>
              <a:rPr lang="en-US" altLang="en-US" dirty="0"/>
              <a:t>HDAC inhibitor</a:t>
            </a:r>
          </a:p>
          <a:p>
            <a:pPr eaLnBrk="1" hangingPunct="1">
              <a:spcBef>
                <a:spcPct val="0"/>
              </a:spcBef>
            </a:pPr>
            <a:r>
              <a:rPr lang="en-US" altLang="en-US" dirty="0" err="1"/>
              <a:t>Bendamustine</a:t>
            </a:r>
            <a:endParaRPr lang="en-US" altLang="en-US" dirty="0"/>
          </a:p>
        </p:txBody>
      </p:sp>
    </p:spTree>
    <p:extLst>
      <p:ext uri="{BB962C8B-B14F-4D97-AF65-F5344CB8AC3E}">
        <p14:creationId xmlns:p14="http://schemas.microsoft.com/office/powerpoint/2010/main" val="38152277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a:extLst>
              <a:ext uri="{FF2B5EF4-FFF2-40B4-BE49-F238E27FC236}">
                <a16:creationId xmlns:a16="http://schemas.microsoft.com/office/drawing/2014/main" xmlns="" id="{CF3BE394-EED1-4BC5-898C-1CECFE9D315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45F166-9816-4351-8C6D-F7E69B79709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51203" name="Rectangle 2">
            <a:extLst>
              <a:ext uri="{FF2B5EF4-FFF2-40B4-BE49-F238E27FC236}">
                <a16:creationId xmlns:a16="http://schemas.microsoft.com/office/drawing/2014/main" xmlns="" id="{A2F29D8F-85B1-4E11-ADC3-686BDD1772C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Rectangle 3">
            <a:extLst>
              <a:ext uri="{FF2B5EF4-FFF2-40B4-BE49-F238E27FC236}">
                <a16:creationId xmlns:a16="http://schemas.microsoft.com/office/drawing/2014/main" xmlns="" id="{9FDBFE0E-C5E4-414B-932A-D689ADFDA897}"/>
              </a:ext>
            </a:extLst>
          </p:cNvPr>
          <p:cNvSpPr>
            <a:spLocks noGrp="1" noChangeArrowheads="1"/>
          </p:cNvSpPr>
          <p:nvPr>
            <p:ph type="body" idx="1"/>
          </p:nvPr>
        </p:nvSpPr>
        <p:spPr bwMode="auto">
          <a:xfrm>
            <a:off x="533400" y="4343400"/>
            <a:ext cx="5791200" cy="4114800"/>
          </a:xfrm>
        </p:spPr>
        <p:txBody>
          <a:bodyPr wrap="square" numCol="1" anchor="t" anchorCtr="0" compatLnSpc="1">
            <a:prstTxWarp prst="textNoShape">
              <a:avLst/>
            </a:prstTxWarp>
            <a:normAutofit lnSpcReduction="10000"/>
          </a:bodyPr>
          <a:lstStyle/>
          <a:p>
            <a:pPr eaLnBrk="1" fontAlgn="auto" hangingPunct="1">
              <a:spcBef>
                <a:spcPct val="0"/>
              </a:spcBef>
              <a:spcAft>
                <a:spcPts val="0"/>
              </a:spcAft>
              <a:defRPr/>
            </a:pPr>
            <a:r>
              <a:rPr lang="en-US" sz="2000" dirty="0"/>
              <a:t>85-95% EFS – current goal is to limit late effects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Some protocols omit radiation for subsets of patients.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In general, even if event free survival for patients who do and do not receive radiation therapy, overall survival is often similar.</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Decision to use radiation may depend on the intensity of the salvage therapy.</a:t>
            </a:r>
          </a:p>
          <a:p>
            <a:pPr eaLnBrk="1" fontAlgn="auto" hangingPunct="1">
              <a:spcBef>
                <a:spcPct val="0"/>
              </a:spcBef>
              <a:spcAft>
                <a:spcPts val="0"/>
              </a:spcAft>
              <a:defRPr/>
            </a:pPr>
            <a:endParaRPr lang="en-US" sz="2000" dirty="0"/>
          </a:p>
          <a:p>
            <a:pPr eaLnBrk="1" fontAlgn="auto" hangingPunct="1">
              <a:spcBef>
                <a:spcPct val="0"/>
              </a:spcBef>
              <a:spcAft>
                <a:spcPts val="0"/>
              </a:spcAft>
              <a:defRPr/>
            </a:pPr>
            <a:endParaRPr lang="en-US" dirty="0"/>
          </a:p>
          <a:p>
            <a:pPr eaLnBrk="1" fontAlgn="auto" hangingPunct="1">
              <a:spcBef>
                <a:spcPct val="0"/>
              </a:spcBef>
              <a:spcAft>
                <a:spcPts val="0"/>
              </a:spcAft>
              <a:defRPr/>
            </a:pPr>
            <a:r>
              <a:rPr lang="en-US" dirty="0"/>
              <a:t>Doxorubicin can cause radiation recall </a:t>
            </a:r>
            <a:r>
              <a:rPr lang="en-US" dirty="0" err="1"/>
              <a:t>pneumonitis</a:t>
            </a:r>
            <a:r>
              <a:rPr lang="en-US" dirty="0"/>
              <a:t>.  </a:t>
            </a:r>
          </a:p>
          <a:p>
            <a:pPr eaLnBrk="1" fontAlgn="auto" hangingPunct="1">
              <a:spcBef>
                <a:spcPct val="0"/>
              </a:spcBef>
              <a:spcAft>
                <a:spcPts val="0"/>
              </a:spcAft>
              <a:defRPr/>
            </a:pPr>
            <a:r>
              <a:rPr lang="en-US" dirty="0"/>
              <a:t>Pulmonary VOD is rare, but occurs.  </a:t>
            </a:r>
          </a:p>
          <a:p>
            <a:pPr eaLnBrk="1" fontAlgn="auto" hangingPunct="1">
              <a:spcBef>
                <a:spcPct val="0"/>
              </a:spcBef>
              <a:spcAft>
                <a:spcPts val="0"/>
              </a:spcAft>
              <a:defRPr/>
            </a:pPr>
            <a:r>
              <a:rPr lang="en-US" dirty="0" err="1"/>
              <a:t>Cyclophosphamide</a:t>
            </a:r>
            <a:r>
              <a:rPr lang="en-US" dirty="0"/>
              <a:t> may exacerbate </a:t>
            </a:r>
            <a:r>
              <a:rPr lang="en-US" dirty="0" err="1"/>
              <a:t>anthracycline</a:t>
            </a:r>
            <a:r>
              <a:rPr lang="en-US" dirty="0"/>
              <a:t> or radiation induced cardiac injury.  </a:t>
            </a:r>
          </a:p>
          <a:p>
            <a:pPr eaLnBrk="1" fontAlgn="auto" hangingPunct="1">
              <a:spcBef>
                <a:spcPct val="0"/>
              </a:spcBef>
              <a:spcAft>
                <a:spcPts val="0"/>
              </a:spcAft>
              <a:defRPr/>
            </a:pPr>
            <a:r>
              <a:rPr lang="en-US" dirty="0" err="1"/>
              <a:t>Mechlorethamine</a:t>
            </a:r>
            <a:r>
              <a:rPr lang="en-US" dirty="0"/>
              <a:t> &gt; </a:t>
            </a:r>
            <a:r>
              <a:rPr lang="en-US" dirty="0" err="1"/>
              <a:t>cyclophosphamide</a:t>
            </a:r>
            <a:endParaRPr lang="en-US" dirty="0"/>
          </a:p>
        </p:txBody>
      </p:sp>
    </p:spTree>
    <p:extLst>
      <p:ext uri="{BB962C8B-B14F-4D97-AF65-F5344CB8AC3E}">
        <p14:creationId xmlns:p14="http://schemas.microsoft.com/office/powerpoint/2010/main" val="324662691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xmlns="" id="{B20569AC-4777-433F-A61D-7FC474EE420A}"/>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C0E4E11-38AF-4AAC-8231-533DDD94E88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53251" name="Rectangle 2">
            <a:extLst>
              <a:ext uri="{FF2B5EF4-FFF2-40B4-BE49-F238E27FC236}">
                <a16:creationId xmlns:a16="http://schemas.microsoft.com/office/drawing/2014/main" xmlns="" id="{917ACF97-BD3E-446A-AAF4-40E141DA7AA0}"/>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a:extLst>
              <a:ext uri="{FF2B5EF4-FFF2-40B4-BE49-F238E27FC236}">
                <a16:creationId xmlns:a16="http://schemas.microsoft.com/office/drawing/2014/main" xmlns="" id="{B24BC7AB-58AC-4656-A6EE-917EBEA360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z="2400" dirty="0"/>
          </a:p>
          <a:p>
            <a:pPr eaLnBrk="1" hangingPunct="1">
              <a:spcBef>
                <a:spcPct val="0"/>
              </a:spcBef>
            </a:pPr>
            <a:r>
              <a:rPr lang="en-US" altLang="en-US" sz="2400" dirty="0"/>
              <a:t>Overall:  Nearly 20 fold increased risk of 2</a:t>
            </a:r>
            <a:r>
              <a:rPr lang="en-US" altLang="en-US" sz="2400" baseline="30000" dirty="0"/>
              <a:t>nd</a:t>
            </a:r>
            <a:r>
              <a:rPr lang="en-US" altLang="en-US" sz="2400" dirty="0"/>
              <a:t> cancer, 11% at 20 years</a:t>
            </a:r>
          </a:p>
          <a:p>
            <a:pPr eaLnBrk="1" hangingPunct="1">
              <a:spcBef>
                <a:spcPct val="0"/>
              </a:spcBef>
            </a:pPr>
            <a:r>
              <a:rPr lang="en-US" altLang="en-US" sz="2400" dirty="0"/>
              <a:t>26% at 30 years</a:t>
            </a:r>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endParaRPr lang="en-US" altLang="en-US" dirty="0"/>
          </a:p>
          <a:p>
            <a:pPr eaLnBrk="1" hangingPunct="1">
              <a:spcBef>
                <a:spcPct val="0"/>
              </a:spcBef>
            </a:pPr>
            <a:r>
              <a:rPr lang="en-US" altLang="en-US" dirty="0"/>
              <a:t>From Bhatia S, Yasui Y, Robison L, et al. High risk of subsequent neoplasms continues with extended follow-up of childhood Hodgkin disease: report from the Late Effects Study Group. J Clin Oncol 2003;21(23):4386–4394</a:t>
            </a:r>
          </a:p>
        </p:txBody>
      </p:sp>
    </p:spTree>
    <p:extLst>
      <p:ext uri="{BB962C8B-B14F-4D97-AF65-F5344CB8AC3E}">
        <p14:creationId xmlns:p14="http://schemas.microsoft.com/office/powerpoint/2010/main" val="62792233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xmlns="" id="{5B6AD8A7-B1C5-4577-911F-ADA40FFEF0B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9DDAFFE-6A20-4C66-88B9-E96C5E20EA4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3491" name="Rectangle 2">
            <a:extLst>
              <a:ext uri="{FF2B5EF4-FFF2-40B4-BE49-F238E27FC236}">
                <a16:creationId xmlns:a16="http://schemas.microsoft.com/office/drawing/2014/main" xmlns="" id="{714AFA6D-A9F4-4E09-A435-0FA2E1257DA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2" name="Rectangle 3">
            <a:extLst>
              <a:ext uri="{FF2B5EF4-FFF2-40B4-BE49-F238E27FC236}">
                <a16:creationId xmlns:a16="http://schemas.microsoft.com/office/drawing/2014/main" xmlns="" id="{9A4E3A46-BE24-49EA-9315-92310D93E27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107499960"/>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xmlns="" id="{6FC015AD-E6B4-4400-8728-FFC8BD517A1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2C11E8-D8F9-44FA-AB2C-A67CEE64C170}"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5539" name="Rectangle 2">
            <a:extLst>
              <a:ext uri="{FF2B5EF4-FFF2-40B4-BE49-F238E27FC236}">
                <a16:creationId xmlns:a16="http://schemas.microsoft.com/office/drawing/2014/main" xmlns="" id="{1912EB96-6F5D-476D-BB76-D3F4818C118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40" name="Rectangle 3">
            <a:extLst>
              <a:ext uri="{FF2B5EF4-FFF2-40B4-BE49-F238E27FC236}">
                <a16:creationId xmlns:a16="http://schemas.microsoft.com/office/drawing/2014/main" xmlns="" id="{2F482E8C-FE2C-4774-BAA1-DB05A64E090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800">
                <a:latin typeface="Arial Narrow" panose="020B0606020202030204" pitchFamily="34" charset="0"/>
              </a:rPr>
              <a:t>&lt;1% are secondary malignancies</a:t>
            </a:r>
          </a:p>
          <a:p>
            <a:pPr eaLnBrk="1" hangingPunct="1">
              <a:spcBef>
                <a:spcPct val="0"/>
              </a:spcBef>
            </a:pPr>
            <a:r>
              <a:rPr lang="en-US" altLang="en-US" sz="2800">
                <a:latin typeface="Arial Narrow" panose="020B0606020202030204" pitchFamily="34" charset="0"/>
              </a:rPr>
              <a:t>SEER, 1977-1995</a:t>
            </a:r>
          </a:p>
          <a:p>
            <a:pPr eaLnBrk="1" hangingPunct="1">
              <a:spcBef>
                <a:spcPct val="0"/>
              </a:spcBef>
            </a:pPr>
            <a:endParaRPr lang="en-US" altLang="en-US" sz="2800">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a:p>
            <a:pPr eaLnBrk="1" hangingPunct="1">
              <a:spcBef>
                <a:spcPct val="0"/>
              </a:spcBef>
            </a:pPr>
            <a:r>
              <a:rPr lang="en-US" altLang="en-US">
                <a:latin typeface="Arial Narrow" panose="020B0606020202030204" pitchFamily="34" charset="0"/>
              </a:rPr>
              <a:t>Pediatric NHL ~70% are </a:t>
            </a:r>
            <a:r>
              <a:rPr lang="en-US" altLang="en-US" b="1">
                <a:latin typeface="Arial Narrow" panose="020B0606020202030204" pitchFamily="34" charset="0"/>
              </a:rPr>
              <a:t>very aggressive</a:t>
            </a:r>
            <a:r>
              <a:rPr lang="en-US" altLang="en-US">
                <a:latin typeface="Arial Narrow" panose="020B0606020202030204" pitchFamily="34" charset="0"/>
              </a:rPr>
              <a:t>, ~30% aggressive.  </a:t>
            </a:r>
          </a:p>
          <a:p>
            <a:pPr eaLnBrk="1" hangingPunct="1">
              <a:spcBef>
                <a:spcPct val="0"/>
              </a:spcBef>
            </a:pPr>
            <a:endParaRPr lang="en-US" altLang="en-US">
              <a:latin typeface="Arial Narrow" panose="020B0606020202030204" pitchFamily="34" charset="0"/>
            </a:endParaRPr>
          </a:p>
          <a:p>
            <a:pPr eaLnBrk="1" hangingPunct="1">
              <a:spcBef>
                <a:spcPct val="0"/>
              </a:spcBef>
            </a:pPr>
            <a:r>
              <a:rPr lang="en-US" altLang="en-US">
                <a:latin typeface="Arial Narrow" panose="020B0606020202030204" pitchFamily="34" charset="0"/>
              </a:rPr>
              <a:t>Adults:  ~6% are very aggressive, 40% indolent, most are mature phenotype, 80% are B lineage</a:t>
            </a:r>
          </a:p>
          <a:p>
            <a:pPr eaLnBrk="1" hangingPunct="1">
              <a:spcBef>
                <a:spcPct val="0"/>
              </a:spcBef>
            </a:pPr>
            <a:endParaRPr lang="en-US" altLang="en-US"/>
          </a:p>
        </p:txBody>
      </p:sp>
    </p:spTree>
    <p:extLst>
      <p:ext uri="{BB962C8B-B14F-4D97-AF65-F5344CB8AC3E}">
        <p14:creationId xmlns:p14="http://schemas.microsoft.com/office/powerpoint/2010/main" val="49834957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xmlns="" id="{1D54B0F5-504A-45F9-AE48-834C24C6D7D3}"/>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96EE2EF-592B-4C37-BF5D-2E9559FFE20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59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67587" name="Rectangle 2">
            <a:extLst>
              <a:ext uri="{FF2B5EF4-FFF2-40B4-BE49-F238E27FC236}">
                <a16:creationId xmlns:a16="http://schemas.microsoft.com/office/drawing/2014/main" xmlns="" id="{85BF6DE1-F37D-4E8B-9691-2A983BE6C4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8" name="Rectangle 3">
            <a:extLst>
              <a:ext uri="{FF2B5EF4-FFF2-40B4-BE49-F238E27FC236}">
                <a16:creationId xmlns:a16="http://schemas.microsoft.com/office/drawing/2014/main" xmlns="" id="{D313A22E-9765-480F-A2DF-28597653E57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Percy, CL, Smith, MA, Linet, M, Ries, LAG, Friedman, DL. “Lymphomas and reticuloendothelial neoplasms.” From </a:t>
            </a:r>
            <a:r>
              <a:rPr lang="en-US" altLang="en-US" i="1"/>
              <a:t>Cancer Incidence and Survival among Children and Adolescents: United States SEER Program 1975-1995</a:t>
            </a:r>
            <a:r>
              <a:rPr lang="en-US" altLang="en-US"/>
              <a:t>, Ries LAG, Smith MA, Gurney JG, Linet M, Tamra T, Young JL, Bunin GR (eds). National Cancer Institute, SEER Program. NIH Pub. No. 99-4649. Bethesda, MD, 1999.  [All material in this report is in the public domain and may be reproduced or copied without permission.]</a:t>
            </a:r>
          </a:p>
          <a:p>
            <a:pPr eaLnBrk="1" hangingPunct="1">
              <a:spcBef>
                <a:spcPct val="0"/>
              </a:spcBef>
            </a:pPr>
            <a:endParaRPr lang="en-US" altLang="en-US"/>
          </a:p>
        </p:txBody>
      </p:sp>
    </p:spTree>
    <p:extLst>
      <p:ext uri="{BB962C8B-B14F-4D97-AF65-F5344CB8AC3E}">
        <p14:creationId xmlns:p14="http://schemas.microsoft.com/office/powerpoint/2010/main" val="278443492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2">
            <a:extLst>
              <a:ext uri="{FF2B5EF4-FFF2-40B4-BE49-F238E27FC236}">
                <a16:creationId xmlns:a16="http://schemas.microsoft.com/office/drawing/2014/main" xmlns="" id="{0D682DC1-B9CE-4232-9220-8CC8BC0DAAB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5" name="Rectangle 3">
            <a:extLst>
              <a:ext uri="{FF2B5EF4-FFF2-40B4-BE49-F238E27FC236}">
                <a16:creationId xmlns:a16="http://schemas.microsoft.com/office/drawing/2014/main" xmlns="" id="{993E6021-6993-434D-B8C2-22DAFF2F75D5}"/>
              </a:ext>
            </a:extLst>
          </p:cNvPr>
          <p:cNvSpPr>
            <a:spLocks noGrp="1"/>
          </p:cNvSpPr>
          <p:nvPr>
            <p:ph type="body" idx="1"/>
          </p:nvPr>
        </p:nvSpPr>
        <p:spPr bwMode="auto">
          <a:xfrm>
            <a:off x="304800" y="4343400"/>
            <a:ext cx="6248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a:t>~100 cases per year of NHL or LPD associated with primary or secondary immunodeficiency</a:t>
            </a:r>
          </a:p>
          <a:p>
            <a:pPr eaLnBrk="1" hangingPunct="1">
              <a:spcBef>
                <a:spcPct val="0"/>
              </a:spcBef>
            </a:pPr>
            <a:r>
              <a:rPr lang="en-US" altLang="en-US" sz="2000"/>
              <a:t>Suspect immunodeficiency in any child with NHL who is &lt;3 years of age</a:t>
            </a:r>
          </a:p>
          <a:p>
            <a:pPr eaLnBrk="1" hangingPunct="1">
              <a:spcBef>
                <a:spcPct val="0"/>
              </a:spcBef>
            </a:pPr>
            <a:r>
              <a:rPr lang="en-US" altLang="en-US" sz="2000"/>
              <a:t>Immunodeficiency can be inherited or acquired</a:t>
            </a:r>
          </a:p>
          <a:p>
            <a:pPr eaLnBrk="1" hangingPunct="1">
              <a:spcBef>
                <a:spcPct val="0"/>
              </a:spcBef>
            </a:pPr>
            <a:r>
              <a:rPr lang="en-US" altLang="en-US" sz="2000"/>
              <a:t>Usually T cell deficiency (not B cell or PMN)</a:t>
            </a:r>
          </a:p>
          <a:p>
            <a:pPr eaLnBrk="1" hangingPunct="1">
              <a:spcBef>
                <a:spcPct val="0"/>
              </a:spcBef>
            </a:pPr>
            <a:r>
              <a:rPr lang="en-US" altLang="en-US" sz="2000"/>
              <a:t>Lymphoma phenotype is usually B cell </a:t>
            </a:r>
          </a:p>
          <a:p>
            <a:pPr eaLnBrk="1" hangingPunct="1">
              <a:spcBef>
                <a:spcPct val="0"/>
              </a:spcBef>
            </a:pPr>
            <a:r>
              <a:rPr lang="en-US" altLang="en-US" sz="2000"/>
              <a:t>- DLBCL &gt; Burkitt (Not LL or ALCL)</a:t>
            </a:r>
          </a:p>
          <a:p>
            <a:pPr eaLnBrk="1" hangingPunct="1">
              <a:spcBef>
                <a:spcPct val="0"/>
              </a:spcBef>
            </a:pPr>
            <a:r>
              <a:rPr lang="en-US" altLang="en-US" sz="2000"/>
              <a:t>Lymphoma usually associated with EBV</a:t>
            </a:r>
          </a:p>
          <a:p>
            <a:pPr eaLnBrk="1" hangingPunct="1">
              <a:spcBef>
                <a:spcPct val="0"/>
              </a:spcBef>
            </a:pPr>
            <a:r>
              <a:rPr lang="en-US" altLang="en-US" sz="2000"/>
              <a:t>Extra-nodal disease is common (primary CNS lymphoma)</a:t>
            </a:r>
          </a:p>
          <a:p>
            <a:pPr eaLnBrk="1" hangingPunct="1">
              <a:spcBef>
                <a:spcPct val="0"/>
              </a:spcBef>
            </a:pPr>
            <a:endParaRPr lang="en-US" altLang="en-US" sz="2000"/>
          </a:p>
          <a:p>
            <a:pPr eaLnBrk="1" hangingPunct="1">
              <a:spcBef>
                <a:spcPct val="0"/>
              </a:spcBef>
            </a:pPr>
            <a:endParaRPr lang="en-US" altLang="en-US" sz="2000"/>
          </a:p>
          <a:p>
            <a:pPr eaLnBrk="1" hangingPunct="1">
              <a:spcBef>
                <a:spcPct val="0"/>
              </a:spcBef>
            </a:pPr>
            <a:endParaRPr lang="en-US" altLang="en-US" sz="1400"/>
          </a:p>
        </p:txBody>
      </p:sp>
    </p:spTree>
    <p:extLst>
      <p:ext uri="{BB962C8B-B14F-4D97-AF65-F5344CB8AC3E}">
        <p14:creationId xmlns:p14="http://schemas.microsoft.com/office/powerpoint/2010/main" val="41729351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xmlns="" id="{65644649-9B46-4FD2-B7FA-A7A02A1CF23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4B66D67-270C-4673-AA79-EA5DA47E515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1683" name="Rectangle 2">
            <a:extLst>
              <a:ext uri="{FF2B5EF4-FFF2-40B4-BE49-F238E27FC236}">
                <a16:creationId xmlns:a16="http://schemas.microsoft.com/office/drawing/2014/main" xmlns="" id="{27E866DE-497C-40AD-8B5E-B136216AF1B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4" name="Rectangle 3">
            <a:extLst>
              <a:ext uri="{FF2B5EF4-FFF2-40B4-BE49-F238E27FC236}">
                <a16:creationId xmlns:a16="http://schemas.microsoft.com/office/drawing/2014/main" xmlns="" id="{6A86ABA6-5780-4C2C-9DFA-677C8F7FBAE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i="1">
                <a:latin typeface="Arial Narrow" panose="020B0606020202030204" pitchFamily="34" charset="0"/>
              </a:rPr>
              <a:t>Pathology courtesy of Dr Gabriela Gheorghe, MD.</a:t>
            </a:r>
          </a:p>
          <a:p>
            <a:pPr eaLnBrk="1" hangingPunct="1">
              <a:spcBef>
                <a:spcPct val="0"/>
              </a:spcBef>
            </a:pPr>
            <a:r>
              <a:rPr lang="en-US" altLang="en-US" sz="2000" i="1">
                <a:latin typeface="Arial Narrow" panose="020B0606020202030204" pitchFamily="34" charset="0"/>
              </a:rPr>
              <a:t>Department of Pathology, Medical College of Wisconsin</a:t>
            </a:r>
            <a:endParaRPr lang="en-US" altLang="en-US" sz="2000"/>
          </a:p>
        </p:txBody>
      </p:sp>
    </p:spTree>
    <p:extLst>
      <p:ext uri="{BB962C8B-B14F-4D97-AF65-F5344CB8AC3E}">
        <p14:creationId xmlns:p14="http://schemas.microsoft.com/office/powerpoint/2010/main" val="16174178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xmlns="" id="{AAC0F253-97A3-4AB7-8FB1-D1360E08ECE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BA3B3D-5669-47AF-830C-9EFE3D86730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3731" name="Rectangle 2">
            <a:extLst>
              <a:ext uri="{FF2B5EF4-FFF2-40B4-BE49-F238E27FC236}">
                <a16:creationId xmlns:a16="http://schemas.microsoft.com/office/drawing/2014/main" xmlns="" id="{1332DD37-D050-4CEC-A2CD-9D1530A51BF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2" name="Rectangle 3">
            <a:extLst>
              <a:ext uri="{FF2B5EF4-FFF2-40B4-BE49-F238E27FC236}">
                <a16:creationId xmlns:a16="http://schemas.microsoft.com/office/drawing/2014/main" xmlns="" id="{66026A76-CEB9-47E4-9E0E-3F33B87B4ECC}"/>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17432356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a:extLst>
              <a:ext uri="{FF2B5EF4-FFF2-40B4-BE49-F238E27FC236}">
                <a16:creationId xmlns:a16="http://schemas.microsoft.com/office/drawing/2014/main" xmlns="" id="{8CFEE373-6CB0-4F0E-9D4B-9FA1D09F85F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CAABF8-60B6-477D-8F33-806BB872A10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5779" name="Rectangle 2">
            <a:extLst>
              <a:ext uri="{FF2B5EF4-FFF2-40B4-BE49-F238E27FC236}">
                <a16:creationId xmlns:a16="http://schemas.microsoft.com/office/drawing/2014/main" xmlns="" id="{140EA811-74A4-416F-8867-2FF09E9AC35E}"/>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80" name="Rectangle 3">
            <a:extLst>
              <a:ext uri="{FF2B5EF4-FFF2-40B4-BE49-F238E27FC236}">
                <a16:creationId xmlns:a16="http://schemas.microsoft.com/office/drawing/2014/main" xmlns="" id="{7BB192A0-D8F4-489C-8980-9339181F26AA}"/>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132514379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a:extLst>
              <a:ext uri="{FF2B5EF4-FFF2-40B4-BE49-F238E27FC236}">
                <a16:creationId xmlns:a16="http://schemas.microsoft.com/office/drawing/2014/main" xmlns="" id="{84C6528E-73BC-4716-821B-129697FC4DFC}"/>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5B380257-4E65-4F93-9166-6E6B5F055B16}" type="slidenum">
              <a:rPr lang="en-US" altLang="en-US"/>
              <a:pPr/>
              <a:t>12</a:t>
            </a:fld>
            <a:endParaRPr lang="en-US" altLang="en-US"/>
          </a:p>
        </p:txBody>
      </p:sp>
      <p:sp>
        <p:nvSpPr>
          <p:cNvPr id="39939" name="Rectangle 2">
            <a:extLst>
              <a:ext uri="{FF2B5EF4-FFF2-40B4-BE49-F238E27FC236}">
                <a16:creationId xmlns:a16="http://schemas.microsoft.com/office/drawing/2014/main" xmlns="" id="{1ED8F70B-408A-4844-A4E8-31D02A1E43A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a:extLst>
              <a:ext uri="{FF2B5EF4-FFF2-40B4-BE49-F238E27FC236}">
                <a16:creationId xmlns:a16="http://schemas.microsoft.com/office/drawing/2014/main" xmlns="" id="{DAFFC768-37F5-4FDA-9A07-92E66138E04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i="1" dirty="0">
                <a:latin typeface="Arial Narrow" panose="020B0606020202030204" pitchFamily="34" charset="0"/>
              </a:rPr>
              <a:t>Pathology courtesy of Dr Gabriela Gheorghe, MD.</a:t>
            </a:r>
          </a:p>
          <a:p>
            <a:pPr eaLnBrk="1" hangingPunct="1">
              <a:spcBef>
                <a:spcPct val="0"/>
              </a:spcBef>
            </a:pPr>
            <a:r>
              <a:rPr lang="en-US" altLang="en-US" sz="2000" i="1" dirty="0">
                <a:latin typeface="Arial Narrow" panose="020B0606020202030204" pitchFamily="34" charset="0"/>
              </a:rPr>
              <a:t>Department of Pathology, Medical College of Wisconsin</a:t>
            </a:r>
            <a:endParaRPr lang="en-US" altLang="en-US" sz="2000" dirty="0"/>
          </a:p>
        </p:txBody>
      </p:sp>
    </p:spTree>
    <p:extLst>
      <p:ext uri="{BB962C8B-B14F-4D97-AF65-F5344CB8AC3E}">
        <p14:creationId xmlns:p14="http://schemas.microsoft.com/office/powerpoint/2010/main" val="112998828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a:extLst>
              <a:ext uri="{FF2B5EF4-FFF2-40B4-BE49-F238E27FC236}">
                <a16:creationId xmlns:a16="http://schemas.microsoft.com/office/drawing/2014/main" xmlns="" id="{8FD3135B-BD0D-4135-8B02-4C730D1542C7}"/>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7B2F7C6-C8D1-4789-9648-5ED4573DAE7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77827" name="Rectangle 2">
            <a:extLst>
              <a:ext uri="{FF2B5EF4-FFF2-40B4-BE49-F238E27FC236}">
                <a16:creationId xmlns:a16="http://schemas.microsoft.com/office/drawing/2014/main" xmlns="" id="{747C285D-C575-438A-834C-610734F0B86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8" name="Rectangle 3">
            <a:extLst>
              <a:ext uri="{FF2B5EF4-FFF2-40B4-BE49-F238E27FC236}">
                <a16:creationId xmlns:a16="http://schemas.microsoft.com/office/drawing/2014/main" xmlns="" id="{DD00490D-E7E5-4991-A3A7-EA982A01CD0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272519551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2">
            <a:extLst>
              <a:ext uri="{FF2B5EF4-FFF2-40B4-BE49-F238E27FC236}">
                <a16:creationId xmlns:a16="http://schemas.microsoft.com/office/drawing/2014/main" xmlns="" id="{798E275A-E97B-408D-8261-144E0BB3C521}"/>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5" name="Rectangle 3">
            <a:extLst>
              <a:ext uri="{FF2B5EF4-FFF2-40B4-BE49-F238E27FC236}">
                <a16:creationId xmlns:a16="http://schemas.microsoft.com/office/drawing/2014/main" xmlns="" id="{5738F451-C686-4CDD-9E58-C36EC7B36439}"/>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sz="2000" b="1"/>
          </a:p>
        </p:txBody>
      </p:sp>
    </p:spTree>
    <p:extLst>
      <p:ext uri="{BB962C8B-B14F-4D97-AF65-F5344CB8AC3E}">
        <p14:creationId xmlns:p14="http://schemas.microsoft.com/office/powerpoint/2010/main" val="169821763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2">
            <a:extLst>
              <a:ext uri="{FF2B5EF4-FFF2-40B4-BE49-F238E27FC236}">
                <a16:creationId xmlns:a16="http://schemas.microsoft.com/office/drawing/2014/main" xmlns="" id="{78444305-1136-4F05-A376-D79BFB0621F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3" name="Rectangle 3">
            <a:extLst>
              <a:ext uri="{FF2B5EF4-FFF2-40B4-BE49-F238E27FC236}">
                <a16:creationId xmlns:a16="http://schemas.microsoft.com/office/drawing/2014/main" xmlns="" id="{DD288AAF-F44A-422C-A42A-E7B4B9CA902A}"/>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09931939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xmlns="" id="{634AA036-B527-4900-8E61-EBFA0E5EE8B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0274A83-A49D-42B7-819A-67628D9300B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8547" name="Rectangle 2">
            <a:extLst>
              <a:ext uri="{FF2B5EF4-FFF2-40B4-BE49-F238E27FC236}">
                <a16:creationId xmlns:a16="http://schemas.microsoft.com/office/drawing/2014/main" xmlns="" id="{222B21D4-D629-4982-A7EA-1723C0C945A1}"/>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8" name="Rectangle 3">
            <a:extLst>
              <a:ext uri="{FF2B5EF4-FFF2-40B4-BE49-F238E27FC236}">
                <a16:creationId xmlns:a16="http://schemas.microsoft.com/office/drawing/2014/main" xmlns="" id="{DE14601E-D8D9-4955-B1B2-E21824B147F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DLBCL – RIGHT AXILLA, SPLEEN.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13961073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xmlns="" id="{AE481CC6-29E0-4941-8753-7EC1148CBA9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D782953-52C5-4D89-BA88-F2FC7130C3AD}"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69</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83971" name="Rectangle 2">
            <a:extLst>
              <a:ext uri="{FF2B5EF4-FFF2-40B4-BE49-F238E27FC236}">
                <a16:creationId xmlns:a16="http://schemas.microsoft.com/office/drawing/2014/main" xmlns="" id="{0DD7500B-10A0-4096-A84F-76E01FF16F2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3972" name="Rectangle 3">
            <a:extLst>
              <a:ext uri="{FF2B5EF4-FFF2-40B4-BE49-F238E27FC236}">
                <a16:creationId xmlns:a16="http://schemas.microsoft.com/office/drawing/2014/main" xmlns="" id="{46B30CD0-CD2E-4CC9-AD1C-11216EDD8F9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Burkitt is post GC-B cell lymphoma, LL is usually an immature T cell lymphoma, but histology can be similar</a:t>
            </a:r>
          </a:p>
          <a:p>
            <a:pPr eaLnBrk="1" hangingPunct="1">
              <a:spcBef>
                <a:spcPct val="0"/>
              </a:spcBef>
            </a:pPr>
            <a:r>
              <a:rPr lang="en-US" altLang="en-US" i="1">
                <a:latin typeface="Arial Narrow" panose="020B0606020202030204" pitchFamily="34" charset="0"/>
              </a:rPr>
              <a:t>Pathology courtesy of Dr Gabriela Gheorghe, MD. Department of Pathology, Medical College of Wisconsin</a:t>
            </a:r>
            <a:endParaRPr lang="en-US" altLang="en-US"/>
          </a:p>
        </p:txBody>
      </p:sp>
    </p:spTree>
    <p:extLst>
      <p:ext uri="{BB962C8B-B14F-4D97-AF65-F5344CB8AC3E}">
        <p14:creationId xmlns:p14="http://schemas.microsoft.com/office/powerpoint/2010/main" val="421429813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7">
            <a:extLst>
              <a:ext uri="{FF2B5EF4-FFF2-40B4-BE49-F238E27FC236}">
                <a16:creationId xmlns:a16="http://schemas.microsoft.com/office/drawing/2014/main" xmlns="" id="{A7D04B0E-1AB8-43B1-8E0D-87CD116CF26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FE0841-F2F5-47CB-B96D-203C6C8BB5DC}"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86019" name="Rectangle 2">
            <a:extLst>
              <a:ext uri="{FF2B5EF4-FFF2-40B4-BE49-F238E27FC236}">
                <a16:creationId xmlns:a16="http://schemas.microsoft.com/office/drawing/2014/main" xmlns="" id="{8D97D210-C117-4AF2-AF65-327526AB63B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6020" name="Rectangle 3">
            <a:extLst>
              <a:ext uri="{FF2B5EF4-FFF2-40B4-BE49-F238E27FC236}">
                <a16:creationId xmlns:a16="http://schemas.microsoft.com/office/drawing/2014/main" xmlns="" id="{9F8DC734-A0CF-420F-B5E1-285F4AE1B36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7718352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xmlns=""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xmlns=""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215058742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xmlns="" id="{952BC117-AB57-4F3C-A296-25446C66CF8A}"/>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88181F-E398-420B-8490-E412DD34A4B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xmlns="" id="{DEFA98B3-A7CF-4EAB-B44A-569FF1528AA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4" name="Rectangle 3">
            <a:extLst>
              <a:ext uri="{FF2B5EF4-FFF2-40B4-BE49-F238E27FC236}">
                <a16:creationId xmlns:a16="http://schemas.microsoft.com/office/drawing/2014/main" xmlns="" id="{756D2034-0AA9-47C3-BA10-B35EA66E4CB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t>DLBCL – RIGHT AXILLA, SPLEEN. Original Images made into a power point slide by Paul Harker-Murray.  More organ and tissue </a:t>
            </a:r>
            <a:r>
              <a:rPr lang="en-US" altLang="en-US" dirty="0" err="1"/>
              <a:t>involement</a:t>
            </a:r>
            <a:endParaRPr lang="en-US" altLang="en-US" dirty="0"/>
          </a:p>
          <a:p>
            <a:pPr defTabSz="912813" eaLnBrk="1" hangingPunct="1">
              <a:spcBef>
                <a:spcPct val="0"/>
              </a:spcBef>
            </a:pPr>
            <a:endParaRPr lang="en-US" altLang="en-US" dirty="0"/>
          </a:p>
        </p:txBody>
      </p:sp>
    </p:spTree>
    <p:extLst>
      <p:ext uri="{BB962C8B-B14F-4D97-AF65-F5344CB8AC3E}">
        <p14:creationId xmlns:p14="http://schemas.microsoft.com/office/powerpoint/2010/main" val="111517421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xmlns="" id="{F273BA79-1185-415A-9A4F-13EC1D9C17DC}"/>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FD9A1C-F743-4420-B73F-66152DF3F4B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xmlns="" id="{21082848-A30C-4AF1-BD08-4C12561A774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0596" name="Rectangle 3">
            <a:extLst>
              <a:ext uri="{FF2B5EF4-FFF2-40B4-BE49-F238E27FC236}">
                <a16:creationId xmlns:a16="http://schemas.microsoft.com/office/drawing/2014/main" xmlns="" id="{68B494DB-3225-4200-AFC6-A1208112C5C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DLBCL – throughout abdomen, thorax.  Pericardiophrenic mass, malignant effusion.</a:t>
            </a:r>
          </a:p>
          <a:p>
            <a:pPr eaLnBrk="1" hangingPunct="1">
              <a:spcBef>
                <a:spcPct val="0"/>
              </a:spcBef>
            </a:pPr>
            <a:r>
              <a:rPr lang="en-US" altLang="en-US"/>
              <a:t>Original Images made into a power point slide by Paul Harker-Murray</a:t>
            </a:r>
          </a:p>
          <a:p>
            <a:pPr eaLnBrk="1" hangingPunct="1">
              <a:spcBef>
                <a:spcPct val="0"/>
              </a:spcBef>
            </a:pPr>
            <a:endParaRPr lang="en-US" altLang="en-US"/>
          </a:p>
        </p:txBody>
      </p:sp>
    </p:spTree>
    <p:extLst>
      <p:ext uri="{BB962C8B-B14F-4D97-AF65-F5344CB8AC3E}">
        <p14:creationId xmlns:p14="http://schemas.microsoft.com/office/powerpoint/2010/main" val="107478793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xmlns=""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xmlns=""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26276387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a:extLst>
              <a:ext uri="{FF2B5EF4-FFF2-40B4-BE49-F238E27FC236}">
                <a16:creationId xmlns:a16="http://schemas.microsoft.com/office/drawing/2014/main" xmlns="" id="{4E3600BC-413C-4749-8342-434FC0D8B42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32D98FA0-8D3C-4335-B4E8-974681BED00D}" type="slidenum">
              <a:rPr lang="en-US" altLang="en-US"/>
              <a:pPr/>
              <a:t>13</a:t>
            </a:fld>
            <a:endParaRPr lang="en-US" altLang="en-US"/>
          </a:p>
        </p:txBody>
      </p:sp>
      <p:sp>
        <p:nvSpPr>
          <p:cNvPr id="44035" name="Rectangle 2">
            <a:extLst>
              <a:ext uri="{FF2B5EF4-FFF2-40B4-BE49-F238E27FC236}">
                <a16:creationId xmlns:a16="http://schemas.microsoft.com/office/drawing/2014/main" xmlns="" id="{D641B8B0-C18F-4AA9-960B-2B87EE73687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6" name="Rectangle 3">
            <a:extLst>
              <a:ext uri="{FF2B5EF4-FFF2-40B4-BE49-F238E27FC236}">
                <a16:creationId xmlns:a16="http://schemas.microsoft.com/office/drawing/2014/main" xmlns="" id="{30A95770-A1D6-404C-8FCB-8C1974BDDF1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i="1">
                <a:latin typeface="Arial Narrow" panose="020B0606020202030204" pitchFamily="34" charset="0"/>
              </a:rPr>
              <a:t>Pathology courtesy of Dr Gabriela Gheorghe, MD.</a:t>
            </a:r>
          </a:p>
          <a:p>
            <a:pPr eaLnBrk="1" hangingPunct="1">
              <a:spcBef>
                <a:spcPct val="0"/>
              </a:spcBef>
            </a:pPr>
            <a:r>
              <a:rPr lang="en-US" altLang="en-US" sz="2000" i="1">
                <a:latin typeface="Arial Narrow" panose="020B0606020202030204" pitchFamily="34" charset="0"/>
              </a:rPr>
              <a:t>Department of Pathology, Medical College of Wisconsin</a:t>
            </a:r>
            <a:endParaRPr lang="en-US" altLang="en-US" sz="2000"/>
          </a:p>
        </p:txBody>
      </p:sp>
    </p:spTree>
    <p:extLst>
      <p:ext uri="{BB962C8B-B14F-4D97-AF65-F5344CB8AC3E}">
        <p14:creationId xmlns:p14="http://schemas.microsoft.com/office/powerpoint/2010/main" val="186982848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2">
            <a:extLst>
              <a:ext uri="{FF2B5EF4-FFF2-40B4-BE49-F238E27FC236}">
                <a16:creationId xmlns:a16="http://schemas.microsoft.com/office/drawing/2014/main" xmlns="" id="{5A84E811-D12B-4BAD-B229-995A6E9466DD}"/>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8067" name="Rectangle 3">
            <a:extLst>
              <a:ext uri="{FF2B5EF4-FFF2-40B4-BE49-F238E27FC236}">
                <a16:creationId xmlns:a16="http://schemas.microsoft.com/office/drawing/2014/main" xmlns="" id="{D16699B8-0D06-4896-9A1A-60CF7BE5A718}"/>
              </a:ext>
            </a:extLst>
          </p:cNvPr>
          <p:cNvSpPr>
            <a:spLocks noGrp="1"/>
          </p:cNvSpPr>
          <p:nvPr>
            <p:ph type="body" idx="1"/>
          </p:nvPr>
        </p:nvSpPr>
        <p:spPr bwMode="auto">
          <a:xfrm>
            <a:off x="457200" y="4343400"/>
            <a:ext cx="6096000" cy="44196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a:t>May express CD10</a:t>
            </a:r>
          </a:p>
          <a:p>
            <a:pPr eaLnBrk="1" hangingPunct="1">
              <a:spcBef>
                <a:spcPct val="0"/>
              </a:spcBef>
            </a:pPr>
            <a:r>
              <a:rPr lang="en-US" altLang="en-US" sz="1800"/>
              <a:t>C-MYC expression may be worse</a:t>
            </a:r>
          </a:p>
          <a:p>
            <a:pPr eaLnBrk="1" hangingPunct="1">
              <a:spcBef>
                <a:spcPct val="0"/>
              </a:spcBef>
            </a:pPr>
            <a:r>
              <a:rPr lang="en-US" altLang="en-US" sz="1800"/>
              <a:t>Pediatric:  Germinal center like</a:t>
            </a:r>
          </a:p>
          <a:p>
            <a:pPr eaLnBrk="1" hangingPunct="1">
              <a:spcBef>
                <a:spcPct val="0"/>
              </a:spcBef>
            </a:pPr>
            <a:r>
              <a:rPr lang="en-US" altLang="en-US" sz="1800"/>
              <a:t>Adults:  Activated B cell like.  May have t(14;18) IgH+BCL2</a:t>
            </a:r>
          </a:p>
          <a:p>
            <a:pPr eaLnBrk="1" hangingPunct="1">
              <a:spcBef>
                <a:spcPct val="0"/>
              </a:spcBef>
            </a:pPr>
            <a:r>
              <a:rPr lang="en-US" altLang="en-US"/>
              <a:t>subtypes of DLBCL (centroblastic, immunoblastic, anaplastic, and T-cell/histiocyte-rich)</a:t>
            </a:r>
            <a:endParaRPr lang="en-US" altLang="en-US" sz="1800"/>
          </a:p>
          <a:p>
            <a:pPr eaLnBrk="1" hangingPunct="1">
              <a:spcBef>
                <a:spcPct val="0"/>
              </a:spcBef>
            </a:pPr>
            <a:endParaRPr lang="en-US" altLang="en-US" sz="1800"/>
          </a:p>
          <a:p>
            <a:pPr eaLnBrk="1" hangingPunct="1">
              <a:spcBef>
                <a:spcPct val="0"/>
              </a:spcBef>
            </a:pPr>
            <a:r>
              <a:rPr lang="en-US" altLang="en-US" sz="1800" b="1" i="1"/>
              <a:t>Can look very similar to Burkitt lymphoma:  Need histology, immunophenotype and cytogenetics for diagnosis.</a:t>
            </a:r>
          </a:p>
          <a:p>
            <a:pPr eaLnBrk="1" hangingPunct="1">
              <a:spcBef>
                <a:spcPct val="0"/>
              </a:spcBef>
            </a:pPr>
            <a:endParaRPr lang="en-US" altLang="en-US" sz="1800"/>
          </a:p>
          <a:p>
            <a:pPr eaLnBrk="1" hangingPunct="1">
              <a:spcBef>
                <a:spcPct val="0"/>
              </a:spcBef>
            </a:pPr>
            <a:r>
              <a:rPr lang="en-US" altLang="en-US"/>
              <a:t>GCB express CD10, BCL-6, A-myb and have favorable outcome,  ABC:  BCL-2, IRF4, Cyclin D2.  Type 3 may also exist</a:t>
            </a:r>
          </a:p>
        </p:txBody>
      </p:sp>
    </p:spTree>
    <p:extLst>
      <p:ext uri="{BB962C8B-B14F-4D97-AF65-F5344CB8AC3E}">
        <p14:creationId xmlns:p14="http://schemas.microsoft.com/office/powerpoint/2010/main" val="3164500300"/>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xmlns="" id="{7A150630-5FA8-4B74-8694-CF0BAD701E3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7B7A5B-EACC-4118-9AA4-450A4D8B691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0115" name="Rectangle 2">
            <a:extLst>
              <a:ext uri="{FF2B5EF4-FFF2-40B4-BE49-F238E27FC236}">
                <a16:creationId xmlns:a16="http://schemas.microsoft.com/office/drawing/2014/main" xmlns="" id="{0F6F564A-947E-4701-A120-B1BFE449441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0116" name="Rectangle 3">
            <a:extLst>
              <a:ext uri="{FF2B5EF4-FFF2-40B4-BE49-F238E27FC236}">
                <a16:creationId xmlns:a16="http://schemas.microsoft.com/office/drawing/2014/main" xmlns="" id="{8A706344-14F4-4203-81E0-7486348CB54F}"/>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de-DE" altLang="en-US"/>
              <a:t>ASH Image Bank (2004);doi: 10.1182/ashimagebank-2004-101255.  Used with permission.</a:t>
            </a:r>
          </a:p>
        </p:txBody>
      </p:sp>
    </p:spTree>
    <p:extLst>
      <p:ext uri="{BB962C8B-B14F-4D97-AF65-F5344CB8AC3E}">
        <p14:creationId xmlns:p14="http://schemas.microsoft.com/office/powerpoint/2010/main" val="426431862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xmlns="" id="{BDBEC2CB-3543-406A-946B-0557532E1004}"/>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3911E99-D27C-4521-B948-604E139B35BB}"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2163" name="Rectangle 2">
            <a:extLst>
              <a:ext uri="{FF2B5EF4-FFF2-40B4-BE49-F238E27FC236}">
                <a16:creationId xmlns:a16="http://schemas.microsoft.com/office/drawing/2014/main" xmlns="" id="{238E48B7-6A15-4899-874D-1CA29226DBBC}"/>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2164" name="Rectangle 3">
            <a:extLst>
              <a:ext uri="{FF2B5EF4-FFF2-40B4-BE49-F238E27FC236}">
                <a16:creationId xmlns:a16="http://schemas.microsoft.com/office/drawing/2014/main" xmlns="" id="{8329918C-1DAE-4218-9367-892B6588B18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de-DE" altLang="en-US"/>
          </a:p>
        </p:txBody>
      </p:sp>
    </p:spTree>
    <p:extLst>
      <p:ext uri="{BB962C8B-B14F-4D97-AF65-F5344CB8AC3E}">
        <p14:creationId xmlns:p14="http://schemas.microsoft.com/office/powerpoint/2010/main" val="407995265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xmlns="" id="{4F787A2A-FA9E-4F25-9FF0-A9EADDFFEE8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786CDE-C8E7-46B5-A3FF-C023104E44E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4211" name="Rectangle 2">
            <a:extLst>
              <a:ext uri="{FF2B5EF4-FFF2-40B4-BE49-F238E27FC236}">
                <a16:creationId xmlns:a16="http://schemas.microsoft.com/office/drawing/2014/main" xmlns="" id="{AE50D814-7463-43DC-87A3-C35AC322AF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4212" name="Rectangle 3">
            <a:extLst>
              <a:ext uri="{FF2B5EF4-FFF2-40B4-BE49-F238E27FC236}">
                <a16:creationId xmlns:a16="http://schemas.microsoft.com/office/drawing/2014/main" xmlns="" id="{DCE0A480-CDD7-4365-B2DA-278862BAB5C6}"/>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de-DE" altLang="en-US"/>
          </a:p>
        </p:txBody>
      </p:sp>
    </p:spTree>
    <p:extLst>
      <p:ext uri="{BB962C8B-B14F-4D97-AF65-F5344CB8AC3E}">
        <p14:creationId xmlns:p14="http://schemas.microsoft.com/office/powerpoint/2010/main" val="197002975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a:extLst>
              <a:ext uri="{FF2B5EF4-FFF2-40B4-BE49-F238E27FC236}">
                <a16:creationId xmlns:a16="http://schemas.microsoft.com/office/drawing/2014/main" xmlns="" id="{32694A28-1B67-4C90-8F77-A302F042D2F9}"/>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6259" name="Rectangle 3">
            <a:extLst>
              <a:ext uri="{FF2B5EF4-FFF2-40B4-BE49-F238E27FC236}">
                <a16:creationId xmlns:a16="http://schemas.microsoft.com/office/drawing/2014/main" xmlns="" id="{9E016D1A-1EC7-45FF-9351-4843D58BACBD}"/>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000" dirty="0">
                <a:latin typeface="Arial Narrow" panose="020B0606020202030204" pitchFamily="34" charset="0"/>
              </a:rPr>
              <a:t>75% present with anterior </a:t>
            </a:r>
            <a:r>
              <a:rPr lang="en-US" altLang="en-US" sz="2000" dirty="0" err="1">
                <a:latin typeface="Arial Narrow" panose="020B0606020202030204" pitchFamily="34" charset="0"/>
              </a:rPr>
              <a:t>medistinal</a:t>
            </a:r>
            <a:r>
              <a:rPr lang="en-US" altLang="en-US" sz="2000" dirty="0">
                <a:latin typeface="Arial Narrow" panose="020B0606020202030204" pitchFamily="34" charset="0"/>
              </a:rPr>
              <a:t> mass, pleural effusions</a:t>
            </a:r>
          </a:p>
          <a:p>
            <a:pPr eaLnBrk="1" hangingPunct="1">
              <a:spcBef>
                <a:spcPct val="0"/>
              </a:spcBef>
            </a:pPr>
            <a:r>
              <a:rPr lang="en-US" altLang="en-US" sz="2000" dirty="0">
                <a:latin typeface="Arial Narrow" panose="020B0606020202030204" pitchFamily="34" charset="0"/>
              </a:rPr>
              <a:t>Treat like you would ALL</a:t>
            </a: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endParaRPr lang="en-US" altLang="en-US" dirty="0">
              <a:latin typeface="Arial Narrow" panose="020B0606020202030204" pitchFamily="34" charset="0"/>
            </a:endParaRPr>
          </a:p>
          <a:p>
            <a:pPr eaLnBrk="1" hangingPunct="1">
              <a:spcBef>
                <a:spcPct val="0"/>
              </a:spcBef>
            </a:pPr>
            <a:r>
              <a:rPr lang="en-US" altLang="en-US" dirty="0">
                <a:latin typeface="Arial Narrow" panose="020B0606020202030204" pitchFamily="34" charset="0"/>
              </a:rPr>
              <a:t>T cell LL antigens:  1a,2,4,5,7,8,    B cell antigens:  10,19,20,22,HLA-DR</a:t>
            </a:r>
          </a:p>
          <a:p>
            <a:pPr eaLnBrk="1" hangingPunct="1">
              <a:spcBef>
                <a:spcPct val="0"/>
              </a:spcBef>
            </a:pPr>
            <a:r>
              <a:rPr lang="en-US" altLang="en-US" dirty="0"/>
              <a:t>Many translocations exist - most involve TCR promotor or enhancer regions onto 	TF genes such as </a:t>
            </a:r>
            <a:r>
              <a:rPr lang="en-US" altLang="en-US" i="1" dirty="0"/>
              <a:t>HOX11, TAL1, LYL1</a:t>
            </a:r>
            <a:endParaRPr lang="en-US" altLang="en-US" dirty="0">
              <a:latin typeface="Arial Narrow" panose="020B0606020202030204" pitchFamily="34" charset="0"/>
            </a:endParaRPr>
          </a:p>
          <a:p>
            <a:pPr eaLnBrk="1" hangingPunct="1">
              <a:spcBef>
                <a:spcPct val="0"/>
              </a:spcBef>
            </a:pPr>
            <a:r>
              <a:rPr lang="en-US" altLang="en-US" dirty="0" err="1"/>
              <a:t>TCRad</a:t>
            </a:r>
            <a:r>
              <a:rPr lang="en-US" altLang="en-US" dirty="0"/>
              <a:t> (14q11)	   </a:t>
            </a:r>
            <a:r>
              <a:rPr lang="en-US" altLang="en-US" dirty="0" err="1"/>
              <a:t>TCRb</a:t>
            </a:r>
            <a:r>
              <a:rPr lang="en-US" altLang="en-US" dirty="0"/>
              <a:t> (7q32-36)	</a:t>
            </a:r>
            <a:r>
              <a:rPr lang="en-US" altLang="en-US" dirty="0" err="1"/>
              <a:t>TCRg</a:t>
            </a:r>
            <a:r>
              <a:rPr lang="en-US" altLang="en-US" dirty="0"/>
              <a:t> (7p15)</a:t>
            </a:r>
          </a:p>
          <a:p>
            <a:pPr eaLnBrk="1" hangingPunct="1">
              <a:spcBef>
                <a:spcPct val="0"/>
              </a:spcBef>
            </a:pPr>
            <a:endParaRPr lang="en-US" altLang="en-US" dirty="0"/>
          </a:p>
        </p:txBody>
      </p:sp>
    </p:spTree>
    <p:extLst>
      <p:ext uri="{BB962C8B-B14F-4D97-AF65-F5344CB8AC3E}">
        <p14:creationId xmlns:p14="http://schemas.microsoft.com/office/powerpoint/2010/main" val="57721878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xmlns="" id="{F01A07CC-1F22-4257-9756-F4BB55F79C5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5EC4F2-A5E7-4AC3-8AA9-F9F977D4D320}"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xmlns="" id="{2F194AA0-C0F7-4306-9555-F98ADACF4B7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2" name="Rectangle 3">
            <a:extLst>
              <a:ext uri="{FF2B5EF4-FFF2-40B4-BE49-F238E27FC236}">
                <a16:creationId xmlns:a16="http://schemas.microsoft.com/office/drawing/2014/main" xmlns="" id="{55F40BEB-9EB4-47AC-AAE7-E4E8A265F8D8}"/>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ALCL – presenting with anterior mediastinal mass.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225652129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7">
            <a:extLst>
              <a:ext uri="{FF2B5EF4-FFF2-40B4-BE49-F238E27FC236}">
                <a16:creationId xmlns:a16="http://schemas.microsoft.com/office/drawing/2014/main" xmlns="" id="{D41645E7-92C9-4D9C-9036-1D473001477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BA94D3-0963-45F6-AE6E-C9473EF2AD7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98307" name="Rectangle 2">
            <a:extLst>
              <a:ext uri="{FF2B5EF4-FFF2-40B4-BE49-F238E27FC236}">
                <a16:creationId xmlns:a16="http://schemas.microsoft.com/office/drawing/2014/main" xmlns="" id="{D93EF48E-75B5-4B25-9A3D-27F915ACE3D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98308" name="Rectangle 3">
            <a:extLst>
              <a:ext uri="{FF2B5EF4-FFF2-40B4-BE49-F238E27FC236}">
                <a16:creationId xmlns:a16="http://schemas.microsoft.com/office/drawing/2014/main" xmlns="" id="{0A2F6C1A-F3E3-447E-9B5D-8DE4CDE06090}"/>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Images courtesy of Dinesh Rakheja, M.B.B.S., M.D., Assistant Professor, Department of Pathology, University of Texas, Southwestern Medical School.  </a:t>
            </a:r>
            <a:endParaRPr lang="de-DE" altLang="en-US"/>
          </a:p>
          <a:p>
            <a:pPr eaLnBrk="1" hangingPunct="1">
              <a:spcBef>
                <a:spcPct val="0"/>
              </a:spcBef>
            </a:pP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6446774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7">
            <a:extLst>
              <a:ext uri="{FF2B5EF4-FFF2-40B4-BE49-F238E27FC236}">
                <a16:creationId xmlns:a16="http://schemas.microsoft.com/office/drawing/2014/main" xmlns="" id="{F80523E9-405D-41B2-9E2C-BE9AED7D6C44}"/>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D151575-7856-4465-B8E5-2FE451671FF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0355" name="Rectangle 2">
            <a:extLst>
              <a:ext uri="{FF2B5EF4-FFF2-40B4-BE49-F238E27FC236}">
                <a16:creationId xmlns:a16="http://schemas.microsoft.com/office/drawing/2014/main" xmlns="" id="{2B2D8AEC-B811-4616-A955-E729489D814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0356" name="Rectangle 3">
            <a:extLst>
              <a:ext uri="{FF2B5EF4-FFF2-40B4-BE49-F238E27FC236}">
                <a16:creationId xmlns:a16="http://schemas.microsoft.com/office/drawing/2014/main" xmlns="" id="{C08D3A3E-589B-4231-A50B-3FDCF64E3C8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a:p>
            <a:pPr eaLnBrk="1" hangingPunct="1">
              <a:spcBef>
                <a:spcPct val="0"/>
              </a:spcBef>
            </a:pPr>
            <a:r>
              <a:rPr lang="en-US" altLang="en-US"/>
              <a:t>Hof = focal perinuclear clearing seen at the nuclear concavity in plasma cells and in other cells—e.g., lymphoblasts, Reed-Sternberg cells, or osteoblasts—that have eccentrically placed nuclei</a:t>
            </a:r>
          </a:p>
        </p:txBody>
      </p:sp>
    </p:spTree>
    <p:extLst>
      <p:ext uri="{BB962C8B-B14F-4D97-AF65-F5344CB8AC3E}">
        <p14:creationId xmlns:p14="http://schemas.microsoft.com/office/powerpoint/2010/main" val="190394713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2" name="Rectangle 2">
            <a:extLst>
              <a:ext uri="{FF2B5EF4-FFF2-40B4-BE49-F238E27FC236}">
                <a16:creationId xmlns:a16="http://schemas.microsoft.com/office/drawing/2014/main" xmlns="" id="{3E546091-7B29-4FB2-8092-8A688DC93315}"/>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2403" name="Rectangle 3">
            <a:extLst>
              <a:ext uri="{FF2B5EF4-FFF2-40B4-BE49-F238E27FC236}">
                <a16:creationId xmlns:a16="http://schemas.microsoft.com/office/drawing/2014/main" xmlns="" id="{90B99AE6-9AA5-405C-B649-CA26E7637B21}"/>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TCR genes rearranged even if surface T cell markers absent. </a:t>
            </a:r>
          </a:p>
          <a:p>
            <a:pPr eaLnBrk="1" hangingPunct="1">
              <a:spcBef>
                <a:spcPct val="0"/>
              </a:spcBef>
            </a:pPr>
            <a:r>
              <a:rPr lang="en-US" altLang="en-US">
                <a:latin typeface="Arial Narrow" panose="020B0606020202030204" pitchFamily="34" charset="0"/>
              </a:rPr>
              <a:t>NMP-ALK = N terminus of </a:t>
            </a:r>
            <a:r>
              <a:rPr lang="en-US" altLang="en-US" sz="800">
                <a:latin typeface="Arial Narrow" panose="020B0606020202030204" pitchFamily="34" charset="0"/>
              </a:rPr>
              <a:t>Nucleophosmin gene – catalytic portion of ALK insulin receptor tyrosine kinase</a:t>
            </a:r>
          </a:p>
          <a:p>
            <a:pPr eaLnBrk="1" hangingPunct="1">
              <a:spcBef>
                <a:spcPct val="0"/>
              </a:spcBef>
            </a:pPr>
            <a:r>
              <a:rPr lang="en-US" altLang="en-US"/>
              <a:t>Myc, RAS, MAPK, ad Stat3/5 pathways</a:t>
            </a:r>
            <a:endParaRPr lang="en-US" altLang="en-US" sz="800">
              <a:latin typeface="Arial Narrow" panose="020B0606020202030204" pitchFamily="34" charset="0"/>
            </a:endParaRPr>
          </a:p>
          <a:p>
            <a:pPr eaLnBrk="1" hangingPunct="1">
              <a:spcBef>
                <a:spcPct val="0"/>
              </a:spcBef>
            </a:pPr>
            <a:endParaRPr lang="en-US" altLang="en-US">
              <a:latin typeface="Arial Narrow" panose="020B0606020202030204" pitchFamily="34" charset="0"/>
            </a:endParaRPr>
          </a:p>
        </p:txBody>
      </p:sp>
    </p:spTree>
    <p:extLst>
      <p:ext uri="{BB962C8B-B14F-4D97-AF65-F5344CB8AC3E}">
        <p14:creationId xmlns:p14="http://schemas.microsoft.com/office/powerpoint/2010/main" val="6486708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xmlns="" id="{638128D5-B368-458A-A3B4-83C56EA283C5}"/>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6C0853-0570-4C06-B582-112E65404A7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xmlns="" id="{F5EA9A8F-617E-4F39-8A97-68962058BDF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40" name="Rectangle 3">
            <a:extLst>
              <a:ext uri="{FF2B5EF4-FFF2-40B4-BE49-F238E27FC236}">
                <a16:creationId xmlns:a16="http://schemas.microsoft.com/office/drawing/2014/main" xmlns="" id="{C5729498-8643-4060-B7B9-DD34B572EA9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ALCL – presenting with anterior mediastinal mass. 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3374546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xmlns="" id="{D2B1F5D4-636C-4E97-AB61-6B5CA546A72E}"/>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15F1B61C-C25D-4193-8422-C1285BBE5D09}" type="slidenum">
              <a:rPr lang="en-US" altLang="en-US"/>
              <a:pPr/>
              <a:t>14</a:t>
            </a:fld>
            <a:endParaRPr lang="en-US" altLang="en-US"/>
          </a:p>
        </p:txBody>
      </p:sp>
      <p:sp>
        <p:nvSpPr>
          <p:cNvPr id="48131" name="Rectangle 2">
            <a:extLst>
              <a:ext uri="{FF2B5EF4-FFF2-40B4-BE49-F238E27FC236}">
                <a16:creationId xmlns:a16="http://schemas.microsoft.com/office/drawing/2014/main" xmlns="" id="{5CB59BC0-C0A9-4EAC-9924-7DC59127DC6F}"/>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a:extLst>
              <a:ext uri="{FF2B5EF4-FFF2-40B4-BE49-F238E27FC236}">
                <a16:creationId xmlns:a16="http://schemas.microsoft.com/office/drawing/2014/main" xmlns="" id="{FDF51CE9-A320-4173-B4DA-D4B25372E22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Histology Images courtesy of Dinesh Rakheja, M.B.B.S., M.D., Assistant Professor, Department of Pathology, University of Texas, Southwestern Medical School. </a:t>
            </a:r>
          </a:p>
          <a:p>
            <a:pPr eaLnBrk="1" hangingPunct="1">
              <a:spcBef>
                <a:spcPct val="0"/>
              </a:spcBef>
            </a:pPr>
            <a:r>
              <a:rPr lang="en-US" altLang="en-US"/>
              <a:t>- Can be diffuse or vaguely nodular, but no sclerosis</a:t>
            </a:r>
          </a:p>
        </p:txBody>
      </p:sp>
    </p:spTree>
    <p:extLst>
      <p:ext uri="{BB962C8B-B14F-4D97-AF65-F5344CB8AC3E}">
        <p14:creationId xmlns:p14="http://schemas.microsoft.com/office/powerpoint/2010/main" val="41657283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xmlns="" id="{E95D1271-A0DB-4547-994B-B9C64E7B356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E625D3-3CFA-42B9-B1C9-1EE5B5EDDB17}"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4451" name="Rectangle 2">
            <a:extLst>
              <a:ext uri="{FF2B5EF4-FFF2-40B4-BE49-F238E27FC236}">
                <a16:creationId xmlns:a16="http://schemas.microsoft.com/office/drawing/2014/main" xmlns="" id="{3D242C98-3C40-418C-8018-043BE898391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4452" name="Rectangle 3">
            <a:extLst>
              <a:ext uri="{FF2B5EF4-FFF2-40B4-BE49-F238E27FC236}">
                <a16:creationId xmlns:a16="http://schemas.microsoft.com/office/drawing/2014/main" xmlns="" id="{0B29C03E-A858-40B1-9D9D-6318FA9862B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2400" dirty="0"/>
              <a:t>THIS IS A REVIEW SLIDE</a:t>
            </a:r>
          </a:p>
        </p:txBody>
      </p:sp>
    </p:spTree>
    <p:extLst>
      <p:ext uri="{BB962C8B-B14F-4D97-AF65-F5344CB8AC3E}">
        <p14:creationId xmlns:p14="http://schemas.microsoft.com/office/powerpoint/2010/main" val="385683670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xmlns="" id="{7983C899-ADB2-492C-87CE-4C73615BEF6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C7EA991-4E0A-4A4E-AB0A-22C73B906534}"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06499" name="Rectangle 2">
            <a:extLst>
              <a:ext uri="{FF2B5EF4-FFF2-40B4-BE49-F238E27FC236}">
                <a16:creationId xmlns:a16="http://schemas.microsoft.com/office/drawing/2014/main" xmlns="" id="{3E38E808-BE02-4DEB-AB93-C5AEFBF4235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6500" name="Rectangle 3">
            <a:extLst>
              <a:ext uri="{FF2B5EF4-FFF2-40B4-BE49-F238E27FC236}">
                <a16:creationId xmlns:a16="http://schemas.microsoft.com/office/drawing/2014/main" xmlns="" id="{6CA83181-0698-423C-8902-8ED8AFFA3B20}"/>
              </a:ext>
            </a:extLst>
          </p:cNvPr>
          <p:cNvSpPr>
            <a:spLocks noGrp="1" noChangeArrowheads="1"/>
          </p:cNvSpPr>
          <p:nvPr>
            <p:ph type="body" idx="1"/>
          </p:nvPr>
        </p:nvSpPr>
        <p:spPr bwMode="auto">
          <a:xfrm>
            <a:off x="685800" y="4343400"/>
            <a:ext cx="57912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sz="3200"/>
              <a:t>Lymphomas can cause nearly any of the oncologic emergencies</a:t>
            </a:r>
          </a:p>
          <a:p>
            <a:pPr defTabSz="912813" eaLnBrk="1" hangingPunct="1">
              <a:spcBef>
                <a:spcPct val="0"/>
              </a:spcBef>
            </a:pPr>
            <a:endParaRPr lang="en-US" altLang="en-US"/>
          </a:p>
          <a:p>
            <a:pPr defTabSz="912813" eaLnBrk="1" hangingPunct="1">
              <a:spcBef>
                <a:spcPct val="0"/>
              </a:spcBef>
            </a:pPr>
            <a:endParaRPr lang="en-US" altLang="en-US"/>
          </a:p>
          <a:p>
            <a:pPr defTabSz="912813" eaLnBrk="1" hangingPunct="1">
              <a:spcBef>
                <a:spcPct val="0"/>
              </a:spcBef>
            </a:pPr>
            <a:endParaRPr lang="en-US" altLang="en-US"/>
          </a:p>
          <a:p>
            <a:pPr defTabSz="912813" eaLnBrk="1" hangingPunct="1">
              <a:spcBef>
                <a:spcPct val="0"/>
              </a:spcBef>
            </a:pPr>
            <a:r>
              <a:rPr lang="en-US" altLang="en-US"/>
              <a:t>Teaching table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89792815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xmlns="" id="{A4A57F1B-0B12-4F72-9F14-58C558508FF6}"/>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AFC441F-6573-481A-9346-CDDD80F2617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2883" name="Rectangle 2">
            <a:extLst>
              <a:ext uri="{FF2B5EF4-FFF2-40B4-BE49-F238E27FC236}">
                <a16:creationId xmlns:a16="http://schemas.microsoft.com/office/drawing/2014/main" xmlns="" id="{F5C85426-B6BF-4B46-BCFF-5B5FA030F72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xmlns="" id="{D95612B6-DA15-489C-ADE5-11A0D5E443E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lvl="1" defTabSz="912813" eaLnBrk="1" hangingPunct="1">
              <a:lnSpc>
                <a:spcPct val="90000"/>
              </a:lnSpc>
              <a:spcBef>
                <a:spcPct val="0"/>
              </a:spcBef>
            </a:pPr>
            <a:r>
              <a:rPr lang="en-US" altLang="en-US" sz="2400"/>
              <a:t>Sedation or anesthesia may reduce respiratory muscle tone</a:t>
            </a:r>
          </a:p>
          <a:p>
            <a:pPr marL="0" lvl="1" defTabSz="912813" eaLnBrk="1" hangingPunct="1">
              <a:lnSpc>
                <a:spcPct val="90000"/>
              </a:lnSpc>
              <a:spcBef>
                <a:spcPct val="0"/>
              </a:spcBef>
            </a:pPr>
            <a:r>
              <a:rPr lang="en-US" altLang="en-US" sz="2400"/>
              <a:t>Slide by Paul Harker-Murray</a:t>
            </a:r>
          </a:p>
        </p:txBody>
      </p:sp>
    </p:spTree>
    <p:extLst>
      <p:ext uri="{BB962C8B-B14F-4D97-AF65-F5344CB8AC3E}">
        <p14:creationId xmlns:p14="http://schemas.microsoft.com/office/powerpoint/2010/main" val="223934744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a:extLst>
              <a:ext uri="{FF2B5EF4-FFF2-40B4-BE49-F238E27FC236}">
                <a16:creationId xmlns:a16="http://schemas.microsoft.com/office/drawing/2014/main" xmlns="" id="{DC9D766C-262C-48E6-B7ED-CB8B50F42BAA}"/>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Notes Placeholder 2">
            <a:extLst>
              <a:ext uri="{FF2B5EF4-FFF2-40B4-BE49-F238E27FC236}">
                <a16:creationId xmlns:a16="http://schemas.microsoft.com/office/drawing/2014/main" xmlns="" id="{B938FA15-D223-4F70-9629-31A1470E833C}"/>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
        <p:nvSpPr>
          <p:cNvPr id="120836" name="Slide Number Placeholder 3">
            <a:extLst>
              <a:ext uri="{FF2B5EF4-FFF2-40B4-BE49-F238E27FC236}">
                <a16:creationId xmlns:a16="http://schemas.microsoft.com/office/drawing/2014/main" xmlns="" id="{59CF8E7D-DD8B-4E98-816D-E130FC10C341}"/>
              </a:ext>
            </a:extLst>
          </p:cNvPr>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233AE5-D0A0-4D84-8F5A-B6F50B7ED1F3}" type="slidenum">
              <a:rPr kumimoji="0" lang="en-US" altLang="en-US" sz="1200" b="0" i="0" u="none" strike="noStrike" kern="1200" cap="none" spc="0" normalizeH="0" baseline="0" noProof="0" smtClean="0">
                <a:ln>
                  <a:noFill/>
                </a:ln>
                <a:solidFill>
                  <a:prstClr val="black"/>
                </a:solidFill>
                <a:effectLst/>
                <a:uLnTx/>
                <a:uFillTx/>
                <a:latin typeface="Times New Roman" panose="02020603050405020304" pitchFamily="18"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89</a:t>
            </a:fld>
            <a:endParaRPr kumimoji="0" lang="en-US" altLang="en-US" sz="1200" b="0" i="0" u="none" strike="noStrike" kern="1200" cap="none" spc="0" normalizeH="0" baseline="0" noProof="0">
              <a:ln>
                <a:noFill/>
              </a:ln>
              <a:solidFill>
                <a:prstClr val="black"/>
              </a:solidFill>
              <a:effectLst/>
              <a:uLnTx/>
              <a:uFillTx/>
              <a:latin typeface="Times New Roman" panose="02020603050405020304" pitchFamily="18" charset="0"/>
              <a:ea typeface="+mn-ea"/>
              <a:cs typeface="Arial" panose="020B0604020202020204" pitchFamily="34" charset="0"/>
            </a:endParaRPr>
          </a:p>
        </p:txBody>
      </p:sp>
    </p:spTree>
    <p:extLst>
      <p:ext uri="{BB962C8B-B14F-4D97-AF65-F5344CB8AC3E}">
        <p14:creationId xmlns:p14="http://schemas.microsoft.com/office/powerpoint/2010/main" val="240908758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xmlns="" id="{8D3AC1C3-BC34-4046-9056-A3B2C1408D03}"/>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B52EDE8-A022-4EB0-97AD-66DB8A25A59E}"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4931" name="Rectangle 2">
            <a:extLst>
              <a:ext uri="{FF2B5EF4-FFF2-40B4-BE49-F238E27FC236}">
                <a16:creationId xmlns:a16="http://schemas.microsoft.com/office/drawing/2014/main" xmlns="" id="{88358638-236A-433C-8552-8733CDD1AFB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xmlns="" id="{C2B31C6C-383A-43C9-BAB3-82F3F17468A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0" lvl="1" defTabSz="912813" eaLnBrk="1" hangingPunct="1">
              <a:lnSpc>
                <a:spcPct val="90000"/>
              </a:lnSpc>
              <a:spcBef>
                <a:spcPct val="0"/>
              </a:spcBef>
            </a:pPr>
            <a:r>
              <a:rPr lang="en-US" altLang="en-US" sz="2400">
                <a:solidFill>
                  <a:srgbClr val="000000"/>
                </a:solidFill>
                <a:latin typeface="Arial Narrow" panose="020B0606020202030204" pitchFamily="34" charset="0"/>
              </a:rPr>
              <a:t>Tracheal compression on CT may predict perioperative obstruction </a:t>
            </a:r>
          </a:p>
          <a:p>
            <a:pPr marL="0" lvl="1" defTabSz="912813" eaLnBrk="1" hangingPunct="1">
              <a:lnSpc>
                <a:spcPct val="90000"/>
              </a:lnSpc>
              <a:spcBef>
                <a:spcPct val="0"/>
              </a:spcBef>
            </a:pPr>
            <a:endParaRPr lang="en-US" altLang="en-US" sz="2400">
              <a:latin typeface="Arial Narrow" panose="020B0606020202030204" pitchFamily="34" charset="0"/>
            </a:endParaRPr>
          </a:p>
          <a:p>
            <a:pPr marL="0" lvl="1" defTabSz="912813" eaLnBrk="1" hangingPunct="1">
              <a:lnSpc>
                <a:spcPct val="90000"/>
              </a:lnSpc>
              <a:spcBef>
                <a:spcPct val="0"/>
              </a:spcBef>
            </a:pPr>
            <a:r>
              <a:rPr lang="en-US" altLang="en-US" sz="2400">
                <a:latin typeface="Arial Narrow" panose="020B0606020202030204" pitchFamily="34" charset="0"/>
              </a:rPr>
              <a:t>Steroids:   Methylprednisolone 50 mg/m²/day divided QID, Prednisone 	40–60 mg/m²/day divided QID</a:t>
            </a:r>
          </a:p>
          <a:p>
            <a:pPr defTabSz="912813" eaLnBrk="1" hangingPunct="1">
              <a:lnSpc>
                <a:spcPct val="90000"/>
              </a:lnSpc>
              <a:spcBef>
                <a:spcPct val="0"/>
              </a:spcBef>
            </a:pPr>
            <a:r>
              <a:rPr lang="en-US" altLang="en-US" sz="2400">
                <a:latin typeface="Arial Narrow" panose="020B0606020202030204" pitchFamily="34" charset="0"/>
              </a:rPr>
              <a:t>Radiation:  	200-400 cGy/dose x 3 doses 		recommended by COG</a:t>
            </a:r>
            <a:endParaRPr lang="en-US" altLang="en-US" sz="2400"/>
          </a:p>
        </p:txBody>
      </p:sp>
    </p:spTree>
    <p:extLst>
      <p:ext uri="{BB962C8B-B14F-4D97-AF65-F5344CB8AC3E}">
        <p14:creationId xmlns:p14="http://schemas.microsoft.com/office/powerpoint/2010/main" val="251040110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a:extLst>
              <a:ext uri="{FF2B5EF4-FFF2-40B4-BE49-F238E27FC236}">
                <a16:creationId xmlns:a16="http://schemas.microsoft.com/office/drawing/2014/main" xmlns="" id="{DA884D23-D8BB-4D06-8056-187D7CF3ADB7}"/>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F5B252E-6E32-4465-9150-35316A9B591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6979" name="Rectangle 2">
            <a:extLst>
              <a:ext uri="{FF2B5EF4-FFF2-40B4-BE49-F238E27FC236}">
                <a16:creationId xmlns:a16="http://schemas.microsoft.com/office/drawing/2014/main" xmlns="" id="{7EBBABD6-7855-4446-B6BC-F647410EAE55}"/>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80" name="Rectangle 3">
            <a:extLst>
              <a:ext uri="{FF2B5EF4-FFF2-40B4-BE49-F238E27FC236}">
                <a16:creationId xmlns:a16="http://schemas.microsoft.com/office/drawing/2014/main" xmlns="" id="{17997DEA-A3F1-488D-A131-CFB275E0757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sz="1800" u="sng"/>
              <a:t>NO STEROIDS</a:t>
            </a:r>
          </a:p>
          <a:p>
            <a:pPr eaLnBrk="1" hangingPunct="1">
              <a:spcBef>
                <a:spcPct val="0"/>
              </a:spcBef>
            </a:pPr>
            <a:endParaRPr lang="en-US" altLang="en-US" sz="1800" u="sng"/>
          </a:p>
          <a:p>
            <a:pPr eaLnBrk="1" hangingPunct="1">
              <a:spcBef>
                <a:spcPct val="0"/>
              </a:spcBef>
            </a:pPr>
            <a:r>
              <a:rPr lang="en-US" altLang="en-US" sz="1800" u="sng"/>
              <a:t>Excisional biopsy</a:t>
            </a:r>
            <a:r>
              <a:rPr lang="en-US" altLang="en-US" sz="1800"/>
              <a:t> is best for diagnosis.  </a:t>
            </a:r>
          </a:p>
          <a:p>
            <a:pPr eaLnBrk="1" hangingPunct="1">
              <a:spcBef>
                <a:spcPct val="0"/>
              </a:spcBef>
              <a:buFontTx/>
              <a:buChar char="-"/>
            </a:pPr>
            <a:r>
              <a:rPr lang="en-US" altLang="en-US" sz="1800"/>
              <a:t>histology, LN architecture</a:t>
            </a:r>
          </a:p>
          <a:p>
            <a:pPr eaLnBrk="1" hangingPunct="1">
              <a:spcBef>
                <a:spcPct val="0"/>
              </a:spcBef>
              <a:buFontTx/>
              <a:buChar char="-"/>
            </a:pPr>
            <a:r>
              <a:rPr lang="en-US" altLang="en-US" sz="1800"/>
              <a:t>Immunochistochemistry.</a:t>
            </a:r>
          </a:p>
          <a:p>
            <a:pPr eaLnBrk="1" hangingPunct="1">
              <a:spcBef>
                <a:spcPct val="0"/>
              </a:spcBef>
            </a:pPr>
            <a:endParaRPr lang="en-US" altLang="en-US" sz="1800"/>
          </a:p>
          <a:p>
            <a:pPr eaLnBrk="1" hangingPunct="1">
              <a:spcBef>
                <a:spcPct val="0"/>
              </a:spcBef>
            </a:pPr>
            <a:r>
              <a:rPr lang="en-US" altLang="en-US" sz="1800"/>
              <a:t>In patients with symptomatic masses where anesthesia poses a risk, tissue must be obtained in the least invasive way possible:  </a:t>
            </a:r>
          </a:p>
          <a:p>
            <a:pPr eaLnBrk="1" hangingPunct="1">
              <a:spcBef>
                <a:spcPct val="0"/>
              </a:spcBef>
            </a:pPr>
            <a:r>
              <a:rPr lang="en-US" altLang="en-US" sz="1800"/>
              <a:t>- consider a core biopsy (better than FNA)</a:t>
            </a:r>
          </a:p>
          <a:p>
            <a:pPr eaLnBrk="1" hangingPunct="1">
              <a:spcBef>
                <a:spcPct val="0"/>
              </a:spcBef>
            </a:pPr>
            <a:endParaRPr lang="en-US" altLang="en-US" sz="1800"/>
          </a:p>
          <a:p>
            <a:pPr eaLnBrk="1" hangingPunct="1">
              <a:spcBef>
                <a:spcPct val="0"/>
              </a:spcBef>
            </a:pPr>
            <a:r>
              <a:rPr lang="en-US" altLang="en-US" sz="1800"/>
              <a:t>Note:  flow cytometry does not contribute to the diagnosis of HL</a:t>
            </a:r>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3435682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a:extLst>
              <a:ext uri="{FF2B5EF4-FFF2-40B4-BE49-F238E27FC236}">
                <a16:creationId xmlns:a16="http://schemas.microsoft.com/office/drawing/2014/main" xmlns="" id="{DB67386D-C647-4FF6-9D7E-10531F0358D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F51F20A-F57B-44D8-859D-30AB1B8BB859}"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29027" name="Rectangle 2">
            <a:extLst>
              <a:ext uri="{FF2B5EF4-FFF2-40B4-BE49-F238E27FC236}">
                <a16:creationId xmlns:a16="http://schemas.microsoft.com/office/drawing/2014/main" xmlns="" id="{C451D005-8781-4EC5-9E09-884689A8253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8" name="Rectangle 3">
            <a:extLst>
              <a:ext uri="{FF2B5EF4-FFF2-40B4-BE49-F238E27FC236}">
                <a16:creationId xmlns:a16="http://schemas.microsoft.com/office/drawing/2014/main" xmlns="" id="{8CDA28DB-91A8-4750-A12D-996AD6BA703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dirty="0"/>
              <a:t>Ann Arbor Staging system does not adequately reflect NHL prognosis. Childhood NHL does not progress in the orderly and predictable lymphatic pattern that Hodgkin lymphoma (HL) does and extensive </a:t>
            </a:r>
            <a:r>
              <a:rPr lang="en-US" altLang="en-US" dirty="0" err="1"/>
              <a:t>extranodal</a:t>
            </a:r>
            <a:r>
              <a:rPr lang="en-US" altLang="en-US" dirty="0"/>
              <a:t> disease is common Adapted from Murphy SB. Classification, staging and end results of treatment of childhood non-Hodgkin lymphomas: dissimilarities from lymphomas in adults. </a:t>
            </a:r>
            <a:r>
              <a:rPr lang="en-US" altLang="en-US" dirty="0" err="1"/>
              <a:t>Semin</a:t>
            </a:r>
            <a:r>
              <a:rPr lang="en-US" altLang="en-US" dirty="0"/>
              <a:t> Oncol 1980;7:332–339.</a:t>
            </a:r>
            <a:endParaRPr lang="en-US" altLang="en-US" dirty="0">
              <a:latin typeface="Arial Narrow" panose="020B0606020202030204" pitchFamily="34" charset="0"/>
            </a:endParaRPr>
          </a:p>
          <a:p>
            <a:pPr defTabSz="912813" eaLnBrk="1" hangingPunct="1">
              <a:spcBef>
                <a:spcPct val="0"/>
              </a:spcBef>
            </a:pPr>
            <a:endParaRPr lang="en-US" altLang="en-US" dirty="0"/>
          </a:p>
        </p:txBody>
      </p:sp>
    </p:spTree>
    <p:extLst>
      <p:ext uri="{BB962C8B-B14F-4D97-AF65-F5344CB8AC3E}">
        <p14:creationId xmlns:p14="http://schemas.microsoft.com/office/powerpoint/2010/main" val="93866489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a:extLst>
              <a:ext uri="{FF2B5EF4-FFF2-40B4-BE49-F238E27FC236}">
                <a16:creationId xmlns:a16="http://schemas.microsoft.com/office/drawing/2014/main" xmlns="" id="{3DF0F059-22B4-47AA-82B7-B096E367FE8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B621D81-5F88-48E3-BD83-DE942055D86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1075" name="Rectangle 2">
            <a:extLst>
              <a:ext uri="{FF2B5EF4-FFF2-40B4-BE49-F238E27FC236}">
                <a16:creationId xmlns:a16="http://schemas.microsoft.com/office/drawing/2014/main" xmlns="" id="{91045388-378F-4F8B-A7E4-2E538F43DD7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6" name="Rectangle 3">
            <a:extLst>
              <a:ext uri="{FF2B5EF4-FFF2-40B4-BE49-F238E27FC236}">
                <a16:creationId xmlns:a16="http://schemas.microsoft.com/office/drawing/2014/main" xmlns="" id="{764E6536-E82F-4E55-8C4C-D4157A4C9109}"/>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Ann Arbor Staging system does not adequately reflect NHL prognosis. Childhood NHL does not progress in the orderly and predictable lymphatic pattern that Hodgkin lymphoma (HL) does and extensive extranodal disease is common Adapted from Murphy SB. Classification, staging and end results of treatment of childhood non-Hodgkin lymphomas: dissimilarities from lymphomas in adults. Semin Oncol 1980;7:332–339.</a:t>
            </a:r>
            <a:endParaRPr lang="en-US" altLang="en-US">
              <a:latin typeface="Arial Narrow" panose="020B0606020202030204" pitchFamily="34" charset="0"/>
            </a:endParaRPr>
          </a:p>
          <a:p>
            <a:pPr defTabSz="912813" eaLnBrk="1" hangingPunct="1">
              <a:spcBef>
                <a:spcPct val="0"/>
              </a:spcBef>
            </a:pPr>
            <a:endParaRPr lang="en-US" altLang="en-US"/>
          </a:p>
        </p:txBody>
      </p:sp>
    </p:spTree>
    <p:extLst>
      <p:ext uri="{BB962C8B-B14F-4D97-AF65-F5344CB8AC3E}">
        <p14:creationId xmlns:p14="http://schemas.microsoft.com/office/powerpoint/2010/main" val="284182651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Rectangle 7">
            <a:extLst>
              <a:ext uri="{FF2B5EF4-FFF2-40B4-BE49-F238E27FC236}">
                <a16:creationId xmlns:a16="http://schemas.microsoft.com/office/drawing/2014/main" xmlns="" id="{9541B334-1BAC-4112-B921-4978EE71052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6D40C23-DD68-41C8-A162-8826C100F11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3123" name="Rectangle 2">
            <a:extLst>
              <a:ext uri="{FF2B5EF4-FFF2-40B4-BE49-F238E27FC236}">
                <a16:creationId xmlns:a16="http://schemas.microsoft.com/office/drawing/2014/main" xmlns="" id="{A825029E-6869-4C08-8ED9-8223084279E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4" name="Rectangle 3">
            <a:extLst>
              <a:ext uri="{FF2B5EF4-FFF2-40B4-BE49-F238E27FC236}">
                <a16:creationId xmlns:a16="http://schemas.microsoft.com/office/drawing/2014/main" xmlns="" id="{9AB975A9-700E-4098-8BBD-41F74EF124C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buFont typeface="Wingdings" panose="05000000000000000000" pitchFamily="2" charset="2"/>
              <a:buNone/>
            </a:pPr>
            <a:r>
              <a:rPr lang="en-US" altLang="en-US" sz="2800" dirty="0"/>
              <a:t>Higher risk:	</a:t>
            </a:r>
          </a:p>
          <a:p>
            <a:pPr eaLnBrk="1" hangingPunct="1">
              <a:spcBef>
                <a:spcPct val="0"/>
              </a:spcBef>
              <a:buClr>
                <a:srgbClr val="CC3300"/>
              </a:buClr>
              <a:buFont typeface="Wingdings" panose="05000000000000000000" pitchFamily="2" charset="2"/>
              <a:buNone/>
            </a:pPr>
            <a:r>
              <a:rPr lang="en-US" altLang="en-US" sz="2800" dirty="0"/>
              <a:t>Stage, </a:t>
            </a:r>
          </a:p>
          <a:p>
            <a:pPr eaLnBrk="1" hangingPunct="1">
              <a:spcBef>
                <a:spcPct val="0"/>
              </a:spcBef>
              <a:buClr>
                <a:srgbClr val="CC3300"/>
              </a:buClr>
              <a:buFont typeface="Wingdings" panose="05000000000000000000" pitchFamily="2" charset="2"/>
              <a:buNone/>
            </a:pPr>
            <a:r>
              <a:rPr lang="en-US" altLang="en-US" sz="2800" dirty="0"/>
              <a:t>Increased Marrow involvement</a:t>
            </a:r>
          </a:p>
          <a:p>
            <a:pPr eaLnBrk="1" hangingPunct="1">
              <a:spcBef>
                <a:spcPct val="0"/>
              </a:spcBef>
              <a:buClr>
                <a:srgbClr val="CC3300"/>
              </a:buClr>
              <a:buFont typeface="Wingdings" panose="05000000000000000000" pitchFamily="2" charset="2"/>
              <a:buNone/>
            </a:pPr>
            <a:r>
              <a:rPr lang="en-US" altLang="en-US" sz="2800" dirty="0"/>
              <a:t>CNS disease</a:t>
            </a:r>
          </a:p>
          <a:p>
            <a:pPr eaLnBrk="1" hangingPunct="1">
              <a:spcBef>
                <a:spcPct val="0"/>
              </a:spcBef>
              <a:buClr>
                <a:srgbClr val="CC3300"/>
              </a:buClr>
              <a:buFont typeface="Wingdings" panose="05000000000000000000" pitchFamily="2" charset="2"/>
              <a:buNone/>
            </a:pPr>
            <a:endParaRPr lang="en-US" altLang="en-US" sz="2800" dirty="0"/>
          </a:p>
          <a:p>
            <a:pPr eaLnBrk="1" hangingPunct="1">
              <a:spcBef>
                <a:spcPct val="0"/>
              </a:spcBef>
            </a:pPr>
            <a:r>
              <a:rPr lang="en-US" altLang="en-US" dirty="0" err="1"/>
              <a:t>Patte</a:t>
            </a:r>
            <a:r>
              <a:rPr lang="en-US" altLang="en-US" dirty="0"/>
              <a:t> C, Philip T, </a:t>
            </a:r>
            <a:r>
              <a:rPr lang="en-US" altLang="en-US" dirty="0" err="1"/>
              <a:t>Rodary</a:t>
            </a:r>
            <a:r>
              <a:rPr lang="en-US" altLang="en-US" dirty="0"/>
              <a:t> C, et al. Improved survival rate in children with stage III and IV B cell non-Hodgkin's lymphoma and leukemia using multi-agent chemotherapy: results of a study of 114 children from the French Pediatric Oncology Society. J Clin Oncol 1986;4:1219–1226.</a:t>
            </a:r>
          </a:p>
          <a:p>
            <a:pPr eaLnBrk="1" hangingPunct="1">
              <a:spcBef>
                <a:spcPct val="0"/>
              </a:spcBef>
            </a:pPr>
            <a:r>
              <a:rPr lang="en-US" altLang="en-US" dirty="0"/>
              <a:t>Reiter A, </a:t>
            </a:r>
            <a:r>
              <a:rPr lang="en-US" altLang="en-US" dirty="0" err="1"/>
              <a:t>Schrappe</a:t>
            </a:r>
            <a:r>
              <a:rPr lang="en-US" altLang="en-US" dirty="0"/>
              <a:t> M, </a:t>
            </a:r>
            <a:r>
              <a:rPr lang="en-US" altLang="en-US" dirty="0" err="1"/>
              <a:t>Parwaresch</a:t>
            </a:r>
            <a:r>
              <a:rPr lang="en-US" altLang="en-US" dirty="0"/>
              <a:t> R, et al. Non-Hodgkin's lymphomas of childhood and adolescence: results of a treatment stratified for biologic subtypes and stage—a report of the Berlin-Frankfurt-Munster Group. J Clin Oncol 1995;13:359–372.</a:t>
            </a:r>
          </a:p>
          <a:p>
            <a:pPr eaLnBrk="1" hangingPunct="1">
              <a:spcBef>
                <a:spcPct val="0"/>
              </a:spcBef>
              <a:buClr>
                <a:srgbClr val="CC3300"/>
              </a:buClr>
              <a:buFont typeface="Wingdings" panose="05000000000000000000" pitchFamily="2" charset="2"/>
              <a:buNone/>
            </a:pPr>
            <a:endParaRPr lang="en-US" altLang="en-US" sz="1000" dirty="0"/>
          </a:p>
          <a:p>
            <a:pPr eaLnBrk="1" hangingPunct="1">
              <a:spcBef>
                <a:spcPct val="0"/>
              </a:spcBef>
            </a:pPr>
            <a:endParaRPr lang="en-US" altLang="en-US" dirty="0"/>
          </a:p>
        </p:txBody>
      </p:sp>
    </p:spTree>
    <p:extLst>
      <p:ext uri="{BB962C8B-B14F-4D97-AF65-F5344CB8AC3E}">
        <p14:creationId xmlns:p14="http://schemas.microsoft.com/office/powerpoint/2010/main" val="308804312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xmlns=""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xmlns=""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xmlns=""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140976787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xmlns="" id="{A6F83897-DF73-488E-89CE-69F1AF388D6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AF69BB85-B33A-4DD3-BD83-FB6D1CC60CE5}" type="slidenum">
              <a:rPr lang="en-US" altLang="en-US"/>
              <a:pPr/>
              <a:t>15</a:t>
            </a:fld>
            <a:endParaRPr lang="en-US" altLang="en-US"/>
          </a:p>
        </p:txBody>
      </p:sp>
      <p:sp>
        <p:nvSpPr>
          <p:cNvPr id="50179" name="Rectangle 2">
            <a:extLst>
              <a:ext uri="{FF2B5EF4-FFF2-40B4-BE49-F238E27FC236}">
                <a16:creationId xmlns:a16="http://schemas.microsoft.com/office/drawing/2014/main" xmlns="" id="{569435AA-CA17-4907-83C0-549B273F67D7}"/>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a:extLst>
              <a:ext uri="{FF2B5EF4-FFF2-40B4-BE49-F238E27FC236}">
                <a16:creationId xmlns:a16="http://schemas.microsoft.com/office/drawing/2014/main" xmlns="" id="{F18707F2-0D1A-42FF-8C4F-BB389754543B}"/>
              </a:ext>
            </a:extLst>
          </p:cNvPr>
          <p:cNvSpPr>
            <a:spLocks noGrp="1" noChangeArrowheads="1"/>
          </p:cNvSpPr>
          <p:nvPr>
            <p:ph type="body" idx="1"/>
          </p:nvPr>
        </p:nvSpPr>
        <p:spPr bwMode="auto">
          <a:xfrm>
            <a:off x="685800" y="4343400"/>
            <a:ext cx="5867400" cy="411480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Non-</a:t>
            </a:r>
            <a:r>
              <a:rPr lang="en-US" altLang="en-US" dirty="0" err="1"/>
              <a:t>copywrited</a:t>
            </a:r>
            <a:r>
              <a:rPr lang="en-US" altLang="en-US" dirty="0"/>
              <a:t> material:  http://www.humpath.com/spip.php?article1271</a:t>
            </a:r>
          </a:p>
        </p:txBody>
      </p:sp>
    </p:spTree>
    <p:extLst>
      <p:ext uri="{BB962C8B-B14F-4D97-AF65-F5344CB8AC3E}">
        <p14:creationId xmlns:p14="http://schemas.microsoft.com/office/powerpoint/2010/main" val="291472936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Rectangle 7">
            <a:extLst>
              <a:ext uri="{FF2B5EF4-FFF2-40B4-BE49-F238E27FC236}">
                <a16:creationId xmlns:a16="http://schemas.microsoft.com/office/drawing/2014/main" xmlns="" id="{0AF47637-4AC7-424D-B3EC-88734647EC4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DC72CE-D0D5-4F33-BFE8-5C6FF5EEBDF8}"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98</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7219" name="Rectangle 2">
            <a:extLst>
              <a:ext uri="{FF2B5EF4-FFF2-40B4-BE49-F238E27FC236}">
                <a16:creationId xmlns:a16="http://schemas.microsoft.com/office/drawing/2014/main" xmlns="" id="{7F5BD5C3-831B-4B3E-9214-E7544CDDA41A}"/>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20" name="Rectangle 3">
            <a:extLst>
              <a:ext uri="{FF2B5EF4-FFF2-40B4-BE49-F238E27FC236}">
                <a16:creationId xmlns:a16="http://schemas.microsoft.com/office/drawing/2014/main" xmlns="" id="{6F539ED6-F27C-4B52-AA4E-03C492D5ADF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r>
              <a:rPr lang="en-US" altLang="en-US" sz="1000">
                <a:latin typeface="Arial Narrow" panose="020B0606020202030204" pitchFamily="34" charset="0"/>
              </a:rPr>
              <a:t>Specifics: </a:t>
            </a:r>
            <a:r>
              <a:rPr lang="en-US" altLang="en-US" sz="1000">
                <a:latin typeface="Arial Narrow" panose="020B0606020202030204" pitchFamily="34" charset="0"/>
                <a:hlinkClick r:id="rId3"/>
              </a:rPr>
              <a:t>www.cancer.gov/cancertopics/pdq</a:t>
            </a:r>
            <a:r>
              <a:rPr lang="en-US" altLang="en-US" sz="1000">
                <a:latin typeface="Arial Narrow" panose="020B0606020202030204" pitchFamily="34" charset="0"/>
              </a:rPr>
              <a:t> </a:t>
            </a:r>
          </a:p>
        </p:txBody>
      </p:sp>
    </p:spTree>
    <p:extLst>
      <p:ext uri="{BB962C8B-B14F-4D97-AF65-F5344CB8AC3E}">
        <p14:creationId xmlns:p14="http://schemas.microsoft.com/office/powerpoint/2010/main" val="386477966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xmlns=""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xmlns=""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xmlns=""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2511442217"/>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a:extLst>
              <a:ext uri="{FF2B5EF4-FFF2-40B4-BE49-F238E27FC236}">
                <a16:creationId xmlns:a16="http://schemas.microsoft.com/office/drawing/2014/main" xmlns="" id="{BDA6F8D0-7C13-447F-B45D-B7E5654CFF70}"/>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5ECD1C5-86E5-49FB-9842-6FA3BB2F07F1}"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35171" name="Rectangle 2">
            <a:extLst>
              <a:ext uri="{FF2B5EF4-FFF2-40B4-BE49-F238E27FC236}">
                <a16:creationId xmlns:a16="http://schemas.microsoft.com/office/drawing/2014/main" xmlns="" id="{96D2169B-BAAB-42FE-884A-A7412C3D995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2" name="Rectangle 3">
            <a:extLst>
              <a:ext uri="{FF2B5EF4-FFF2-40B4-BE49-F238E27FC236}">
                <a16:creationId xmlns:a16="http://schemas.microsoft.com/office/drawing/2014/main" xmlns="" id="{34A5BFC6-4B34-496E-91D4-2E069E5AE5B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buClr>
                <a:srgbClr val="CC3300"/>
              </a:buClr>
            </a:pPr>
            <a:endParaRPr lang="en-US" altLang="en-US" sz="1000">
              <a:latin typeface="Arial Narrow" panose="020B0606020202030204" pitchFamily="34" charset="0"/>
            </a:endParaRPr>
          </a:p>
        </p:txBody>
      </p:sp>
    </p:spTree>
    <p:extLst>
      <p:ext uri="{BB962C8B-B14F-4D97-AF65-F5344CB8AC3E}">
        <p14:creationId xmlns:p14="http://schemas.microsoft.com/office/powerpoint/2010/main" val="313066554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a:extLst>
              <a:ext uri="{FF2B5EF4-FFF2-40B4-BE49-F238E27FC236}">
                <a16:creationId xmlns:a16="http://schemas.microsoft.com/office/drawing/2014/main" xmlns="" id="{CD0FDC94-A5D2-4C71-ADC9-E55155B69112}"/>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3B37C9-7640-4F57-93B7-9D2AA39457D3}"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0291" name="Rectangle 2">
            <a:extLst>
              <a:ext uri="{FF2B5EF4-FFF2-40B4-BE49-F238E27FC236}">
                <a16:creationId xmlns:a16="http://schemas.microsoft.com/office/drawing/2014/main" xmlns="" id="{4D27CDFD-2EEB-4B7B-BACC-AC11D3883A26}"/>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7" name="Rectangle 3">
            <a:extLst>
              <a:ext uri="{FF2B5EF4-FFF2-40B4-BE49-F238E27FC236}">
                <a16:creationId xmlns:a16="http://schemas.microsoft.com/office/drawing/2014/main" xmlns="" id="{C639B1B3-5F63-493F-98C4-7F07E10C96C5}"/>
              </a:ext>
            </a:extLst>
          </p:cNvPr>
          <p:cNvSpPr>
            <a:spLocks noGrp="1" noChangeArrowheads="1"/>
          </p:cNvSpPr>
          <p:nvPr>
            <p:ph type="body" idx="1"/>
          </p:nvPr>
        </p:nvSpPr>
        <p:spPr bwMode="auto">
          <a:xfrm>
            <a:off x="533400" y="4343400"/>
            <a:ext cx="5791200" cy="4114800"/>
          </a:xfrm>
        </p:spPr>
        <p:txBody>
          <a:bodyPr wrap="square" numCol="1" anchor="t" anchorCtr="0" compatLnSpc="1">
            <a:prstTxWarp prst="textNoShape">
              <a:avLst/>
            </a:prstTxWarp>
            <a:normAutofit lnSpcReduction="10000"/>
          </a:bodyPr>
          <a:lstStyle/>
          <a:p>
            <a:pPr eaLnBrk="1" fontAlgn="auto" hangingPunct="1">
              <a:spcBef>
                <a:spcPct val="0"/>
              </a:spcBef>
              <a:spcAft>
                <a:spcPts val="0"/>
              </a:spcAft>
              <a:defRPr/>
            </a:pPr>
            <a:r>
              <a:rPr lang="en-US" sz="2000" dirty="0"/>
              <a:t>85-95% EFS – current goal is to limit late effects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Some protocols omit radiation for subsets of patients.</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In general, even if event free survival for patients who do and do not receive radiation therapy, overall survival is often similar.</a:t>
            </a:r>
          </a:p>
          <a:p>
            <a:pPr eaLnBrk="1" fontAlgn="auto" hangingPunct="1">
              <a:spcBef>
                <a:spcPct val="0"/>
              </a:spcBef>
              <a:spcAft>
                <a:spcPts val="0"/>
              </a:spcAft>
              <a:defRPr/>
            </a:pPr>
            <a:endParaRPr lang="en-US" sz="2000" dirty="0"/>
          </a:p>
          <a:p>
            <a:pPr eaLnBrk="1" fontAlgn="auto" hangingPunct="1">
              <a:spcBef>
                <a:spcPct val="0"/>
              </a:spcBef>
              <a:spcAft>
                <a:spcPts val="0"/>
              </a:spcAft>
              <a:defRPr/>
            </a:pPr>
            <a:r>
              <a:rPr lang="en-US" sz="2000" dirty="0"/>
              <a:t>Decision to use radiation may depend on the intensity of the salvage therapy.</a:t>
            </a:r>
          </a:p>
          <a:p>
            <a:pPr eaLnBrk="1" fontAlgn="auto" hangingPunct="1">
              <a:spcBef>
                <a:spcPct val="0"/>
              </a:spcBef>
              <a:spcAft>
                <a:spcPts val="0"/>
              </a:spcAft>
              <a:defRPr/>
            </a:pPr>
            <a:endParaRPr lang="en-US" sz="2000" dirty="0"/>
          </a:p>
          <a:p>
            <a:pPr eaLnBrk="1" fontAlgn="auto" hangingPunct="1">
              <a:spcBef>
                <a:spcPct val="0"/>
              </a:spcBef>
              <a:spcAft>
                <a:spcPts val="0"/>
              </a:spcAft>
              <a:defRPr/>
            </a:pPr>
            <a:endParaRPr lang="en-US" dirty="0"/>
          </a:p>
          <a:p>
            <a:pPr eaLnBrk="1" fontAlgn="auto" hangingPunct="1">
              <a:spcBef>
                <a:spcPct val="0"/>
              </a:spcBef>
              <a:spcAft>
                <a:spcPts val="0"/>
              </a:spcAft>
              <a:defRPr/>
            </a:pPr>
            <a:r>
              <a:rPr lang="en-US" dirty="0"/>
              <a:t>Doxorubicin can cause radiation recall </a:t>
            </a:r>
            <a:r>
              <a:rPr lang="en-US" dirty="0" err="1"/>
              <a:t>pneumonitis</a:t>
            </a:r>
            <a:r>
              <a:rPr lang="en-US" dirty="0"/>
              <a:t>.  </a:t>
            </a:r>
          </a:p>
          <a:p>
            <a:pPr eaLnBrk="1" fontAlgn="auto" hangingPunct="1">
              <a:spcBef>
                <a:spcPct val="0"/>
              </a:spcBef>
              <a:spcAft>
                <a:spcPts val="0"/>
              </a:spcAft>
              <a:defRPr/>
            </a:pPr>
            <a:r>
              <a:rPr lang="en-US" dirty="0"/>
              <a:t>Pulmonary VOD is rare, but occurs.  </a:t>
            </a:r>
          </a:p>
          <a:p>
            <a:pPr eaLnBrk="1" fontAlgn="auto" hangingPunct="1">
              <a:spcBef>
                <a:spcPct val="0"/>
              </a:spcBef>
              <a:spcAft>
                <a:spcPts val="0"/>
              </a:spcAft>
              <a:defRPr/>
            </a:pPr>
            <a:r>
              <a:rPr lang="en-US" dirty="0" err="1"/>
              <a:t>Cyclophosphamide</a:t>
            </a:r>
            <a:r>
              <a:rPr lang="en-US" dirty="0"/>
              <a:t> may exacerbate </a:t>
            </a:r>
            <a:r>
              <a:rPr lang="en-US" dirty="0" err="1"/>
              <a:t>anthracycline</a:t>
            </a:r>
            <a:r>
              <a:rPr lang="en-US" dirty="0"/>
              <a:t> or radiation induced cardiac injury.  </a:t>
            </a:r>
          </a:p>
          <a:p>
            <a:pPr eaLnBrk="1" fontAlgn="auto" hangingPunct="1">
              <a:spcBef>
                <a:spcPct val="0"/>
              </a:spcBef>
              <a:spcAft>
                <a:spcPts val="0"/>
              </a:spcAft>
              <a:defRPr/>
            </a:pPr>
            <a:r>
              <a:rPr lang="en-US" dirty="0" err="1"/>
              <a:t>Mechlorethamine</a:t>
            </a:r>
            <a:r>
              <a:rPr lang="en-US" dirty="0"/>
              <a:t> &gt; </a:t>
            </a:r>
            <a:r>
              <a:rPr lang="en-US" dirty="0" err="1"/>
              <a:t>cyclophosphamide</a:t>
            </a:r>
            <a:endParaRPr lang="en-US" dirty="0"/>
          </a:p>
        </p:txBody>
      </p:sp>
    </p:spTree>
    <p:extLst>
      <p:ext uri="{BB962C8B-B14F-4D97-AF65-F5344CB8AC3E}">
        <p14:creationId xmlns:p14="http://schemas.microsoft.com/office/powerpoint/2010/main" val="412125946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a:extLst>
              <a:ext uri="{FF2B5EF4-FFF2-40B4-BE49-F238E27FC236}">
                <a16:creationId xmlns:a16="http://schemas.microsoft.com/office/drawing/2014/main" xmlns="" id="{0FCBBB47-0CE0-4E00-9307-E341855CD44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5FB4B8-0F22-41C0-9AA1-CD1E9857C41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104</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2339" name="Rectangle 2">
            <a:extLst>
              <a:ext uri="{FF2B5EF4-FFF2-40B4-BE49-F238E27FC236}">
                <a16:creationId xmlns:a16="http://schemas.microsoft.com/office/drawing/2014/main" xmlns="" id="{2F6A684C-3316-46E8-A4BF-4225886839B3}"/>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40" name="Rectangle 3">
            <a:extLst>
              <a:ext uri="{FF2B5EF4-FFF2-40B4-BE49-F238E27FC236}">
                <a16:creationId xmlns:a16="http://schemas.microsoft.com/office/drawing/2014/main" xmlns="" id="{946AD53E-C3C3-476F-9E7F-AAD3F05079D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Central nervous system (CNS) involvement by HL is rare, with a reported incidence of less than 0.02% [1]. In most cases, it occurs in the setting of relapsed systemic disease, but has been known to present in isolation or with systemic disease remission.  1. Re D, Fuchs M, Schober T, et al. CNS involvement in Hodgkin’s lymphoma. J Clin Oncol 2007;25:3182.</a:t>
            </a:r>
          </a:p>
          <a:p>
            <a:pPr eaLnBrk="1" hangingPunct="1">
              <a:spcBef>
                <a:spcPct val="0"/>
              </a:spcBef>
            </a:pPr>
            <a:endParaRPr lang="en-US" altLang="en-US"/>
          </a:p>
        </p:txBody>
      </p:sp>
    </p:spTree>
    <p:extLst>
      <p:ext uri="{BB962C8B-B14F-4D97-AF65-F5344CB8AC3E}">
        <p14:creationId xmlns:p14="http://schemas.microsoft.com/office/powerpoint/2010/main" val="323164624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a:extLst>
              <a:ext uri="{FF2B5EF4-FFF2-40B4-BE49-F238E27FC236}">
                <a16:creationId xmlns:a16="http://schemas.microsoft.com/office/drawing/2014/main" xmlns="" id="{A9F27A99-8C83-41E9-A705-05020013C29B}"/>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7F379EE-58DD-4D90-97E6-AC89B7CE1AA2}"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105</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4387" name="Rectangle 2">
            <a:extLst>
              <a:ext uri="{FF2B5EF4-FFF2-40B4-BE49-F238E27FC236}">
                <a16:creationId xmlns:a16="http://schemas.microsoft.com/office/drawing/2014/main" xmlns="" id="{3D99C39E-F71B-4570-A567-13F1C5A2C83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8" name="Rectangle 3">
            <a:extLst>
              <a:ext uri="{FF2B5EF4-FFF2-40B4-BE49-F238E27FC236}">
                <a16:creationId xmlns:a16="http://schemas.microsoft.com/office/drawing/2014/main" xmlns="" id="{962E87D7-4C19-46E5-8613-8DF302125B44}"/>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Original Chart by Paul Harker-Murray</a:t>
            </a:r>
          </a:p>
        </p:txBody>
      </p:sp>
    </p:spTree>
    <p:extLst>
      <p:ext uri="{BB962C8B-B14F-4D97-AF65-F5344CB8AC3E}">
        <p14:creationId xmlns:p14="http://schemas.microsoft.com/office/powerpoint/2010/main" val="265187523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2">
            <a:extLst>
              <a:ext uri="{FF2B5EF4-FFF2-40B4-BE49-F238E27FC236}">
                <a16:creationId xmlns:a16="http://schemas.microsoft.com/office/drawing/2014/main" xmlns="" id="{44C6A6F1-B1C8-491D-86BE-CC80C32A885B}"/>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Rectangle 3">
            <a:extLst>
              <a:ext uri="{FF2B5EF4-FFF2-40B4-BE49-F238E27FC236}">
                <a16:creationId xmlns:a16="http://schemas.microsoft.com/office/drawing/2014/main" xmlns="" id="{9FCA4D36-6157-452D-847F-16DA2FF076A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393194630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a:extLst>
              <a:ext uri="{FF2B5EF4-FFF2-40B4-BE49-F238E27FC236}">
                <a16:creationId xmlns:a16="http://schemas.microsoft.com/office/drawing/2014/main" xmlns="" id="{643B8168-8B86-493A-851C-4BE1C7FF525B}"/>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F7936A-6A8A-426F-8CEA-8F92C096023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107</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46435" name="Rectangle 2">
            <a:extLst>
              <a:ext uri="{FF2B5EF4-FFF2-40B4-BE49-F238E27FC236}">
                <a16:creationId xmlns:a16="http://schemas.microsoft.com/office/drawing/2014/main" xmlns="" id="{7CC472D7-F388-4EE8-A888-5B8834EA65B9}"/>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6" name="Rectangle 3">
            <a:extLst>
              <a:ext uri="{FF2B5EF4-FFF2-40B4-BE49-F238E27FC236}">
                <a16:creationId xmlns:a16="http://schemas.microsoft.com/office/drawing/2014/main" xmlns="" id="{847780B5-D5D1-44C5-BCD4-E53CD1752E07}"/>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dirty="0"/>
          </a:p>
        </p:txBody>
      </p:sp>
    </p:spTree>
    <p:extLst>
      <p:ext uri="{BB962C8B-B14F-4D97-AF65-F5344CB8AC3E}">
        <p14:creationId xmlns:p14="http://schemas.microsoft.com/office/powerpoint/2010/main" val="3522774573"/>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2">
            <a:extLst>
              <a:ext uri="{FF2B5EF4-FFF2-40B4-BE49-F238E27FC236}">
                <a16:creationId xmlns:a16="http://schemas.microsoft.com/office/drawing/2014/main" xmlns="" id="{74408904-B9B8-4434-88E8-8D6488A1767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Rectangle 3">
            <a:extLst>
              <a:ext uri="{FF2B5EF4-FFF2-40B4-BE49-F238E27FC236}">
                <a16:creationId xmlns:a16="http://schemas.microsoft.com/office/drawing/2014/main" xmlns="" id="{4A9227FD-34F1-4E95-A562-6CCD516AD723}"/>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96246854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2">
            <a:extLst>
              <a:ext uri="{FF2B5EF4-FFF2-40B4-BE49-F238E27FC236}">
                <a16:creationId xmlns:a16="http://schemas.microsoft.com/office/drawing/2014/main" xmlns="" id="{6B1420BB-8A23-4246-B2B2-3DF818399CD2}"/>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Rectangle 3">
            <a:extLst>
              <a:ext uri="{FF2B5EF4-FFF2-40B4-BE49-F238E27FC236}">
                <a16:creationId xmlns:a16="http://schemas.microsoft.com/office/drawing/2014/main" xmlns="" id="{2DA15452-13FD-43E3-A09D-788F19517C2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a:t>Brentuximab</a:t>
            </a:r>
          </a:p>
          <a:p>
            <a:pPr eaLnBrk="1" hangingPunct="1">
              <a:spcBef>
                <a:spcPct val="0"/>
              </a:spcBef>
            </a:pPr>
            <a:r>
              <a:rPr lang="en-US" altLang="en-US"/>
              <a:t>EBV-CTL</a:t>
            </a:r>
          </a:p>
          <a:p>
            <a:pPr eaLnBrk="1" hangingPunct="1">
              <a:spcBef>
                <a:spcPct val="0"/>
              </a:spcBef>
            </a:pPr>
            <a:r>
              <a:rPr lang="en-US" altLang="en-US"/>
              <a:t>Rituximab</a:t>
            </a:r>
          </a:p>
          <a:p>
            <a:pPr eaLnBrk="1" hangingPunct="1">
              <a:spcBef>
                <a:spcPct val="0"/>
              </a:spcBef>
            </a:pPr>
            <a:r>
              <a:rPr lang="en-US" altLang="en-US"/>
              <a:t>Polatuzumab</a:t>
            </a:r>
          </a:p>
          <a:p>
            <a:pPr eaLnBrk="1" hangingPunct="1">
              <a:spcBef>
                <a:spcPct val="0"/>
              </a:spcBef>
            </a:pPr>
            <a:endParaRPr lang="en-US" altLang="en-US"/>
          </a:p>
          <a:p>
            <a:pPr eaLnBrk="1" hangingPunct="1">
              <a:spcBef>
                <a:spcPct val="0"/>
              </a:spcBef>
            </a:pPr>
            <a:r>
              <a:rPr lang="en-US" altLang="en-US"/>
              <a:t>Nivolumab, pembrolizumab</a:t>
            </a:r>
          </a:p>
          <a:p>
            <a:pPr eaLnBrk="1" hangingPunct="1">
              <a:spcBef>
                <a:spcPct val="0"/>
              </a:spcBef>
            </a:pPr>
            <a:r>
              <a:rPr lang="en-US" altLang="en-US"/>
              <a:t>Bortezomib</a:t>
            </a:r>
          </a:p>
          <a:p>
            <a:pPr eaLnBrk="1" hangingPunct="1">
              <a:spcBef>
                <a:spcPct val="0"/>
              </a:spcBef>
            </a:pPr>
            <a:r>
              <a:rPr lang="en-US" altLang="en-US"/>
              <a:t>HDAC inhibitor</a:t>
            </a:r>
          </a:p>
          <a:p>
            <a:pPr eaLnBrk="1" hangingPunct="1">
              <a:spcBef>
                <a:spcPct val="0"/>
              </a:spcBef>
            </a:pPr>
            <a:r>
              <a:rPr lang="en-US" altLang="en-US"/>
              <a:t>Bendamustine</a:t>
            </a:r>
          </a:p>
        </p:txBody>
      </p:sp>
    </p:spTree>
    <p:extLst>
      <p:ext uri="{BB962C8B-B14F-4D97-AF65-F5344CB8AC3E}">
        <p14:creationId xmlns:p14="http://schemas.microsoft.com/office/powerpoint/2010/main" val="19602670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a:extLst>
              <a:ext uri="{FF2B5EF4-FFF2-40B4-BE49-F238E27FC236}">
                <a16:creationId xmlns:a16="http://schemas.microsoft.com/office/drawing/2014/main" xmlns="" id="{3D606C33-B987-48EE-BFCC-47D66082A478}"/>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fld id="{6CCAFF55-2E80-4B27-891D-8BFB50B9DED5}" type="slidenum">
              <a:rPr lang="en-US" altLang="en-US"/>
              <a:pPr/>
              <a:t>16</a:t>
            </a:fld>
            <a:endParaRPr lang="en-US" altLang="en-US"/>
          </a:p>
        </p:txBody>
      </p:sp>
      <p:sp>
        <p:nvSpPr>
          <p:cNvPr id="52227" name="Rectangle 2">
            <a:extLst>
              <a:ext uri="{FF2B5EF4-FFF2-40B4-BE49-F238E27FC236}">
                <a16:creationId xmlns:a16="http://schemas.microsoft.com/office/drawing/2014/main" xmlns="" id="{3F617F83-4A01-4633-A30B-5C0444BD2AA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a:extLst>
              <a:ext uri="{FF2B5EF4-FFF2-40B4-BE49-F238E27FC236}">
                <a16:creationId xmlns:a16="http://schemas.microsoft.com/office/drawing/2014/main" xmlns="" id="{12BEBA01-CCEE-41B0-9473-3A6C441371E2}"/>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dirty="0"/>
              <a:t>Not </a:t>
            </a:r>
            <a:r>
              <a:rPr lang="en-US" altLang="en-US" dirty="0" err="1"/>
              <a:t>copywrited</a:t>
            </a:r>
            <a:r>
              <a:rPr lang="en-US" altLang="en-US" dirty="0"/>
              <a:t> material Amjad Khan - https://twitter.com/amjadalikhan52/status/532261653329772544</a:t>
            </a:r>
          </a:p>
        </p:txBody>
      </p:sp>
    </p:spTree>
    <p:extLst>
      <p:ext uri="{BB962C8B-B14F-4D97-AF65-F5344CB8AC3E}">
        <p14:creationId xmlns:p14="http://schemas.microsoft.com/office/powerpoint/2010/main" val="3640474208"/>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2">
            <a:extLst>
              <a:ext uri="{FF2B5EF4-FFF2-40B4-BE49-F238E27FC236}">
                <a16:creationId xmlns:a16="http://schemas.microsoft.com/office/drawing/2014/main" xmlns="" id="{41DAF3F7-B953-4778-B6F9-38CBE562DED8}"/>
              </a:ext>
            </a:extLst>
          </p:cNvPr>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Rectangle 3">
            <a:extLst>
              <a:ext uri="{FF2B5EF4-FFF2-40B4-BE49-F238E27FC236}">
                <a16:creationId xmlns:a16="http://schemas.microsoft.com/office/drawing/2014/main" xmlns="" id="{040D899B-3080-4CB7-AB68-C3ADB4626C98}"/>
              </a:ext>
            </a:extLst>
          </p:cNvPr>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p>
        </p:txBody>
      </p:sp>
    </p:spTree>
    <p:extLst>
      <p:ext uri="{BB962C8B-B14F-4D97-AF65-F5344CB8AC3E}">
        <p14:creationId xmlns:p14="http://schemas.microsoft.com/office/powerpoint/2010/main" val="2285070401"/>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7">
            <a:extLst>
              <a:ext uri="{FF2B5EF4-FFF2-40B4-BE49-F238E27FC236}">
                <a16:creationId xmlns:a16="http://schemas.microsoft.com/office/drawing/2014/main" xmlns="" id="{F8CAFC4F-CBCC-42AD-B7B7-8EBF6431DEB0}"/>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5E1B7DB-F02A-4D03-83C7-44537C348F0A}"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111</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20483" name="Rectangle 2">
            <a:extLst>
              <a:ext uri="{FF2B5EF4-FFF2-40B4-BE49-F238E27FC236}">
                <a16:creationId xmlns:a16="http://schemas.microsoft.com/office/drawing/2014/main" xmlns="" id="{13E9A118-478B-48BE-A355-13965EC53DC4}"/>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4" name="Rectangle 3">
            <a:extLst>
              <a:ext uri="{FF2B5EF4-FFF2-40B4-BE49-F238E27FC236}">
                <a16:creationId xmlns:a16="http://schemas.microsoft.com/office/drawing/2014/main" xmlns="" id="{11870E68-4B8E-4DD9-8663-1CFD7BE71F6E}"/>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defTabSz="912813" eaLnBrk="1" hangingPunct="1">
              <a:spcBef>
                <a:spcPct val="0"/>
              </a:spcBef>
            </a:pPr>
            <a:r>
              <a:rPr lang="en-US" altLang="en-US"/>
              <a:t>Original Images made into a power point slide by Paul Harker-Murray</a:t>
            </a:r>
          </a:p>
          <a:p>
            <a:pPr defTabSz="912813" eaLnBrk="1" hangingPunct="1">
              <a:spcBef>
                <a:spcPct val="0"/>
              </a:spcBef>
            </a:pPr>
            <a:endParaRPr lang="en-US" altLang="en-US"/>
          </a:p>
        </p:txBody>
      </p:sp>
    </p:spTree>
    <p:extLst>
      <p:ext uri="{BB962C8B-B14F-4D97-AF65-F5344CB8AC3E}">
        <p14:creationId xmlns:p14="http://schemas.microsoft.com/office/powerpoint/2010/main" val="294423080"/>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a:extLst>
              <a:ext uri="{FF2B5EF4-FFF2-40B4-BE49-F238E27FC236}">
                <a16:creationId xmlns:a16="http://schemas.microsoft.com/office/drawing/2014/main" xmlns="" id="{99A43F00-E54E-449A-8317-462C589E3D9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8" tIns="45719" rIns="91438" bIns="45719" anchor="b"/>
          <a:lstStyle>
            <a:lvl1pPr>
              <a:defRPr>
                <a:solidFill>
                  <a:schemeClr val="tx1"/>
                </a:solidFill>
                <a:latin typeface="Calibri" panose="020F0502020204030204" pitchFamily="34" charset="0"/>
                <a:cs typeface="Arial" panose="020B0604020202020204" pitchFamily="34" charset="0"/>
              </a:defRPr>
            </a:lvl1pPr>
            <a:lvl2pPr marL="742950" indent="-285750">
              <a:defRPr>
                <a:solidFill>
                  <a:schemeClr val="tx1"/>
                </a:solidFill>
                <a:latin typeface="Calibri" panose="020F0502020204030204" pitchFamily="34" charset="0"/>
                <a:cs typeface="Arial" panose="020B0604020202020204" pitchFamily="34" charset="0"/>
              </a:defRPr>
            </a:lvl2pPr>
            <a:lvl3pPr marL="1143000" indent="-228600">
              <a:defRPr>
                <a:solidFill>
                  <a:schemeClr val="tx1"/>
                </a:solidFill>
                <a:latin typeface="Calibri" panose="020F0502020204030204" pitchFamily="34" charset="0"/>
                <a:cs typeface="Arial" panose="020B0604020202020204" pitchFamily="34" charset="0"/>
              </a:defRPr>
            </a:lvl3pPr>
            <a:lvl4pPr marL="1600200" indent="-228600">
              <a:defRPr>
                <a:solidFill>
                  <a:schemeClr val="tx1"/>
                </a:solidFill>
                <a:latin typeface="Calibri" panose="020F0502020204030204" pitchFamily="34" charset="0"/>
                <a:cs typeface="Arial" panose="020B0604020202020204" pitchFamily="34" charset="0"/>
              </a:defRPr>
            </a:lvl4pPr>
            <a:lvl5pPr marL="2057400" indent="-22860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35C01F-C4F7-4D9F-AE88-50E9C81031C5}" type="slidenum">
              <a:rPr kumimoji="0" lang="en-US" altLang="en-US" sz="1200" b="0" i="0" u="none" strike="noStrike" kern="1200" cap="none" spc="0" normalizeH="0" baseline="0" noProof="0" smtClean="0">
                <a:ln>
                  <a:noFill/>
                </a:ln>
                <a:solidFill>
                  <a:prstClr val="black"/>
                </a:solidFill>
                <a:effectLst/>
                <a:uLnTx/>
                <a:uFillTx/>
                <a:latin typeface="Calibri" panose="020F050202020403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altLang="en-US" sz="1200" b="0" i="0" u="none" strike="noStrike" kern="1200" cap="none" spc="0" normalizeH="0" baseline="0" noProof="0">
              <a:ln>
                <a:noFill/>
              </a:ln>
              <a:solidFill>
                <a:prstClr val="black"/>
              </a:solidFill>
              <a:effectLst/>
              <a:uLnTx/>
              <a:uFillTx/>
              <a:latin typeface="Calibri" panose="020F0502020204030204" pitchFamily="34" charset="0"/>
              <a:ea typeface="+mn-ea"/>
              <a:cs typeface="Arial" panose="020B0604020202020204" pitchFamily="34" charset="0"/>
            </a:endParaRPr>
          </a:p>
        </p:txBody>
      </p:sp>
      <p:sp>
        <p:nvSpPr>
          <p:cNvPr id="158723" name="Rectangle 2">
            <a:extLst>
              <a:ext uri="{FF2B5EF4-FFF2-40B4-BE49-F238E27FC236}">
                <a16:creationId xmlns:a16="http://schemas.microsoft.com/office/drawing/2014/main" xmlns="" id="{5C81A3F2-9957-4ED4-AEBB-68E6C5AA6238}"/>
              </a:ext>
            </a:extLst>
          </p:cNvPr>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4" name="Rectangle 3">
            <a:extLst>
              <a:ext uri="{FF2B5EF4-FFF2-40B4-BE49-F238E27FC236}">
                <a16:creationId xmlns:a16="http://schemas.microsoft.com/office/drawing/2014/main" xmlns="" id="{BCEB0BAB-29DF-4A69-B25D-904C2ABFA7CD}"/>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en-US" altLang="en-US" i="1">
                <a:latin typeface="Arial Narrow" panose="020B0606020202030204" pitchFamily="34" charset="0"/>
              </a:rPr>
              <a:t>Pathology courtesy of Dr Gabriela Gheorghe, MD.</a:t>
            </a:r>
          </a:p>
          <a:p>
            <a:pPr eaLnBrk="1" hangingPunct="1">
              <a:spcBef>
                <a:spcPct val="0"/>
              </a:spcBef>
            </a:pPr>
            <a:r>
              <a:rPr lang="en-US" altLang="en-US" i="1">
                <a:latin typeface="Arial Narrow" panose="020B0606020202030204" pitchFamily="34" charset="0"/>
              </a:rPr>
              <a:t>Department of Pathology, Medical College of Wisconsin</a:t>
            </a:r>
            <a:endParaRPr lang="en-US" altLang="en-US"/>
          </a:p>
          <a:p>
            <a:pPr eaLnBrk="1" hangingPunct="1">
              <a:spcBef>
                <a:spcPct val="0"/>
              </a:spcBef>
            </a:pPr>
            <a:endParaRPr lang="en-US" altLang="en-US"/>
          </a:p>
        </p:txBody>
      </p:sp>
    </p:spTree>
    <p:extLst>
      <p:ext uri="{BB962C8B-B14F-4D97-AF65-F5344CB8AC3E}">
        <p14:creationId xmlns:p14="http://schemas.microsoft.com/office/powerpoint/2010/main" val="41637677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089691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30414997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249108663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xmlns="" id="{74AC94EF-4F5E-4876-87A4-530FD1F402D6}"/>
              </a:ext>
            </a:extLst>
          </p:cNvPr>
          <p:cNvSpPr>
            <a:spLocks noGrp="1"/>
          </p:cNvSpPr>
          <p:nvPr>
            <p:ph type="dt" sz="half" idx="10"/>
          </p:nvPr>
        </p:nvSpPr>
        <p:spPr/>
        <p:txBody>
          <a:bodyPr/>
          <a:lstStyle>
            <a:lvl1pPr>
              <a:defRPr/>
            </a:lvl1pPr>
          </a:lstStyle>
          <a:p>
            <a:pPr>
              <a:defRPr/>
            </a:pPr>
            <a:fld id="{71129CA5-D841-4D44-9813-48755BEC0C68}"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3E79BE0E-B642-44A7-8C31-AB5A080F6A4A}"/>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07DBC4FB-7ED0-4CCB-8083-FC91C32CEE3E}"/>
              </a:ext>
            </a:extLst>
          </p:cNvPr>
          <p:cNvSpPr>
            <a:spLocks noGrp="1"/>
          </p:cNvSpPr>
          <p:nvPr>
            <p:ph type="sldNum" sz="quarter" idx="12"/>
          </p:nvPr>
        </p:nvSpPr>
        <p:spPr/>
        <p:txBody>
          <a:bodyPr/>
          <a:lstStyle>
            <a:lvl1pPr>
              <a:defRPr/>
            </a:lvl1pPr>
          </a:lstStyle>
          <a:p>
            <a:pPr>
              <a:defRPr/>
            </a:pPr>
            <a:fld id="{A2F7FF47-58A5-4C55-92F4-758F19FCBD1A}" type="slidenum">
              <a:rPr lang="en-US" altLang="en-US"/>
              <a:pPr>
                <a:defRPr/>
              </a:pPr>
              <a:t>‹#›</a:t>
            </a:fld>
            <a:endParaRPr lang="en-US" altLang="en-US"/>
          </a:p>
        </p:txBody>
      </p:sp>
    </p:spTree>
    <p:extLst>
      <p:ext uri="{BB962C8B-B14F-4D97-AF65-F5344CB8AC3E}">
        <p14:creationId xmlns:p14="http://schemas.microsoft.com/office/powerpoint/2010/main" val="10359342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BFC2EA1-EFA1-4660-ABC3-93EDA5C9897D}"/>
              </a:ext>
            </a:extLst>
          </p:cNvPr>
          <p:cNvSpPr>
            <a:spLocks noGrp="1"/>
          </p:cNvSpPr>
          <p:nvPr>
            <p:ph type="dt" sz="half" idx="10"/>
          </p:nvPr>
        </p:nvSpPr>
        <p:spPr/>
        <p:txBody>
          <a:bodyPr/>
          <a:lstStyle>
            <a:lvl1pPr>
              <a:defRPr/>
            </a:lvl1pPr>
          </a:lstStyle>
          <a:p>
            <a:pPr>
              <a:defRPr/>
            </a:pPr>
            <a:fld id="{F4ECD0D3-5135-468F-A490-BDD4E47B1439}"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49F94B94-B475-4BEE-A8DA-DA8E774C6D3C}"/>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C002D8F2-4A75-48AD-9066-022275D84B81}"/>
              </a:ext>
            </a:extLst>
          </p:cNvPr>
          <p:cNvSpPr>
            <a:spLocks noGrp="1"/>
          </p:cNvSpPr>
          <p:nvPr>
            <p:ph type="sldNum" sz="quarter" idx="12"/>
          </p:nvPr>
        </p:nvSpPr>
        <p:spPr/>
        <p:txBody>
          <a:bodyPr/>
          <a:lstStyle>
            <a:lvl1pPr>
              <a:defRPr/>
            </a:lvl1pPr>
          </a:lstStyle>
          <a:p>
            <a:pPr>
              <a:defRPr/>
            </a:pPr>
            <a:fld id="{8530AF6F-83B9-4251-AEAC-F2D4E0A3C3E3}" type="slidenum">
              <a:rPr lang="en-US" altLang="en-US"/>
              <a:pPr>
                <a:defRPr/>
              </a:pPr>
              <a:t>‹#›</a:t>
            </a:fld>
            <a:endParaRPr lang="en-US" altLang="en-US"/>
          </a:p>
        </p:txBody>
      </p:sp>
    </p:spTree>
    <p:extLst>
      <p:ext uri="{BB962C8B-B14F-4D97-AF65-F5344CB8AC3E}">
        <p14:creationId xmlns:p14="http://schemas.microsoft.com/office/powerpoint/2010/main" val="177104190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BD840800-5976-4B05-9F22-D98CEE46A5AD}"/>
              </a:ext>
            </a:extLst>
          </p:cNvPr>
          <p:cNvSpPr>
            <a:spLocks noGrp="1"/>
          </p:cNvSpPr>
          <p:nvPr>
            <p:ph type="dt" sz="half" idx="10"/>
          </p:nvPr>
        </p:nvSpPr>
        <p:spPr/>
        <p:txBody>
          <a:bodyPr/>
          <a:lstStyle>
            <a:lvl1pPr>
              <a:defRPr/>
            </a:lvl1pPr>
          </a:lstStyle>
          <a:p>
            <a:pPr>
              <a:defRPr/>
            </a:pPr>
            <a:fld id="{4D1F830C-95CC-426E-9C3F-F7A8231BBC74}"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1A38F55F-A0B0-48D8-915F-170F6C64651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61391103-8C01-46A9-B305-2E0F914C42FE}"/>
              </a:ext>
            </a:extLst>
          </p:cNvPr>
          <p:cNvSpPr>
            <a:spLocks noGrp="1"/>
          </p:cNvSpPr>
          <p:nvPr>
            <p:ph type="sldNum" sz="quarter" idx="12"/>
          </p:nvPr>
        </p:nvSpPr>
        <p:spPr/>
        <p:txBody>
          <a:bodyPr/>
          <a:lstStyle>
            <a:lvl1pPr>
              <a:defRPr/>
            </a:lvl1pPr>
          </a:lstStyle>
          <a:p>
            <a:pPr>
              <a:defRPr/>
            </a:pPr>
            <a:fld id="{5C257C06-8EDC-4642-A503-2421D0174251}" type="slidenum">
              <a:rPr lang="en-US" altLang="en-US"/>
              <a:pPr>
                <a:defRPr/>
              </a:pPr>
              <a:t>‹#›</a:t>
            </a:fld>
            <a:endParaRPr lang="en-US" altLang="en-US"/>
          </a:p>
        </p:txBody>
      </p:sp>
    </p:spTree>
    <p:extLst>
      <p:ext uri="{BB962C8B-B14F-4D97-AF65-F5344CB8AC3E}">
        <p14:creationId xmlns:p14="http://schemas.microsoft.com/office/powerpoint/2010/main" val="387492541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xmlns="" id="{848AFFCC-4371-4A23-9B59-9DBE7295B854}"/>
              </a:ext>
            </a:extLst>
          </p:cNvPr>
          <p:cNvSpPr>
            <a:spLocks noGrp="1"/>
          </p:cNvSpPr>
          <p:nvPr>
            <p:ph type="dt" sz="half" idx="10"/>
          </p:nvPr>
        </p:nvSpPr>
        <p:spPr/>
        <p:txBody>
          <a:bodyPr/>
          <a:lstStyle>
            <a:lvl1pPr>
              <a:defRPr/>
            </a:lvl1pPr>
          </a:lstStyle>
          <a:p>
            <a:pPr>
              <a:defRPr/>
            </a:pPr>
            <a:fld id="{88805DCC-F912-4946-ABF1-4FACBFC20462}"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7FB86F1E-F9A2-4439-B82A-DAF1631B7DA4}"/>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8457883E-1BA7-4C4A-A8C9-6E1AD7BCC5AB}"/>
              </a:ext>
            </a:extLst>
          </p:cNvPr>
          <p:cNvSpPr>
            <a:spLocks noGrp="1"/>
          </p:cNvSpPr>
          <p:nvPr>
            <p:ph type="sldNum" sz="quarter" idx="12"/>
          </p:nvPr>
        </p:nvSpPr>
        <p:spPr/>
        <p:txBody>
          <a:bodyPr/>
          <a:lstStyle>
            <a:lvl1pPr>
              <a:defRPr/>
            </a:lvl1pPr>
          </a:lstStyle>
          <a:p>
            <a:pPr>
              <a:defRPr/>
            </a:pPr>
            <a:fld id="{9F46AEF6-6615-424C-A7B3-4A1E83A07823}" type="slidenum">
              <a:rPr lang="en-US" altLang="en-US"/>
              <a:pPr>
                <a:defRPr/>
              </a:pPr>
              <a:t>‹#›</a:t>
            </a:fld>
            <a:endParaRPr lang="en-US" altLang="en-US"/>
          </a:p>
        </p:txBody>
      </p:sp>
    </p:spTree>
    <p:extLst>
      <p:ext uri="{BB962C8B-B14F-4D97-AF65-F5344CB8AC3E}">
        <p14:creationId xmlns:p14="http://schemas.microsoft.com/office/powerpoint/2010/main" val="140925535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xmlns="" id="{98333CBD-6C18-45A6-A860-9EE4B99EDB23}"/>
              </a:ext>
            </a:extLst>
          </p:cNvPr>
          <p:cNvSpPr>
            <a:spLocks noGrp="1"/>
          </p:cNvSpPr>
          <p:nvPr>
            <p:ph type="dt" sz="half" idx="10"/>
          </p:nvPr>
        </p:nvSpPr>
        <p:spPr/>
        <p:txBody>
          <a:bodyPr/>
          <a:lstStyle>
            <a:lvl1pPr>
              <a:defRPr/>
            </a:lvl1pPr>
          </a:lstStyle>
          <a:p>
            <a:pPr>
              <a:defRPr/>
            </a:pPr>
            <a:fld id="{E26E14BA-3A46-4EBC-8942-A10A844230CE}" type="datetimeFigureOut">
              <a:rPr lang="en-US"/>
              <a:pPr>
                <a:defRPr/>
              </a:pPr>
              <a:t>12/18/2018</a:t>
            </a:fld>
            <a:endParaRPr lang="en-US"/>
          </a:p>
        </p:txBody>
      </p:sp>
      <p:sp>
        <p:nvSpPr>
          <p:cNvPr id="8" name="Footer Placeholder 4">
            <a:extLst>
              <a:ext uri="{FF2B5EF4-FFF2-40B4-BE49-F238E27FC236}">
                <a16:creationId xmlns:a16="http://schemas.microsoft.com/office/drawing/2014/main" xmlns="" id="{38592623-18C9-4783-83AA-5E3A3B7BA181}"/>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xmlns="" id="{32AC5A12-C88E-4C43-9FD1-BEB8DBB8D9B9}"/>
              </a:ext>
            </a:extLst>
          </p:cNvPr>
          <p:cNvSpPr>
            <a:spLocks noGrp="1"/>
          </p:cNvSpPr>
          <p:nvPr>
            <p:ph type="sldNum" sz="quarter" idx="12"/>
          </p:nvPr>
        </p:nvSpPr>
        <p:spPr/>
        <p:txBody>
          <a:bodyPr/>
          <a:lstStyle>
            <a:lvl1pPr>
              <a:defRPr/>
            </a:lvl1pPr>
          </a:lstStyle>
          <a:p>
            <a:pPr>
              <a:defRPr/>
            </a:pPr>
            <a:fld id="{531A8089-2D9B-4A75-8510-24102F204182}" type="slidenum">
              <a:rPr lang="en-US" altLang="en-US"/>
              <a:pPr>
                <a:defRPr/>
              </a:pPr>
              <a:t>‹#›</a:t>
            </a:fld>
            <a:endParaRPr lang="en-US" altLang="en-US"/>
          </a:p>
        </p:txBody>
      </p:sp>
    </p:spTree>
    <p:extLst>
      <p:ext uri="{BB962C8B-B14F-4D97-AF65-F5344CB8AC3E}">
        <p14:creationId xmlns:p14="http://schemas.microsoft.com/office/powerpoint/2010/main" val="17621331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xmlns="" id="{786BEB95-4BC3-4AB3-AEA9-D4BB713691A5}"/>
              </a:ext>
            </a:extLst>
          </p:cNvPr>
          <p:cNvSpPr>
            <a:spLocks noGrp="1"/>
          </p:cNvSpPr>
          <p:nvPr>
            <p:ph type="dt" sz="half" idx="10"/>
          </p:nvPr>
        </p:nvSpPr>
        <p:spPr/>
        <p:txBody>
          <a:bodyPr/>
          <a:lstStyle>
            <a:lvl1pPr>
              <a:defRPr/>
            </a:lvl1pPr>
          </a:lstStyle>
          <a:p>
            <a:pPr>
              <a:defRPr/>
            </a:pPr>
            <a:fld id="{8D3C2FCB-53AE-4FB6-B0A3-B1BF066DBE94}" type="datetimeFigureOut">
              <a:rPr lang="en-US"/>
              <a:pPr>
                <a:defRPr/>
              </a:pPr>
              <a:t>12/18/2018</a:t>
            </a:fld>
            <a:endParaRPr lang="en-US"/>
          </a:p>
        </p:txBody>
      </p:sp>
      <p:sp>
        <p:nvSpPr>
          <p:cNvPr id="4" name="Footer Placeholder 4">
            <a:extLst>
              <a:ext uri="{FF2B5EF4-FFF2-40B4-BE49-F238E27FC236}">
                <a16:creationId xmlns:a16="http://schemas.microsoft.com/office/drawing/2014/main" xmlns="" id="{DBABCD7A-F208-48B5-B4AB-8D809FDA314E}"/>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xmlns="" id="{06D39171-E908-4043-8612-0045CBFA818F}"/>
              </a:ext>
            </a:extLst>
          </p:cNvPr>
          <p:cNvSpPr>
            <a:spLocks noGrp="1"/>
          </p:cNvSpPr>
          <p:nvPr>
            <p:ph type="sldNum" sz="quarter" idx="12"/>
          </p:nvPr>
        </p:nvSpPr>
        <p:spPr/>
        <p:txBody>
          <a:bodyPr/>
          <a:lstStyle>
            <a:lvl1pPr>
              <a:defRPr/>
            </a:lvl1pPr>
          </a:lstStyle>
          <a:p>
            <a:pPr>
              <a:defRPr/>
            </a:pPr>
            <a:fld id="{C8270DCC-1001-4A44-99DB-588EBFE9490B}" type="slidenum">
              <a:rPr lang="en-US" altLang="en-US"/>
              <a:pPr>
                <a:defRPr/>
              </a:pPr>
              <a:t>‹#›</a:t>
            </a:fld>
            <a:endParaRPr lang="en-US" altLang="en-US"/>
          </a:p>
        </p:txBody>
      </p:sp>
    </p:spTree>
    <p:extLst>
      <p:ext uri="{BB962C8B-B14F-4D97-AF65-F5344CB8AC3E}">
        <p14:creationId xmlns:p14="http://schemas.microsoft.com/office/powerpoint/2010/main" val="272398636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xmlns="" id="{B43FBD9F-8423-4A06-BCDA-80051B629EAD}"/>
              </a:ext>
            </a:extLst>
          </p:cNvPr>
          <p:cNvSpPr>
            <a:spLocks noGrp="1"/>
          </p:cNvSpPr>
          <p:nvPr>
            <p:ph type="dt" sz="half" idx="10"/>
          </p:nvPr>
        </p:nvSpPr>
        <p:spPr/>
        <p:txBody>
          <a:bodyPr/>
          <a:lstStyle>
            <a:lvl1pPr>
              <a:defRPr/>
            </a:lvl1pPr>
          </a:lstStyle>
          <a:p>
            <a:pPr>
              <a:defRPr/>
            </a:pPr>
            <a:fld id="{7CDC87E0-DB27-4E0B-9277-107677C8521E}" type="datetimeFigureOut">
              <a:rPr lang="en-US"/>
              <a:pPr>
                <a:defRPr/>
              </a:pPr>
              <a:t>12/18/2018</a:t>
            </a:fld>
            <a:endParaRPr lang="en-US"/>
          </a:p>
        </p:txBody>
      </p:sp>
      <p:sp>
        <p:nvSpPr>
          <p:cNvPr id="3" name="Footer Placeholder 4">
            <a:extLst>
              <a:ext uri="{FF2B5EF4-FFF2-40B4-BE49-F238E27FC236}">
                <a16:creationId xmlns:a16="http://schemas.microsoft.com/office/drawing/2014/main" xmlns="" id="{EB491D3D-9F32-409B-9CB3-BA7D2064CBD6}"/>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xmlns="" id="{420CB6D1-1FCA-48C4-93AC-8007F3E8C43A}"/>
              </a:ext>
            </a:extLst>
          </p:cNvPr>
          <p:cNvSpPr>
            <a:spLocks noGrp="1"/>
          </p:cNvSpPr>
          <p:nvPr>
            <p:ph type="sldNum" sz="quarter" idx="12"/>
          </p:nvPr>
        </p:nvSpPr>
        <p:spPr/>
        <p:txBody>
          <a:bodyPr/>
          <a:lstStyle>
            <a:lvl1pPr>
              <a:defRPr/>
            </a:lvl1pPr>
          </a:lstStyle>
          <a:p>
            <a:pPr>
              <a:defRPr/>
            </a:pPr>
            <a:fld id="{39522CC1-1ED7-4CF8-8107-D87609AC7B95}" type="slidenum">
              <a:rPr lang="en-US" altLang="en-US"/>
              <a:pPr>
                <a:defRPr/>
              </a:pPr>
              <a:t>‹#›</a:t>
            </a:fld>
            <a:endParaRPr lang="en-US" altLang="en-US"/>
          </a:p>
        </p:txBody>
      </p:sp>
    </p:spTree>
    <p:extLst>
      <p:ext uri="{BB962C8B-B14F-4D97-AF65-F5344CB8AC3E}">
        <p14:creationId xmlns:p14="http://schemas.microsoft.com/office/powerpoint/2010/main" val="1347372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xmlns="" id="{0D79DCCE-E837-4763-938A-2B4451F601DA}"/>
              </a:ext>
            </a:extLst>
          </p:cNvPr>
          <p:cNvSpPr>
            <a:spLocks noGrp="1"/>
          </p:cNvSpPr>
          <p:nvPr>
            <p:ph type="dt" sz="half" idx="10"/>
          </p:nvPr>
        </p:nvSpPr>
        <p:spPr/>
        <p:txBody>
          <a:bodyPr/>
          <a:lstStyle>
            <a:lvl1pPr>
              <a:defRPr/>
            </a:lvl1pPr>
          </a:lstStyle>
          <a:p>
            <a:pPr>
              <a:defRPr/>
            </a:pPr>
            <a:fld id="{884566DA-E2F7-4857-A054-5E0EDB1B0E68}"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EE544B5E-E9F3-4EEA-8E38-2FA0AB6001EE}"/>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31E4670A-A978-4D78-8C1A-90CF7A374020}"/>
              </a:ext>
            </a:extLst>
          </p:cNvPr>
          <p:cNvSpPr>
            <a:spLocks noGrp="1"/>
          </p:cNvSpPr>
          <p:nvPr>
            <p:ph type="sldNum" sz="quarter" idx="12"/>
          </p:nvPr>
        </p:nvSpPr>
        <p:spPr/>
        <p:txBody>
          <a:bodyPr/>
          <a:lstStyle>
            <a:lvl1pPr>
              <a:defRPr/>
            </a:lvl1pPr>
          </a:lstStyle>
          <a:p>
            <a:pPr>
              <a:defRPr/>
            </a:pPr>
            <a:fld id="{12340164-995B-4B77-B13B-BC6E87049B37}" type="slidenum">
              <a:rPr lang="en-US" altLang="en-US"/>
              <a:pPr>
                <a:defRPr/>
              </a:pPr>
              <a:t>‹#›</a:t>
            </a:fld>
            <a:endParaRPr lang="en-US" altLang="en-US"/>
          </a:p>
        </p:txBody>
      </p:sp>
    </p:spTree>
    <p:extLst>
      <p:ext uri="{BB962C8B-B14F-4D97-AF65-F5344CB8AC3E}">
        <p14:creationId xmlns:p14="http://schemas.microsoft.com/office/powerpoint/2010/main" val="208604956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6993112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xmlns="" id="{3444B41D-5DCF-4C29-B46D-B3530FD94E25}"/>
              </a:ext>
            </a:extLst>
          </p:cNvPr>
          <p:cNvSpPr>
            <a:spLocks noGrp="1"/>
          </p:cNvSpPr>
          <p:nvPr>
            <p:ph type="dt" sz="half" idx="10"/>
          </p:nvPr>
        </p:nvSpPr>
        <p:spPr/>
        <p:txBody>
          <a:bodyPr/>
          <a:lstStyle>
            <a:lvl1pPr>
              <a:defRPr/>
            </a:lvl1pPr>
          </a:lstStyle>
          <a:p>
            <a:pPr>
              <a:defRPr/>
            </a:pPr>
            <a:fld id="{169F035F-EB6D-4294-A20A-2FD918C625F0}"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3311BE06-05C0-4397-A6A7-4A9078DF3A19}"/>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4F1409E5-BF51-4227-A0E3-CF37C8F70B3E}"/>
              </a:ext>
            </a:extLst>
          </p:cNvPr>
          <p:cNvSpPr>
            <a:spLocks noGrp="1"/>
          </p:cNvSpPr>
          <p:nvPr>
            <p:ph type="sldNum" sz="quarter" idx="12"/>
          </p:nvPr>
        </p:nvSpPr>
        <p:spPr/>
        <p:txBody>
          <a:bodyPr/>
          <a:lstStyle>
            <a:lvl1pPr>
              <a:defRPr/>
            </a:lvl1pPr>
          </a:lstStyle>
          <a:p>
            <a:pPr>
              <a:defRPr/>
            </a:pPr>
            <a:fld id="{6AE1F560-28A6-47C1-9B5E-A9136A0F277F}" type="slidenum">
              <a:rPr lang="en-US" altLang="en-US"/>
              <a:pPr>
                <a:defRPr/>
              </a:pPr>
              <a:t>‹#›</a:t>
            </a:fld>
            <a:endParaRPr lang="en-US" altLang="en-US"/>
          </a:p>
        </p:txBody>
      </p:sp>
    </p:spTree>
    <p:extLst>
      <p:ext uri="{BB962C8B-B14F-4D97-AF65-F5344CB8AC3E}">
        <p14:creationId xmlns:p14="http://schemas.microsoft.com/office/powerpoint/2010/main" val="408295396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0B5E987F-BF47-45A5-9E08-ADAC6E547C1C}"/>
              </a:ext>
            </a:extLst>
          </p:cNvPr>
          <p:cNvSpPr>
            <a:spLocks noGrp="1"/>
          </p:cNvSpPr>
          <p:nvPr>
            <p:ph type="dt" sz="half" idx="10"/>
          </p:nvPr>
        </p:nvSpPr>
        <p:spPr/>
        <p:txBody>
          <a:bodyPr/>
          <a:lstStyle>
            <a:lvl1pPr>
              <a:defRPr/>
            </a:lvl1pPr>
          </a:lstStyle>
          <a:p>
            <a:pPr>
              <a:defRPr/>
            </a:pPr>
            <a:fld id="{913536AF-D819-42A3-90B7-F8BC06E59680}"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F158FAF7-14FE-4CDE-9AE4-3AE49BD4E97B}"/>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7C20BC52-34FF-413E-8C11-F53D7E1810EB}"/>
              </a:ext>
            </a:extLst>
          </p:cNvPr>
          <p:cNvSpPr>
            <a:spLocks noGrp="1"/>
          </p:cNvSpPr>
          <p:nvPr>
            <p:ph type="sldNum" sz="quarter" idx="12"/>
          </p:nvPr>
        </p:nvSpPr>
        <p:spPr/>
        <p:txBody>
          <a:bodyPr/>
          <a:lstStyle>
            <a:lvl1pPr>
              <a:defRPr/>
            </a:lvl1pPr>
          </a:lstStyle>
          <a:p>
            <a:pPr>
              <a:defRPr/>
            </a:pPr>
            <a:fld id="{A9E75EF6-5224-4309-993C-5FAA1AA5FC52}" type="slidenum">
              <a:rPr lang="en-US" altLang="en-US"/>
              <a:pPr>
                <a:defRPr/>
              </a:pPr>
              <a:t>‹#›</a:t>
            </a:fld>
            <a:endParaRPr lang="en-US" altLang="en-US"/>
          </a:p>
        </p:txBody>
      </p:sp>
    </p:spTree>
    <p:extLst>
      <p:ext uri="{BB962C8B-B14F-4D97-AF65-F5344CB8AC3E}">
        <p14:creationId xmlns:p14="http://schemas.microsoft.com/office/powerpoint/2010/main" val="296615373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9992839E-5BD3-41BE-A8C5-BD515520C5C3}"/>
              </a:ext>
            </a:extLst>
          </p:cNvPr>
          <p:cNvSpPr>
            <a:spLocks noGrp="1"/>
          </p:cNvSpPr>
          <p:nvPr>
            <p:ph type="dt" sz="half" idx="10"/>
          </p:nvPr>
        </p:nvSpPr>
        <p:spPr/>
        <p:txBody>
          <a:bodyPr/>
          <a:lstStyle>
            <a:lvl1pPr>
              <a:defRPr/>
            </a:lvl1pPr>
          </a:lstStyle>
          <a:p>
            <a:pPr>
              <a:defRPr/>
            </a:pPr>
            <a:fld id="{5847296A-19F1-4DF2-B13C-DB24DB284C48}"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580AFB46-3EC2-4388-8E57-82C5B1CEFC0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9A5227E6-B066-4681-8124-AF6A3FE37E12}"/>
              </a:ext>
            </a:extLst>
          </p:cNvPr>
          <p:cNvSpPr>
            <a:spLocks noGrp="1"/>
          </p:cNvSpPr>
          <p:nvPr>
            <p:ph type="sldNum" sz="quarter" idx="12"/>
          </p:nvPr>
        </p:nvSpPr>
        <p:spPr/>
        <p:txBody>
          <a:bodyPr/>
          <a:lstStyle>
            <a:lvl1pPr>
              <a:defRPr/>
            </a:lvl1pPr>
          </a:lstStyle>
          <a:p>
            <a:pPr>
              <a:defRPr/>
            </a:pPr>
            <a:fld id="{0D28E68F-688F-45DE-BDA1-8A902D55F73A}" type="slidenum">
              <a:rPr lang="en-US" altLang="en-US"/>
              <a:pPr>
                <a:defRPr/>
              </a:pPr>
              <a:t>‹#›</a:t>
            </a:fld>
            <a:endParaRPr lang="en-US" altLang="en-US"/>
          </a:p>
        </p:txBody>
      </p:sp>
    </p:spTree>
    <p:extLst>
      <p:ext uri="{BB962C8B-B14F-4D97-AF65-F5344CB8AC3E}">
        <p14:creationId xmlns:p14="http://schemas.microsoft.com/office/powerpoint/2010/main" val="381237244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xmlns="" id="{5BEBCC93-D4A2-4421-9404-118B942259A3}"/>
              </a:ext>
            </a:extLst>
          </p:cNvPr>
          <p:cNvSpPr>
            <a:spLocks noGrp="1"/>
          </p:cNvSpPr>
          <p:nvPr>
            <p:ph type="dt" sz="half" idx="10"/>
          </p:nvPr>
        </p:nvSpPr>
        <p:spPr/>
        <p:txBody>
          <a:bodyPr/>
          <a:lstStyle>
            <a:lvl1pPr>
              <a:defRPr/>
            </a:lvl1pPr>
          </a:lstStyle>
          <a:p>
            <a:pPr>
              <a:defRPr/>
            </a:pPr>
            <a:fld id="{2136F537-F8AE-45E2-98ED-E9FA7C37ED22}"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122437AA-8FAA-4838-8584-7F424D3E4243}"/>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1FD80699-33A2-4A77-847A-A15C27BD8B4C}"/>
              </a:ext>
            </a:extLst>
          </p:cNvPr>
          <p:cNvSpPr>
            <a:spLocks noGrp="1"/>
          </p:cNvSpPr>
          <p:nvPr>
            <p:ph type="sldNum" sz="quarter" idx="12"/>
          </p:nvPr>
        </p:nvSpPr>
        <p:spPr/>
        <p:txBody>
          <a:bodyPr/>
          <a:lstStyle>
            <a:lvl1pPr>
              <a:defRPr/>
            </a:lvl1pPr>
          </a:lstStyle>
          <a:p>
            <a:pPr>
              <a:defRPr/>
            </a:pPr>
            <a:fld id="{E672F9F4-22B4-4240-8BEB-5AF7D7749611}" type="slidenum">
              <a:rPr lang="en-US" altLang="en-US"/>
              <a:pPr>
                <a:defRPr/>
              </a:pPr>
              <a:t>‹#›</a:t>
            </a:fld>
            <a:endParaRPr lang="en-US" altLang="en-US"/>
          </a:p>
        </p:txBody>
      </p:sp>
    </p:spTree>
    <p:extLst>
      <p:ext uri="{BB962C8B-B14F-4D97-AF65-F5344CB8AC3E}">
        <p14:creationId xmlns:p14="http://schemas.microsoft.com/office/powerpoint/2010/main" val="117132029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BE5E2D6-3529-484B-B660-DAF10DAE689F}"/>
              </a:ext>
            </a:extLst>
          </p:cNvPr>
          <p:cNvSpPr>
            <a:spLocks noGrp="1"/>
          </p:cNvSpPr>
          <p:nvPr>
            <p:ph type="dt" sz="half" idx="10"/>
          </p:nvPr>
        </p:nvSpPr>
        <p:spPr/>
        <p:txBody>
          <a:bodyPr/>
          <a:lstStyle>
            <a:lvl1pPr>
              <a:defRPr/>
            </a:lvl1pPr>
          </a:lstStyle>
          <a:p>
            <a:pPr>
              <a:defRPr/>
            </a:pPr>
            <a:fld id="{02DD61EB-FDC9-4F37-BAA1-8642E5E0202B}"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D1C373E1-304E-41ED-AFE3-0108011E2E98}"/>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8656939C-1F26-4B4E-8A38-4B17033C76FB}"/>
              </a:ext>
            </a:extLst>
          </p:cNvPr>
          <p:cNvSpPr>
            <a:spLocks noGrp="1"/>
          </p:cNvSpPr>
          <p:nvPr>
            <p:ph type="sldNum" sz="quarter" idx="12"/>
          </p:nvPr>
        </p:nvSpPr>
        <p:spPr/>
        <p:txBody>
          <a:bodyPr/>
          <a:lstStyle>
            <a:lvl1pPr>
              <a:defRPr/>
            </a:lvl1pPr>
          </a:lstStyle>
          <a:p>
            <a:pPr>
              <a:defRPr/>
            </a:pPr>
            <a:fld id="{7BDBB063-709B-4069-A3ED-F42C03180802}" type="slidenum">
              <a:rPr lang="en-US" altLang="en-US"/>
              <a:pPr>
                <a:defRPr/>
              </a:pPr>
              <a:t>‹#›</a:t>
            </a:fld>
            <a:endParaRPr lang="en-US" altLang="en-US"/>
          </a:p>
        </p:txBody>
      </p:sp>
    </p:spTree>
    <p:extLst>
      <p:ext uri="{BB962C8B-B14F-4D97-AF65-F5344CB8AC3E}">
        <p14:creationId xmlns:p14="http://schemas.microsoft.com/office/powerpoint/2010/main" val="283203183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E7BBA686-BDBE-4B6E-9232-CACDB844CB6B}"/>
              </a:ext>
            </a:extLst>
          </p:cNvPr>
          <p:cNvSpPr>
            <a:spLocks noGrp="1"/>
          </p:cNvSpPr>
          <p:nvPr>
            <p:ph type="dt" sz="half" idx="10"/>
          </p:nvPr>
        </p:nvSpPr>
        <p:spPr/>
        <p:txBody>
          <a:bodyPr/>
          <a:lstStyle>
            <a:lvl1pPr>
              <a:defRPr/>
            </a:lvl1pPr>
          </a:lstStyle>
          <a:p>
            <a:pPr>
              <a:defRPr/>
            </a:pPr>
            <a:fld id="{146392F7-D516-40A3-B02B-F0600A88E661}"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E55EC400-0964-4E30-93E8-F72392683D1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896C8D26-5665-4E6A-889A-6CB87BE093F8}"/>
              </a:ext>
            </a:extLst>
          </p:cNvPr>
          <p:cNvSpPr>
            <a:spLocks noGrp="1"/>
          </p:cNvSpPr>
          <p:nvPr>
            <p:ph type="sldNum" sz="quarter" idx="12"/>
          </p:nvPr>
        </p:nvSpPr>
        <p:spPr/>
        <p:txBody>
          <a:bodyPr/>
          <a:lstStyle>
            <a:lvl1pPr>
              <a:defRPr/>
            </a:lvl1pPr>
          </a:lstStyle>
          <a:p>
            <a:pPr>
              <a:defRPr/>
            </a:pPr>
            <a:fld id="{F00EAD7C-8812-456C-AA62-99F148810B0B}" type="slidenum">
              <a:rPr lang="en-US" altLang="en-US"/>
              <a:pPr>
                <a:defRPr/>
              </a:pPr>
              <a:t>‹#›</a:t>
            </a:fld>
            <a:endParaRPr lang="en-US" altLang="en-US"/>
          </a:p>
        </p:txBody>
      </p:sp>
    </p:spTree>
    <p:extLst>
      <p:ext uri="{BB962C8B-B14F-4D97-AF65-F5344CB8AC3E}">
        <p14:creationId xmlns:p14="http://schemas.microsoft.com/office/powerpoint/2010/main" val="407274116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xmlns="" id="{467E7613-57CB-42C1-80D0-574B037F7FBF}"/>
              </a:ext>
            </a:extLst>
          </p:cNvPr>
          <p:cNvSpPr>
            <a:spLocks noGrp="1"/>
          </p:cNvSpPr>
          <p:nvPr>
            <p:ph type="dt" sz="half" idx="10"/>
          </p:nvPr>
        </p:nvSpPr>
        <p:spPr/>
        <p:txBody>
          <a:bodyPr/>
          <a:lstStyle>
            <a:lvl1pPr>
              <a:defRPr/>
            </a:lvl1pPr>
          </a:lstStyle>
          <a:p>
            <a:pPr>
              <a:defRPr/>
            </a:pPr>
            <a:fld id="{B5518BF3-D5F1-4ABD-A979-6CF9DAB80645}"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BE553D5F-BCFF-49FF-B485-8F1451EB26E3}"/>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F5094314-C812-4693-98E8-02D3962BA41F}"/>
              </a:ext>
            </a:extLst>
          </p:cNvPr>
          <p:cNvSpPr>
            <a:spLocks noGrp="1"/>
          </p:cNvSpPr>
          <p:nvPr>
            <p:ph type="sldNum" sz="quarter" idx="12"/>
          </p:nvPr>
        </p:nvSpPr>
        <p:spPr/>
        <p:txBody>
          <a:bodyPr/>
          <a:lstStyle>
            <a:lvl1pPr>
              <a:defRPr/>
            </a:lvl1pPr>
          </a:lstStyle>
          <a:p>
            <a:pPr>
              <a:defRPr/>
            </a:pPr>
            <a:fld id="{8561FF44-3C72-4ABB-9132-1CD46BB2B74B}" type="slidenum">
              <a:rPr lang="en-US" altLang="en-US"/>
              <a:pPr>
                <a:defRPr/>
              </a:pPr>
              <a:t>‹#›</a:t>
            </a:fld>
            <a:endParaRPr lang="en-US" altLang="en-US"/>
          </a:p>
        </p:txBody>
      </p:sp>
    </p:spTree>
    <p:extLst>
      <p:ext uri="{BB962C8B-B14F-4D97-AF65-F5344CB8AC3E}">
        <p14:creationId xmlns:p14="http://schemas.microsoft.com/office/powerpoint/2010/main" val="428273204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xmlns="" id="{76291733-E74B-4BD4-8006-7BF1EA46A6AC}"/>
              </a:ext>
            </a:extLst>
          </p:cNvPr>
          <p:cNvSpPr>
            <a:spLocks noGrp="1"/>
          </p:cNvSpPr>
          <p:nvPr>
            <p:ph type="dt" sz="half" idx="10"/>
          </p:nvPr>
        </p:nvSpPr>
        <p:spPr/>
        <p:txBody>
          <a:bodyPr/>
          <a:lstStyle>
            <a:lvl1pPr>
              <a:defRPr/>
            </a:lvl1pPr>
          </a:lstStyle>
          <a:p>
            <a:pPr>
              <a:defRPr/>
            </a:pPr>
            <a:fld id="{E638D10C-ED9B-494B-9BBC-03BE153C04DF}" type="datetimeFigureOut">
              <a:rPr lang="en-US"/>
              <a:pPr>
                <a:defRPr/>
              </a:pPr>
              <a:t>12/18/2018</a:t>
            </a:fld>
            <a:endParaRPr lang="en-US"/>
          </a:p>
        </p:txBody>
      </p:sp>
      <p:sp>
        <p:nvSpPr>
          <p:cNvPr id="8" name="Footer Placeholder 4">
            <a:extLst>
              <a:ext uri="{FF2B5EF4-FFF2-40B4-BE49-F238E27FC236}">
                <a16:creationId xmlns:a16="http://schemas.microsoft.com/office/drawing/2014/main" xmlns="" id="{AAE7E0FB-6821-49F9-8E70-DA06C248D343}"/>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xmlns="" id="{04851BF3-5D0D-4C0B-9D1C-B282379C9702}"/>
              </a:ext>
            </a:extLst>
          </p:cNvPr>
          <p:cNvSpPr>
            <a:spLocks noGrp="1"/>
          </p:cNvSpPr>
          <p:nvPr>
            <p:ph type="sldNum" sz="quarter" idx="12"/>
          </p:nvPr>
        </p:nvSpPr>
        <p:spPr/>
        <p:txBody>
          <a:bodyPr/>
          <a:lstStyle>
            <a:lvl1pPr>
              <a:defRPr/>
            </a:lvl1pPr>
          </a:lstStyle>
          <a:p>
            <a:pPr>
              <a:defRPr/>
            </a:pPr>
            <a:fld id="{A9380307-7AEC-4987-826E-8ED0065977A9}" type="slidenum">
              <a:rPr lang="en-US" altLang="en-US"/>
              <a:pPr>
                <a:defRPr/>
              </a:pPr>
              <a:t>‹#›</a:t>
            </a:fld>
            <a:endParaRPr lang="en-US" altLang="en-US"/>
          </a:p>
        </p:txBody>
      </p:sp>
    </p:spTree>
    <p:extLst>
      <p:ext uri="{BB962C8B-B14F-4D97-AF65-F5344CB8AC3E}">
        <p14:creationId xmlns:p14="http://schemas.microsoft.com/office/powerpoint/2010/main" val="336107287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xmlns="" id="{9A066DF4-FA63-4A5F-9F4F-A37A672C83CF}"/>
              </a:ext>
            </a:extLst>
          </p:cNvPr>
          <p:cNvSpPr>
            <a:spLocks noGrp="1"/>
          </p:cNvSpPr>
          <p:nvPr>
            <p:ph type="dt" sz="half" idx="10"/>
          </p:nvPr>
        </p:nvSpPr>
        <p:spPr/>
        <p:txBody>
          <a:bodyPr/>
          <a:lstStyle>
            <a:lvl1pPr>
              <a:defRPr/>
            </a:lvl1pPr>
          </a:lstStyle>
          <a:p>
            <a:pPr>
              <a:defRPr/>
            </a:pPr>
            <a:fld id="{49EAB506-8F9F-42E1-A20E-BAB959DA25C6}" type="datetimeFigureOut">
              <a:rPr lang="en-US"/>
              <a:pPr>
                <a:defRPr/>
              </a:pPr>
              <a:t>12/18/2018</a:t>
            </a:fld>
            <a:endParaRPr lang="en-US"/>
          </a:p>
        </p:txBody>
      </p:sp>
      <p:sp>
        <p:nvSpPr>
          <p:cNvPr id="4" name="Footer Placeholder 4">
            <a:extLst>
              <a:ext uri="{FF2B5EF4-FFF2-40B4-BE49-F238E27FC236}">
                <a16:creationId xmlns:a16="http://schemas.microsoft.com/office/drawing/2014/main" xmlns="" id="{76296338-8535-4285-A0A7-39BF3F5206D9}"/>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xmlns="" id="{24DDD558-CC93-4485-A195-5433D38A4C53}"/>
              </a:ext>
            </a:extLst>
          </p:cNvPr>
          <p:cNvSpPr>
            <a:spLocks noGrp="1"/>
          </p:cNvSpPr>
          <p:nvPr>
            <p:ph type="sldNum" sz="quarter" idx="12"/>
          </p:nvPr>
        </p:nvSpPr>
        <p:spPr/>
        <p:txBody>
          <a:bodyPr/>
          <a:lstStyle>
            <a:lvl1pPr>
              <a:defRPr/>
            </a:lvl1pPr>
          </a:lstStyle>
          <a:p>
            <a:pPr>
              <a:defRPr/>
            </a:pPr>
            <a:fld id="{CB28CBF4-4319-4BF8-B8EE-8F5BD2BD256D}" type="slidenum">
              <a:rPr lang="en-US" altLang="en-US"/>
              <a:pPr>
                <a:defRPr/>
              </a:pPr>
              <a:t>‹#›</a:t>
            </a:fld>
            <a:endParaRPr lang="en-US" altLang="en-US"/>
          </a:p>
        </p:txBody>
      </p:sp>
    </p:spTree>
    <p:extLst>
      <p:ext uri="{BB962C8B-B14F-4D97-AF65-F5344CB8AC3E}">
        <p14:creationId xmlns:p14="http://schemas.microsoft.com/office/powerpoint/2010/main" val="26243357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xmlns="" id="{3500889E-C93D-4F9B-88C0-5FEE1C92B5DE}"/>
              </a:ext>
            </a:extLst>
          </p:cNvPr>
          <p:cNvSpPr>
            <a:spLocks noGrp="1"/>
          </p:cNvSpPr>
          <p:nvPr>
            <p:ph type="dt" sz="half" idx="10"/>
          </p:nvPr>
        </p:nvSpPr>
        <p:spPr/>
        <p:txBody>
          <a:bodyPr/>
          <a:lstStyle>
            <a:lvl1pPr>
              <a:defRPr/>
            </a:lvl1pPr>
          </a:lstStyle>
          <a:p>
            <a:pPr>
              <a:defRPr/>
            </a:pPr>
            <a:fld id="{39CB2E0E-17FD-4524-A3E0-FEFECE063922}" type="datetimeFigureOut">
              <a:rPr lang="en-US"/>
              <a:pPr>
                <a:defRPr/>
              </a:pPr>
              <a:t>12/18/2018</a:t>
            </a:fld>
            <a:endParaRPr lang="en-US"/>
          </a:p>
        </p:txBody>
      </p:sp>
      <p:sp>
        <p:nvSpPr>
          <p:cNvPr id="3" name="Footer Placeholder 4">
            <a:extLst>
              <a:ext uri="{FF2B5EF4-FFF2-40B4-BE49-F238E27FC236}">
                <a16:creationId xmlns:a16="http://schemas.microsoft.com/office/drawing/2014/main" xmlns="" id="{49A31860-1D4E-447D-BEE8-B8AD1541904B}"/>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xmlns="" id="{9CA56C05-6BB5-4646-B221-069D8DBF0665}"/>
              </a:ext>
            </a:extLst>
          </p:cNvPr>
          <p:cNvSpPr>
            <a:spLocks noGrp="1"/>
          </p:cNvSpPr>
          <p:nvPr>
            <p:ph type="sldNum" sz="quarter" idx="12"/>
          </p:nvPr>
        </p:nvSpPr>
        <p:spPr/>
        <p:txBody>
          <a:bodyPr/>
          <a:lstStyle>
            <a:lvl1pPr>
              <a:defRPr/>
            </a:lvl1pPr>
          </a:lstStyle>
          <a:p>
            <a:pPr>
              <a:defRPr/>
            </a:pPr>
            <a:fld id="{B917BD3E-9127-465B-94B1-1FF79A1A5B38}" type="slidenum">
              <a:rPr lang="en-US" altLang="en-US"/>
              <a:pPr>
                <a:defRPr/>
              </a:pPr>
              <a:t>‹#›</a:t>
            </a:fld>
            <a:endParaRPr lang="en-US" altLang="en-US"/>
          </a:p>
        </p:txBody>
      </p:sp>
    </p:spTree>
    <p:extLst>
      <p:ext uri="{BB962C8B-B14F-4D97-AF65-F5344CB8AC3E}">
        <p14:creationId xmlns:p14="http://schemas.microsoft.com/office/powerpoint/2010/main" val="275027368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384078705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xmlns="" id="{9938D9AF-8DCE-45AB-B4FB-4C3E7CD50324}"/>
              </a:ext>
            </a:extLst>
          </p:cNvPr>
          <p:cNvSpPr>
            <a:spLocks noGrp="1"/>
          </p:cNvSpPr>
          <p:nvPr>
            <p:ph type="dt" sz="half" idx="10"/>
          </p:nvPr>
        </p:nvSpPr>
        <p:spPr/>
        <p:txBody>
          <a:bodyPr/>
          <a:lstStyle>
            <a:lvl1pPr>
              <a:defRPr/>
            </a:lvl1pPr>
          </a:lstStyle>
          <a:p>
            <a:pPr>
              <a:defRPr/>
            </a:pPr>
            <a:fld id="{77F15CA7-98C3-46F2-AE58-C9472418C006}"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2739723A-9FE8-452F-9BE1-101E87CFE3E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3853024E-47A7-45CC-B8F7-38AFB3CEF1AD}"/>
              </a:ext>
            </a:extLst>
          </p:cNvPr>
          <p:cNvSpPr>
            <a:spLocks noGrp="1"/>
          </p:cNvSpPr>
          <p:nvPr>
            <p:ph type="sldNum" sz="quarter" idx="12"/>
          </p:nvPr>
        </p:nvSpPr>
        <p:spPr/>
        <p:txBody>
          <a:bodyPr/>
          <a:lstStyle>
            <a:lvl1pPr>
              <a:defRPr/>
            </a:lvl1pPr>
          </a:lstStyle>
          <a:p>
            <a:pPr>
              <a:defRPr/>
            </a:pPr>
            <a:fld id="{217FF96B-0832-41D1-B53C-CC95C80107D8}" type="slidenum">
              <a:rPr lang="en-US" altLang="en-US"/>
              <a:pPr>
                <a:defRPr/>
              </a:pPr>
              <a:t>‹#›</a:t>
            </a:fld>
            <a:endParaRPr lang="en-US" altLang="en-US"/>
          </a:p>
        </p:txBody>
      </p:sp>
    </p:spTree>
    <p:extLst>
      <p:ext uri="{BB962C8B-B14F-4D97-AF65-F5344CB8AC3E}">
        <p14:creationId xmlns:p14="http://schemas.microsoft.com/office/powerpoint/2010/main" val="104758200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xmlns="" id="{3D11F7B4-5B2B-4419-9E55-9253D070DBD1}"/>
              </a:ext>
            </a:extLst>
          </p:cNvPr>
          <p:cNvSpPr>
            <a:spLocks noGrp="1"/>
          </p:cNvSpPr>
          <p:nvPr>
            <p:ph type="dt" sz="half" idx="10"/>
          </p:nvPr>
        </p:nvSpPr>
        <p:spPr/>
        <p:txBody>
          <a:bodyPr/>
          <a:lstStyle>
            <a:lvl1pPr>
              <a:defRPr/>
            </a:lvl1pPr>
          </a:lstStyle>
          <a:p>
            <a:pPr>
              <a:defRPr/>
            </a:pPr>
            <a:fld id="{23D5992F-3AE7-4F0F-8F95-837701D014BD}" type="datetimeFigureOut">
              <a:rPr lang="en-US"/>
              <a:pPr>
                <a:defRPr/>
              </a:pPr>
              <a:t>12/18/2018</a:t>
            </a:fld>
            <a:endParaRPr lang="en-US"/>
          </a:p>
        </p:txBody>
      </p:sp>
      <p:sp>
        <p:nvSpPr>
          <p:cNvPr id="6" name="Footer Placeholder 4">
            <a:extLst>
              <a:ext uri="{FF2B5EF4-FFF2-40B4-BE49-F238E27FC236}">
                <a16:creationId xmlns:a16="http://schemas.microsoft.com/office/drawing/2014/main" xmlns="" id="{DB9E3A48-D1F7-4BD7-BBF6-198BB90085F2}"/>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xmlns="" id="{E3BDC92A-6BB5-46D2-930C-F0B056B038A7}"/>
              </a:ext>
            </a:extLst>
          </p:cNvPr>
          <p:cNvSpPr>
            <a:spLocks noGrp="1"/>
          </p:cNvSpPr>
          <p:nvPr>
            <p:ph type="sldNum" sz="quarter" idx="12"/>
          </p:nvPr>
        </p:nvSpPr>
        <p:spPr/>
        <p:txBody>
          <a:bodyPr/>
          <a:lstStyle>
            <a:lvl1pPr>
              <a:defRPr/>
            </a:lvl1pPr>
          </a:lstStyle>
          <a:p>
            <a:pPr>
              <a:defRPr/>
            </a:pPr>
            <a:fld id="{BFE4DBFE-1AC8-4A6B-8AFF-01BBABA86846}" type="slidenum">
              <a:rPr lang="en-US" altLang="en-US"/>
              <a:pPr>
                <a:defRPr/>
              </a:pPr>
              <a:t>‹#›</a:t>
            </a:fld>
            <a:endParaRPr lang="en-US" altLang="en-US"/>
          </a:p>
        </p:txBody>
      </p:sp>
    </p:spTree>
    <p:extLst>
      <p:ext uri="{BB962C8B-B14F-4D97-AF65-F5344CB8AC3E}">
        <p14:creationId xmlns:p14="http://schemas.microsoft.com/office/powerpoint/2010/main" val="23186659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ED17D25-CD35-44D9-A5AC-0F126C495B1F}"/>
              </a:ext>
            </a:extLst>
          </p:cNvPr>
          <p:cNvSpPr>
            <a:spLocks noGrp="1"/>
          </p:cNvSpPr>
          <p:nvPr>
            <p:ph type="dt" sz="half" idx="10"/>
          </p:nvPr>
        </p:nvSpPr>
        <p:spPr/>
        <p:txBody>
          <a:bodyPr/>
          <a:lstStyle>
            <a:lvl1pPr>
              <a:defRPr/>
            </a:lvl1pPr>
          </a:lstStyle>
          <a:p>
            <a:pPr>
              <a:defRPr/>
            </a:pPr>
            <a:fld id="{6CA853E7-85BA-49BA-961F-6EEBB0074343}"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40227809-5F4E-4293-BE9F-16DE43A23606}"/>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51F8A042-CD10-4610-B6A9-49D5B9FE0348}"/>
              </a:ext>
            </a:extLst>
          </p:cNvPr>
          <p:cNvSpPr>
            <a:spLocks noGrp="1"/>
          </p:cNvSpPr>
          <p:nvPr>
            <p:ph type="sldNum" sz="quarter" idx="12"/>
          </p:nvPr>
        </p:nvSpPr>
        <p:spPr/>
        <p:txBody>
          <a:bodyPr/>
          <a:lstStyle>
            <a:lvl1pPr>
              <a:defRPr/>
            </a:lvl1pPr>
          </a:lstStyle>
          <a:p>
            <a:pPr>
              <a:defRPr/>
            </a:pPr>
            <a:fld id="{F286C07B-4BF8-42EE-A94F-21C5A26B87D6}" type="slidenum">
              <a:rPr lang="en-US" altLang="en-US"/>
              <a:pPr>
                <a:defRPr/>
              </a:pPr>
              <a:t>‹#›</a:t>
            </a:fld>
            <a:endParaRPr lang="en-US" altLang="en-US"/>
          </a:p>
        </p:txBody>
      </p:sp>
    </p:spTree>
    <p:extLst>
      <p:ext uri="{BB962C8B-B14F-4D97-AF65-F5344CB8AC3E}">
        <p14:creationId xmlns:p14="http://schemas.microsoft.com/office/powerpoint/2010/main" val="4010152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6CE37023-A08D-47A1-BEFD-EDCCA7010AFE}"/>
              </a:ext>
            </a:extLst>
          </p:cNvPr>
          <p:cNvSpPr>
            <a:spLocks noGrp="1"/>
          </p:cNvSpPr>
          <p:nvPr>
            <p:ph type="dt" sz="half" idx="10"/>
          </p:nvPr>
        </p:nvSpPr>
        <p:spPr/>
        <p:txBody>
          <a:bodyPr/>
          <a:lstStyle>
            <a:lvl1pPr>
              <a:defRPr/>
            </a:lvl1pPr>
          </a:lstStyle>
          <a:p>
            <a:pPr>
              <a:defRPr/>
            </a:pPr>
            <a:fld id="{3EF54F17-75E3-4895-8BD2-C019D3AFCD70}"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E49E5879-8E35-489C-86A9-EEB3406A9BD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xmlns="" id="{E365163D-080B-4009-A14F-B738B38D51DC}"/>
              </a:ext>
            </a:extLst>
          </p:cNvPr>
          <p:cNvSpPr>
            <a:spLocks noGrp="1"/>
          </p:cNvSpPr>
          <p:nvPr>
            <p:ph type="sldNum" sz="quarter" idx="12"/>
          </p:nvPr>
        </p:nvSpPr>
        <p:spPr/>
        <p:txBody>
          <a:bodyPr/>
          <a:lstStyle>
            <a:lvl1pPr>
              <a:defRPr/>
            </a:lvl1pPr>
          </a:lstStyle>
          <a:p>
            <a:pPr>
              <a:defRPr/>
            </a:pPr>
            <a:fld id="{870C99AC-3438-40A6-AD2B-E2913D9DB0A3}" type="slidenum">
              <a:rPr lang="en-US" altLang="en-US"/>
              <a:pPr>
                <a:defRPr/>
              </a:pPr>
              <a:t>‹#›</a:t>
            </a:fld>
            <a:endParaRPr lang="en-US" altLang="en-US"/>
          </a:p>
        </p:txBody>
      </p:sp>
    </p:spTree>
    <p:extLst>
      <p:ext uri="{BB962C8B-B14F-4D97-AF65-F5344CB8AC3E}">
        <p14:creationId xmlns:p14="http://schemas.microsoft.com/office/powerpoint/2010/main" val="8784365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309948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84978048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326601378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1028801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32E7260-98A2-4B3E-BC0D-F34B56742F26}" type="datetimeFigureOut">
              <a:rPr lang="en-US" smtClean="0"/>
              <a:t>12/18/2018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30914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32E7260-98A2-4B3E-BC0D-F34B56742F26}" type="datetimeFigureOut">
              <a:rPr lang="en-US" smtClean="0"/>
              <a:t>12/18/2018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5689205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28753670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32E7260-98A2-4B3E-BC0D-F34B56742F26}" type="datetimeFigureOut">
              <a:rPr lang="en-US" smtClean="0"/>
              <a:t>12/18/2018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2356996875"/>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090941161"/>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5883928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736464771"/>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032E7260-98A2-4B3E-BC0D-F34B56742F26}" type="datetimeFigureOut">
              <a:rPr lang="en-US" smtClean="0"/>
              <a:t>12/18/2018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414231835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032E7260-98A2-4B3E-BC0D-F34B56742F26}" type="datetimeFigureOut">
              <a:rPr lang="en-US" smtClean="0"/>
              <a:t>12/18/2018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16073023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032E7260-98A2-4B3E-BC0D-F34B56742F26}" type="datetimeFigureOut">
              <a:rPr lang="en-US" smtClean="0"/>
              <a:t>12/18/2018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335820805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32E7260-98A2-4B3E-BC0D-F34B56742F26}" type="datetimeFigureOut">
              <a:rPr lang="en-US" smtClean="0"/>
              <a:t>12/18/2018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42717042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3306902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032E7260-98A2-4B3E-BC0D-F34B56742F26}" type="datetimeFigureOut">
              <a:rPr lang="en-US" smtClean="0"/>
              <a:t>12/18/2018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6BDA224-759A-4BB5-9A94-C09FF052618D}" type="slidenum">
              <a:rPr lang="en-US" smtClean="0"/>
              <a:t>‹#›</a:t>
            </a:fld>
            <a:endParaRPr lang="en-US"/>
          </a:p>
        </p:txBody>
      </p:sp>
    </p:spTree>
    <p:extLst>
      <p:ext uri="{BB962C8B-B14F-4D97-AF65-F5344CB8AC3E}">
        <p14:creationId xmlns:p14="http://schemas.microsoft.com/office/powerpoint/2010/main" val="22596232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jp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1.jp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1.jp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2E7260-98A2-4B3E-BC0D-F34B56742F26}" type="datetimeFigureOut">
              <a:rPr lang="en-US" smtClean="0"/>
              <a:t>12/18/2018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6BDA224-759A-4BB5-9A94-C09FF052618D}" type="slidenum">
              <a:rPr lang="en-US" smtClean="0"/>
              <a:t>‹#›</a:t>
            </a:fld>
            <a:endParaRPr lang="en-US"/>
          </a:p>
        </p:txBody>
      </p:sp>
    </p:spTree>
    <p:extLst>
      <p:ext uri="{BB962C8B-B14F-4D97-AF65-F5344CB8AC3E}">
        <p14:creationId xmlns:p14="http://schemas.microsoft.com/office/powerpoint/2010/main" val="7946153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xmlns="" id="{60FCA51A-7578-4309-B77E-863D7756AC71}"/>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xmlns="" id="{DDE1BE5E-2994-4025-914C-433B7812A5C6}"/>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xmlns="" id="{2B352CA9-EFCE-47B0-8B3F-F34DDA5AD064}"/>
              </a:ext>
            </a:extLst>
          </p:cNvPr>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cs typeface="+mn-cs"/>
              </a:defRPr>
            </a:lvl1pPr>
          </a:lstStyle>
          <a:p>
            <a:pPr>
              <a:defRPr/>
            </a:pPr>
            <a:fld id="{A3F5C271-9A06-459A-8262-7FA779BBFF36}"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C53BF5B6-7EA6-481E-A24A-85B9BEC9E65B}"/>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cs typeface="+mn-cs"/>
              </a:defRPr>
            </a:lvl1pPr>
          </a:lstStyle>
          <a:p>
            <a:pPr>
              <a:defRPr/>
            </a:pPr>
            <a:endParaRPr lang="en-US"/>
          </a:p>
        </p:txBody>
      </p:sp>
      <p:sp>
        <p:nvSpPr>
          <p:cNvPr id="6" name="Slide Number Placeholder 5">
            <a:extLst>
              <a:ext uri="{FF2B5EF4-FFF2-40B4-BE49-F238E27FC236}">
                <a16:creationId xmlns:a16="http://schemas.microsoft.com/office/drawing/2014/main" xmlns="" id="{64EEACAB-3461-42EB-AFD7-674F1AA5EFBD}"/>
              </a:ext>
            </a:extLst>
          </p:cNvPr>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a:defRPr/>
            </a:pPr>
            <a:fld id="{16D7F819-E845-4CFB-A1E0-40E5302713DE}" type="slidenum">
              <a:rPr lang="en-US" altLang="en-US"/>
              <a:pPr>
                <a:defRPr/>
              </a:pPr>
              <a:t>‹#›</a:t>
            </a:fld>
            <a:endParaRPr lang="en-US" altLang="en-US"/>
          </a:p>
        </p:txBody>
      </p:sp>
    </p:spTree>
    <p:extLst>
      <p:ext uri="{BB962C8B-B14F-4D97-AF65-F5344CB8AC3E}">
        <p14:creationId xmlns:p14="http://schemas.microsoft.com/office/powerpoint/2010/main" val="216106958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xmlns="" id="{5F3E25D2-2905-4C3E-BE3E-EF75870F99F5}"/>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xmlns="" id="{65FE03A1-544A-4208-A347-F827C9752C5E}"/>
              </a:ext>
            </a:extLst>
          </p:cNvPr>
          <p:cNvSpPr>
            <a:spLocks noGrp="1"/>
          </p:cNvSpPr>
          <p:nvPr>
            <p:ph type="body" idx="1"/>
          </p:nvPr>
        </p:nvSpPr>
        <p:spPr bwMode="auto">
          <a:xfrm>
            <a:off x="609600" y="1600201"/>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xmlns="" id="{2B352CA9-EFCE-47B0-8B3F-F34DDA5AD064}"/>
              </a:ext>
            </a:extLst>
          </p:cNvPr>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eaLnBrk="1" fontAlgn="auto" hangingPunct="1">
              <a:spcBef>
                <a:spcPts val="0"/>
              </a:spcBef>
              <a:spcAft>
                <a:spcPts val="0"/>
              </a:spcAft>
              <a:defRPr sz="1200">
                <a:solidFill>
                  <a:schemeClr val="tx1">
                    <a:tint val="75000"/>
                  </a:schemeClr>
                </a:solidFill>
                <a:latin typeface="+mn-lt"/>
                <a:cs typeface="+mn-cs"/>
              </a:defRPr>
            </a:lvl1pPr>
          </a:lstStyle>
          <a:p>
            <a:pPr>
              <a:defRPr/>
            </a:pPr>
            <a:fld id="{215C4DC4-71D5-46BF-88CC-D42A26C65B1B}" type="datetimeFigureOut">
              <a:rPr lang="en-US"/>
              <a:pPr>
                <a:defRPr/>
              </a:pPr>
              <a:t>12/18/2018</a:t>
            </a:fld>
            <a:endParaRPr lang="en-US"/>
          </a:p>
        </p:txBody>
      </p:sp>
      <p:sp>
        <p:nvSpPr>
          <p:cNvPr id="5" name="Footer Placeholder 4">
            <a:extLst>
              <a:ext uri="{FF2B5EF4-FFF2-40B4-BE49-F238E27FC236}">
                <a16:creationId xmlns:a16="http://schemas.microsoft.com/office/drawing/2014/main" xmlns="" id="{C53BF5B6-7EA6-481E-A24A-85B9BEC9E65B}"/>
              </a:ext>
            </a:extLst>
          </p:cNvPr>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eaLnBrk="1" fontAlgn="auto" hangingPunct="1">
              <a:spcBef>
                <a:spcPts val="0"/>
              </a:spcBef>
              <a:spcAft>
                <a:spcPts val="0"/>
              </a:spcAft>
              <a:defRPr sz="1200">
                <a:solidFill>
                  <a:schemeClr val="tx1">
                    <a:tint val="75000"/>
                  </a:schemeClr>
                </a:solidFill>
                <a:latin typeface="+mn-lt"/>
                <a:cs typeface="+mn-cs"/>
              </a:defRPr>
            </a:lvl1pPr>
          </a:lstStyle>
          <a:p>
            <a:pPr>
              <a:defRPr/>
            </a:pPr>
            <a:endParaRPr lang="en-US"/>
          </a:p>
        </p:txBody>
      </p:sp>
      <p:sp>
        <p:nvSpPr>
          <p:cNvPr id="6" name="Slide Number Placeholder 5">
            <a:extLst>
              <a:ext uri="{FF2B5EF4-FFF2-40B4-BE49-F238E27FC236}">
                <a16:creationId xmlns:a16="http://schemas.microsoft.com/office/drawing/2014/main" xmlns="" id="{64EEACAB-3461-42EB-AFD7-674F1AA5EFBD}"/>
              </a:ext>
            </a:extLst>
          </p:cNvPr>
          <p:cNvSpPr>
            <a:spLocks noGrp="1"/>
          </p:cNvSpPr>
          <p:nvPr>
            <p:ph type="sldNum" sz="quarter" idx="4"/>
          </p:nvPr>
        </p:nvSpPr>
        <p:spPr>
          <a:xfrm>
            <a:off x="8737600" y="6356351"/>
            <a:ext cx="28448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a:defRPr/>
            </a:pPr>
            <a:fld id="{FAA85AEF-5067-4852-AC8C-F318BF749618}" type="slidenum">
              <a:rPr lang="en-US" altLang="en-US"/>
              <a:pPr>
                <a:defRPr/>
              </a:pPr>
              <a:t>‹#›</a:t>
            </a:fld>
            <a:endParaRPr lang="en-US" altLang="en-US"/>
          </a:p>
        </p:txBody>
      </p:sp>
    </p:spTree>
    <p:extLst>
      <p:ext uri="{BB962C8B-B14F-4D97-AF65-F5344CB8AC3E}">
        <p14:creationId xmlns:p14="http://schemas.microsoft.com/office/powerpoint/2010/main" val="198854197"/>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2E7260-98A2-4B3E-BC0D-F34B56742F26}" type="datetimeFigureOut">
              <a:rPr lang="en-US" smtClean="0"/>
              <a:t>12/18/2018</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6BDA224-759A-4BB5-9A94-C09FF052618D}" type="slidenum">
              <a:rPr lang="en-US" smtClean="0"/>
              <a:t>‹#›</a:t>
            </a:fld>
            <a:endParaRPr lang="en-US"/>
          </a:p>
        </p:txBody>
      </p:sp>
    </p:spTree>
    <p:extLst>
      <p:ext uri="{BB962C8B-B14F-4D97-AF65-F5344CB8AC3E}">
        <p14:creationId xmlns:p14="http://schemas.microsoft.com/office/powerpoint/2010/main" val="235676075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4.xml"/></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image" Target="../media/image8.jpe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8.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8.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13.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13.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13.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1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11.jpeg"/><Relationship Id="rId5" Type="http://schemas.openxmlformats.org/officeDocument/2006/relationships/image" Target="../media/image10.jpeg"/><Relationship Id="rId4" Type="http://schemas.openxmlformats.org/officeDocument/2006/relationships/image" Target="../media/image9.jpeg"/></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91.xml"/><Relationship Id="rId1" Type="http://schemas.openxmlformats.org/officeDocument/2006/relationships/slideLayout" Target="../slideLayouts/slideLayout2.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11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92.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microsoft.com/office/2007/relationships/hdphoto" Target="../media/hdphoto2.wdp"/></Relationships>
</file>

<file path=ppt/slides/_rels/slide18.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9.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22.xml"/><Relationship Id="rId1" Type="http://schemas.openxmlformats.org/officeDocument/2006/relationships/slideLayout" Target="../slideLayouts/slideLayout18.xml"/><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26.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27.xml"/><Relationship Id="rId1" Type="http://schemas.openxmlformats.org/officeDocument/2006/relationships/slideLayout" Target="../slideLayouts/slideLayout13.xml"/><Relationship Id="rId4" Type="http://schemas.openxmlformats.org/officeDocument/2006/relationships/image" Target="../media/image31.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9.xml"/><Relationship Id="rId1" Type="http://schemas.openxmlformats.org/officeDocument/2006/relationships/slideLayout" Target="../slideLayouts/slideLayout13.xml"/><Relationship Id="rId5" Type="http://schemas.openxmlformats.org/officeDocument/2006/relationships/image" Target="../media/image34.png"/><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36.xml"/><Relationship Id="rId1" Type="http://schemas.openxmlformats.org/officeDocument/2006/relationships/slideLayout" Target="../slideLayouts/slideLayout13.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9.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2.xml"/><Relationship Id="rId1" Type="http://schemas.openxmlformats.org/officeDocument/2006/relationships/slideLayout" Target="../slideLayouts/slideLayout13.xml"/><Relationship Id="rId4" Type="http://schemas.openxmlformats.org/officeDocument/2006/relationships/image" Target="../media/image40.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44.xml"/><Relationship Id="rId1" Type="http://schemas.openxmlformats.org/officeDocument/2006/relationships/slideLayout" Target="../slideLayouts/slideLayout13.xml"/><Relationship Id="rId4" Type="http://schemas.openxmlformats.org/officeDocument/2006/relationships/image" Target="../media/image42.png"/></Relationships>
</file>

<file path=ppt/slides/_rels/slide5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5.xml"/><Relationship Id="rId1" Type="http://schemas.openxmlformats.org/officeDocument/2006/relationships/slideLayout" Target="../slideLayouts/slideLayout13.xml"/><Relationship Id="rId5" Type="http://schemas.openxmlformats.org/officeDocument/2006/relationships/image" Target="../media/image45.png"/><Relationship Id="rId4" Type="http://schemas.openxmlformats.org/officeDocument/2006/relationships/image" Target="../media/image4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47.xml"/><Relationship Id="rId1" Type="http://schemas.openxmlformats.org/officeDocument/2006/relationships/slideLayout" Target="../slideLayouts/slideLayout13.xml"/><Relationship Id="rId6" Type="http://schemas.openxmlformats.org/officeDocument/2006/relationships/image" Target="../media/image49.jpeg"/><Relationship Id="rId5" Type="http://schemas.openxmlformats.org/officeDocument/2006/relationships/image" Target="../media/image48.png"/><Relationship Id="rId4" Type="http://schemas.openxmlformats.org/officeDocument/2006/relationships/image" Target="../media/image47.jpeg"/></Relationships>
</file>

<file path=ppt/slides/_rels/slide6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48.xml"/><Relationship Id="rId1" Type="http://schemas.openxmlformats.org/officeDocument/2006/relationships/slideLayout" Target="../slideLayouts/slideLayout18.xml"/></Relationships>
</file>

<file path=ppt/slides/_rels/slide64.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49.xml"/><Relationship Id="rId1" Type="http://schemas.openxmlformats.org/officeDocument/2006/relationships/slideLayout" Target="../slideLayouts/slideLayout18.xml"/></Relationships>
</file>

<file path=ppt/slides/_rels/slide6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50.xml"/><Relationship Id="rId1" Type="http://schemas.openxmlformats.org/officeDocument/2006/relationships/slideLayout" Target="../slideLayouts/slideLayout1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3.xml"/></Relationships>
</file>

<file path=ppt/slides/_rels/slide6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53.xml"/><Relationship Id="rId1" Type="http://schemas.openxmlformats.org/officeDocument/2006/relationships/slideLayout" Target="../slideLayouts/slideLayout18.xml"/><Relationship Id="rId4" Type="http://schemas.openxmlformats.org/officeDocument/2006/relationships/image" Target="../media/image53.png"/></Relationships>
</file>

<file path=ppt/slides/_rels/slide6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54.xml"/><Relationship Id="rId1" Type="http://schemas.openxmlformats.org/officeDocument/2006/relationships/slideLayout" Target="../slideLayouts/slideLayout13.xml"/><Relationship Id="rId4" Type="http://schemas.openxmlformats.org/officeDocument/2006/relationships/image" Target="../media/image54.jpe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55.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7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57.xml"/><Relationship Id="rId1" Type="http://schemas.openxmlformats.org/officeDocument/2006/relationships/slideLayout" Target="../slideLayouts/slideLayout18.xml"/><Relationship Id="rId5" Type="http://schemas.openxmlformats.org/officeDocument/2006/relationships/image" Target="../media/image58.png"/><Relationship Id="rId4" Type="http://schemas.openxmlformats.org/officeDocument/2006/relationships/image" Target="../media/image57.png"/></Relationships>
</file>

<file path=ppt/slides/_rels/slide73.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58.xml"/><Relationship Id="rId1" Type="http://schemas.openxmlformats.org/officeDocument/2006/relationships/slideLayout" Target="../slideLayouts/slideLayout18.xml"/><Relationship Id="rId4" Type="http://schemas.openxmlformats.org/officeDocument/2006/relationships/image" Target="../media/image60.png"/></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3.xml"/></Relationships>
</file>

<file path=ppt/slides/_rels/slide75.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60.xml"/><Relationship Id="rId1" Type="http://schemas.openxmlformats.org/officeDocument/2006/relationships/slideLayout" Target="../slideLayouts/slideLayout13.xml"/><Relationship Id="rId5" Type="http://schemas.microsoft.com/office/2007/relationships/hdphoto" Target="../media/hdphoto3.wdp"/><Relationship Id="rId4" Type="http://schemas.openxmlformats.org/officeDocument/2006/relationships/image" Target="../media/image62.png"/></Relationships>
</file>

<file path=ppt/slides/_rels/slide76.xml.rels><?xml version="1.0" encoding="UTF-8" standalone="yes"?>
<Relationships xmlns="http://schemas.openxmlformats.org/package/2006/relationships"><Relationship Id="rId3" Type="http://schemas.openxmlformats.org/officeDocument/2006/relationships/image" Target="../media/image63.jpeg"/><Relationship Id="rId2" Type="http://schemas.openxmlformats.org/officeDocument/2006/relationships/notesSlide" Target="../notesSlides/notesSlide61.xml"/><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62.xml"/><Relationship Id="rId1" Type="http://schemas.openxmlformats.org/officeDocument/2006/relationships/slideLayout" Target="../slideLayouts/slideLayout18.xml"/></Relationships>
</file>

<file path=ppt/slides/_rels/slide78.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63.xml"/><Relationship Id="rId1" Type="http://schemas.openxmlformats.org/officeDocument/2006/relationships/slideLayout" Target="../slideLayouts/slideLayout18.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3.xml"/></Relationships>
</file>

<file path=ppt/slides/_rels/slide8.xml.rels><?xml version="1.0" encoding="UTF-8" standalone="yes"?>
<Relationships xmlns="http://schemas.openxmlformats.org/package/2006/relationships"><Relationship Id="rId3" Type="http://schemas.openxmlformats.org/officeDocument/2006/relationships/hyperlink" Target="http://www.cdc.gov/uscs" TargetMode="External"/><Relationship Id="rId7"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80.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notesSlide" Target="../notesSlides/notesSlide65.xml"/><Relationship Id="rId1" Type="http://schemas.openxmlformats.org/officeDocument/2006/relationships/slideLayout" Target="../slideLayouts/slideLayout18.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hyperlink" Target="http://www.cancer.gov/cancertopics/pdq" TargetMode="External"/></Relationships>
</file>

<file path=ppt/slides/_rels/slide8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6.xml"/><Relationship Id="rId1" Type="http://schemas.openxmlformats.org/officeDocument/2006/relationships/slideLayout" Target="../slideLayouts/slideLayout18.xml"/></Relationships>
</file>

<file path=ppt/slides/_rels/slide82.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67.xml"/><Relationship Id="rId1" Type="http://schemas.openxmlformats.org/officeDocument/2006/relationships/slideLayout" Target="../slideLayouts/slideLayout18.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13.xml"/></Relationships>
</file>

<file path=ppt/slides/_rels/slide8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9.xml"/><Relationship Id="rId1" Type="http://schemas.openxmlformats.org/officeDocument/2006/relationships/slideLayout" Target="../slideLayouts/slideLayout18.xml"/><Relationship Id="rId5" Type="http://schemas.openxmlformats.org/officeDocument/2006/relationships/image" Target="../media/image70.png"/><Relationship Id="rId4" Type="http://schemas.openxmlformats.org/officeDocument/2006/relationships/image" Target="../media/image69.jpeg"/></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18.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8.xml"/></Relationships>
</file>

<file path=ppt/slides/_rels/slide88.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72.xml"/><Relationship Id="rId1" Type="http://schemas.openxmlformats.org/officeDocument/2006/relationships/slideLayout" Target="../slideLayouts/slideLayout18.xml"/><Relationship Id="rId4" Type="http://schemas.openxmlformats.org/officeDocument/2006/relationships/image" Target="../media/image72.png"/></Relationships>
</file>

<file path=ppt/slides/_rels/slide8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73.xml"/><Relationship Id="rId1" Type="http://schemas.openxmlformats.org/officeDocument/2006/relationships/slideLayout" Target="../slideLayouts/slideLayout13.xml"/><Relationship Id="rId4" Type="http://schemas.openxmlformats.org/officeDocument/2006/relationships/image" Target="../media/image7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8.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8.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8.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8.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8.xml"/></Relationships>
</file>

<file path=ppt/slides/_rels/slide98.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notesSlide" Target="../notesSlides/notesSlide80.xml"/><Relationship Id="rId1" Type="http://schemas.openxmlformats.org/officeDocument/2006/relationships/slideLayout" Target="../slideLayouts/slideLayout18.xml"/></Relationships>
</file>

<file path=ppt/slides/_rels/slide99.xml.rels><?xml version="1.0" encoding="UTF-8" standalone="yes"?>
<Relationships xmlns="http://schemas.openxmlformats.org/package/2006/relationships"><Relationship Id="rId3" Type="http://schemas.openxmlformats.org/officeDocument/2006/relationships/hyperlink" Target="http://www.cancer.gov/cancertopics/pdq/pediatrictreatment" TargetMode="External"/><Relationship Id="rId2" Type="http://schemas.openxmlformats.org/officeDocument/2006/relationships/image" Target="../media/image75.png"/><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3681496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xmlns="" id="{298AEC8A-6218-4596-B37D-E3F6D8E8DABD}"/>
              </a:ext>
            </a:extLst>
          </p:cNvPr>
          <p:cNvSpPr>
            <a:spLocks noGrp="1"/>
          </p:cNvSpPr>
          <p:nvPr>
            <p:ph type="title" idx="4294967295"/>
          </p:nvPr>
        </p:nvSpPr>
        <p:spPr>
          <a:xfrm>
            <a:off x="0" y="76200"/>
            <a:ext cx="11064240" cy="685800"/>
          </a:xfrm>
        </p:spPr>
        <p:txBody>
          <a:bodyPr>
            <a:normAutofit/>
          </a:bodyPr>
          <a:lstStyle/>
          <a:p>
            <a:pPr algn="ctr" eaLnBrk="1" hangingPunct="1"/>
            <a:r>
              <a:rPr lang="en-US" altLang="en-US" sz="3600" dirty="0">
                <a:latin typeface="Arial" panose="020B0604020202020204" pitchFamily="34" charset="0"/>
                <a:cs typeface="Arial" panose="020B0604020202020204" pitchFamily="34" charset="0"/>
              </a:rPr>
              <a:t>The Malignant Cells of Classic HL and NLPHL</a:t>
            </a:r>
          </a:p>
        </p:txBody>
      </p:sp>
      <p:sp>
        <p:nvSpPr>
          <p:cNvPr id="53251" name="Rectangle 7">
            <a:extLst>
              <a:ext uri="{FF2B5EF4-FFF2-40B4-BE49-F238E27FC236}">
                <a16:creationId xmlns:a16="http://schemas.microsoft.com/office/drawing/2014/main" xmlns="" id="{A7A95EB8-40D6-47BC-A052-8DEC469C55CF}"/>
              </a:ext>
            </a:extLst>
          </p:cNvPr>
          <p:cNvSpPr>
            <a:spLocks noChangeArrowheads="1"/>
          </p:cNvSpPr>
          <p:nvPr/>
        </p:nvSpPr>
        <p:spPr bwMode="auto">
          <a:xfrm>
            <a:off x="5610224" y="4295777"/>
            <a:ext cx="5191125" cy="1806648"/>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80000"/>
              </a:lnSpc>
              <a:spcBef>
                <a:spcPts val="600"/>
              </a:spcBef>
              <a:buClr>
                <a:srgbClr val="9E001E"/>
              </a:buClr>
              <a:buNone/>
            </a:pPr>
            <a:r>
              <a:rPr lang="en-US" altLang="en-US" sz="1800" dirty="0">
                <a:latin typeface="Arial" panose="020B0604020202020204" pitchFamily="34" charset="0"/>
              </a:rPr>
              <a:t>LP Cell</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Formerly Lymphocytic &amp; Histiocytic (L&amp;H)</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Malignant Cell of NLPHD</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Mononuclear variant of HRS cell, </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Convoluted irregular nucleus (“popcorn”)</a:t>
            </a:r>
          </a:p>
          <a:p>
            <a:pPr>
              <a:lnSpc>
                <a:spcPct val="80000"/>
              </a:lnSpc>
              <a:spcBef>
                <a:spcPts val="600"/>
              </a:spcBef>
              <a:buClr>
                <a:srgbClr val="9E001E"/>
              </a:buClr>
              <a:buFont typeface="Wingdings" panose="05000000000000000000" pitchFamily="2" charset="2"/>
              <a:buChar char="§"/>
            </a:pPr>
            <a:r>
              <a:rPr lang="en-US" altLang="en-US" sz="1800" dirty="0">
                <a:latin typeface="Arial" panose="020B0604020202020204" pitchFamily="34" charset="0"/>
              </a:rPr>
              <a:t> May have several small nucleoli</a:t>
            </a:r>
          </a:p>
        </p:txBody>
      </p:sp>
      <p:sp>
        <p:nvSpPr>
          <p:cNvPr id="53252" name="Rectangle 9">
            <a:extLst>
              <a:ext uri="{FF2B5EF4-FFF2-40B4-BE49-F238E27FC236}">
                <a16:creationId xmlns:a16="http://schemas.microsoft.com/office/drawing/2014/main" xmlns="" id="{0FA3BE2A-D6B4-4D65-9FDA-46EE0525EA14}"/>
              </a:ext>
            </a:extLst>
          </p:cNvPr>
          <p:cNvSpPr>
            <a:spLocks noChangeArrowheads="1"/>
          </p:cNvSpPr>
          <p:nvPr/>
        </p:nvSpPr>
        <p:spPr bwMode="auto">
          <a:xfrm>
            <a:off x="1143000" y="4229722"/>
            <a:ext cx="4191000" cy="2105025"/>
          </a:xfrm>
          <a:prstGeom prst="rect">
            <a:avLst/>
          </a:prstGeom>
          <a:solidFill>
            <a:schemeClr val="bg1">
              <a:alpha val="5999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nSpc>
                <a:spcPct val="80000"/>
              </a:lnSpc>
              <a:spcBef>
                <a:spcPts val="600"/>
              </a:spcBef>
              <a:buClr>
                <a:srgbClr val="9E001E"/>
              </a:buClr>
              <a:buNone/>
            </a:pPr>
            <a:r>
              <a:rPr lang="en-US" altLang="en-US" sz="1800">
                <a:latin typeface="Arial" panose="020B0604020202020204" pitchFamily="34" charset="0"/>
              </a:rPr>
              <a:t>Hodgkin Reed Sternberg (HRS)</a:t>
            </a:r>
          </a:p>
          <a:p>
            <a:pPr>
              <a:lnSpc>
                <a:spcPct val="80000"/>
              </a:lnSpc>
              <a:spcBef>
                <a:spcPts val="600"/>
              </a:spcBef>
              <a:buClr>
                <a:srgbClr val="9E001E"/>
              </a:buClr>
              <a:buFont typeface="Wingdings" panose="05000000000000000000" pitchFamily="2" charset="2"/>
              <a:buChar char="§"/>
            </a:pPr>
            <a:r>
              <a:rPr lang="en-US" altLang="en-US" sz="1800">
                <a:latin typeface="Arial" panose="020B0604020202020204" pitchFamily="34" charset="0"/>
              </a:rPr>
              <a:t> Malignant cell of classic HL</a:t>
            </a:r>
          </a:p>
          <a:p>
            <a:pPr>
              <a:lnSpc>
                <a:spcPct val="80000"/>
              </a:lnSpc>
              <a:spcBef>
                <a:spcPts val="600"/>
              </a:spcBef>
              <a:buClr>
                <a:srgbClr val="9E001E"/>
              </a:buClr>
              <a:buFont typeface="Wingdings" panose="05000000000000000000" pitchFamily="2" charset="2"/>
              <a:buChar char="§"/>
            </a:pPr>
            <a:r>
              <a:rPr lang="en-US" altLang="en-US" sz="1800">
                <a:latin typeface="Arial" panose="020B0604020202020204" pitchFamily="34" charset="0"/>
              </a:rPr>
              <a:t> Binuclear</a:t>
            </a:r>
          </a:p>
          <a:p>
            <a:pPr>
              <a:lnSpc>
                <a:spcPct val="80000"/>
              </a:lnSpc>
              <a:spcBef>
                <a:spcPts val="600"/>
              </a:spcBef>
              <a:buClr>
                <a:srgbClr val="9E001E"/>
              </a:buClr>
              <a:buFont typeface="Wingdings" panose="05000000000000000000" pitchFamily="2" charset="2"/>
              <a:buChar char="§"/>
            </a:pPr>
            <a:r>
              <a:rPr lang="en-US" altLang="en-US" sz="1800">
                <a:latin typeface="Arial" panose="020B0604020202020204" pitchFamily="34" charset="0"/>
              </a:rPr>
              <a:t> Thick nuclear membrane</a:t>
            </a:r>
          </a:p>
          <a:p>
            <a:pPr>
              <a:lnSpc>
                <a:spcPct val="80000"/>
              </a:lnSpc>
              <a:spcBef>
                <a:spcPts val="600"/>
              </a:spcBef>
              <a:buClr>
                <a:srgbClr val="9E001E"/>
              </a:buClr>
              <a:buFont typeface="Wingdings" panose="05000000000000000000" pitchFamily="2" charset="2"/>
              <a:buChar char="§"/>
            </a:pPr>
            <a:r>
              <a:rPr lang="en-US" altLang="en-US" sz="1800">
                <a:latin typeface="Arial" panose="020B0604020202020204" pitchFamily="34" charset="0"/>
              </a:rPr>
              <a:t> Pale chromatin </a:t>
            </a:r>
          </a:p>
          <a:p>
            <a:pPr>
              <a:lnSpc>
                <a:spcPct val="80000"/>
              </a:lnSpc>
              <a:spcBef>
                <a:spcPts val="600"/>
              </a:spcBef>
              <a:buClr>
                <a:srgbClr val="9E001E"/>
              </a:buClr>
              <a:buFont typeface="Wingdings" panose="05000000000000000000" pitchFamily="2" charset="2"/>
              <a:buChar char="§"/>
            </a:pPr>
            <a:r>
              <a:rPr lang="en-US" altLang="en-US" sz="1800">
                <a:latin typeface="Arial" panose="020B0604020202020204" pitchFamily="34" charset="0"/>
              </a:rPr>
              <a:t> Large eosinophilic nucleoli</a:t>
            </a:r>
          </a:p>
          <a:p>
            <a:pPr>
              <a:lnSpc>
                <a:spcPct val="80000"/>
              </a:lnSpc>
              <a:spcBef>
                <a:spcPts val="600"/>
              </a:spcBef>
              <a:buClr>
                <a:srgbClr val="9E001E"/>
              </a:buClr>
              <a:buFont typeface="Wingdings" panose="05000000000000000000" pitchFamily="2" charset="2"/>
              <a:buChar char="§"/>
            </a:pPr>
            <a:endParaRPr lang="en-US" altLang="en-US" sz="1800">
              <a:latin typeface="Arial" panose="020B0604020202020204" pitchFamily="34" charset="0"/>
            </a:endParaRPr>
          </a:p>
        </p:txBody>
      </p:sp>
      <p:pic>
        <p:nvPicPr>
          <p:cNvPr id="53253" name="Picture 10" descr="SC-10-0025_A-1_H&amp;E, 40X.JPEG">
            <a:extLst>
              <a:ext uri="{FF2B5EF4-FFF2-40B4-BE49-F238E27FC236}">
                <a16:creationId xmlns:a16="http://schemas.microsoft.com/office/drawing/2014/main" xmlns="" id="{5239E763-DF17-4C31-965C-6A957B735E42}"/>
              </a:ext>
            </a:extLst>
          </p:cNvPr>
          <p:cNvPicPr>
            <a:picLocks noChangeAspect="1"/>
          </p:cNvPicPr>
          <p:nvPr/>
        </p:nvPicPr>
        <p:blipFill>
          <a:blip r:embed="rId3">
            <a:extLst>
              <a:ext uri="{28A0092B-C50C-407E-A947-70E740481C1C}">
                <a14:useLocalDpi xmlns:a14="http://schemas.microsoft.com/office/drawing/2010/main" val="0"/>
              </a:ext>
            </a:extLst>
          </a:blip>
          <a:srcRect l="36195" t="27293" r="35387" b="44106"/>
          <a:stretch>
            <a:fillRect/>
          </a:stretch>
        </p:blipFill>
        <p:spPr bwMode="auto">
          <a:xfrm>
            <a:off x="5653089" y="973138"/>
            <a:ext cx="4376737"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254" name="Picture 11" descr="FNA left cervical mass, 500x M-G-G ">
            <a:extLst>
              <a:ext uri="{FF2B5EF4-FFF2-40B4-BE49-F238E27FC236}">
                <a16:creationId xmlns:a16="http://schemas.microsoft.com/office/drawing/2014/main" xmlns="" id="{EFF5D076-7914-45CC-90A1-8A2A344A9F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129" t="11635" r="18546" b="14778"/>
          <a:stretch>
            <a:fillRect/>
          </a:stretch>
        </p:blipFill>
        <p:spPr bwMode="auto">
          <a:xfrm>
            <a:off x="990600" y="973138"/>
            <a:ext cx="4495800" cy="3294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xmlns="" id="{9A194DB0-88E1-4160-8677-D92627C770E5}"/>
              </a:ext>
            </a:extLst>
          </p:cNvPr>
          <p:cNvSpPr/>
          <p:nvPr/>
        </p:nvSpPr>
        <p:spPr>
          <a:xfrm>
            <a:off x="2201662" y="6009440"/>
            <a:ext cx="7306323" cy="584775"/>
          </a:xfrm>
          <a:prstGeom prst="rect">
            <a:avLst/>
          </a:prstGeom>
          <a:solidFill>
            <a:schemeClr val="bg1"/>
          </a:solidFill>
          <a:ln w="25400">
            <a:solidFill>
              <a:srgbClr val="990000"/>
            </a:solidFill>
          </a:ln>
        </p:spPr>
        <p:txBody>
          <a:bodyPr wrap="square">
            <a:spAutoFit/>
          </a:bodyPr>
          <a:lstStyle/>
          <a:p>
            <a:pPr>
              <a:buClr>
                <a:schemeClr val="accent2">
                  <a:lumMod val="75000"/>
                </a:schemeClr>
              </a:buClr>
              <a:defRPr/>
            </a:pPr>
            <a:r>
              <a:rPr lang="en-US" sz="1600" i="1" dirty="0">
                <a:cs typeface="Arial" charset="0"/>
              </a:rPr>
              <a:t>Neoplastic cells comprise &lt;1% of the tumor, however, the cytokines they produce determine the signs, symptoms and histology </a:t>
            </a:r>
            <a:endParaRPr lang="en-US" sz="1600" i="1" dirty="0" smtClean="0">
              <a:cs typeface="Arial" charset="0"/>
            </a:endParaRPr>
          </a:p>
        </p:txBody>
      </p:sp>
      <p:sp>
        <p:nvSpPr>
          <p:cNvPr id="8" name="Rectangle 7"/>
          <p:cNvSpPr>
            <a:spLocks noChangeArrowheads="1"/>
          </p:cNvSpPr>
          <p:nvPr/>
        </p:nvSpPr>
        <p:spPr bwMode="auto">
          <a:xfrm>
            <a:off x="-15875" y="6534150"/>
            <a:ext cx="31067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0" dirty="0">
                <a:latin typeface="Trebuchet MS" panose="020B0603020202020204" pitchFamily="34" charset="0"/>
              </a:rPr>
              <a:t>Copyright © 2019 by ASPHO</a:t>
            </a:r>
          </a:p>
        </p:txBody>
      </p:sp>
      <p:sp>
        <p:nvSpPr>
          <p:cNvPr id="2" name="TextBox 1"/>
          <p:cNvSpPr txBox="1"/>
          <p:nvPr/>
        </p:nvSpPr>
        <p:spPr>
          <a:xfrm>
            <a:off x="4001591" y="6534834"/>
            <a:ext cx="3074881" cy="615553"/>
          </a:xfrm>
          <a:prstGeom prst="rect">
            <a:avLst/>
          </a:prstGeom>
          <a:noFill/>
        </p:spPr>
        <p:txBody>
          <a:bodyPr wrap="none" rtlCol="0">
            <a:spAutoFit/>
          </a:bodyPr>
          <a:lstStyle/>
          <a:p>
            <a:r>
              <a:rPr lang="en-US" altLang="en-US" sz="1600" i="1" dirty="0">
                <a:latin typeface="Arial Narrow" panose="020B0606020202030204" pitchFamily="34" charset="0"/>
                <a:cs typeface="Arial" charset="0"/>
              </a:rPr>
              <a:t>Images </a:t>
            </a:r>
            <a:r>
              <a:rPr lang="en-US" altLang="en-US" sz="1600" i="1" dirty="0">
                <a:latin typeface="Arial Narrow" panose="020B0606020202030204" pitchFamily="34" charset="0"/>
              </a:rPr>
              <a:t>courtesy of </a:t>
            </a:r>
            <a:r>
              <a:rPr lang="en-US" altLang="en-US" sz="1600" i="1" dirty="0" smtClean="0">
                <a:latin typeface="Arial Narrow" panose="020B0606020202030204" pitchFamily="34" charset="0"/>
              </a:rPr>
              <a:t>Gabriela </a:t>
            </a:r>
            <a:r>
              <a:rPr lang="en-US" altLang="en-US" sz="1600" i="1" dirty="0">
                <a:latin typeface="Arial Narrow" panose="020B0606020202030204" pitchFamily="34" charset="0"/>
              </a:rPr>
              <a:t>Gheorghe</a:t>
            </a:r>
            <a:endParaRPr lang="en-US" sz="1600" dirty="0">
              <a:cs typeface="Arial" charset="0"/>
            </a:endParaRPr>
          </a:p>
          <a:p>
            <a:endParaRPr lang="en-US" dirty="0"/>
          </a:p>
        </p:txBody>
      </p:sp>
    </p:spTree>
    <p:extLst>
      <p:ext uri="{BB962C8B-B14F-4D97-AF65-F5344CB8AC3E}">
        <p14:creationId xmlns:p14="http://schemas.microsoft.com/office/powerpoint/2010/main" val="359082852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xmlns="" id="{8188E532-28C3-4CCF-9324-D1E691E36DFD}"/>
              </a:ext>
            </a:extLst>
          </p:cNvPr>
          <p:cNvSpPr>
            <a:spLocks noGrp="1" noChangeArrowheads="1"/>
          </p:cNvSpPr>
          <p:nvPr>
            <p:ph type="title" idx="4294967295"/>
          </p:nvPr>
        </p:nvSpPr>
        <p:spPr>
          <a:xfrm>
            <a:off x="332509" y="86590"/>
            <a:ext cx="11409218" cy="838200"/>
          </a:xfrm>
        </p:spPr>
        <p:txBody>
          <a:bodyPr/>
          <a:lstStyle/>
          <a:p>
            <a:pPr algn="l" eaLnBrk="1" hangingPunct="1">
              <a:defRPr/>
            </a:pPr>
            <a:r>
              <a:rPr lang="en-US" altLang="en-US" sz="4000" dirty="0">
                <a:latin typeface="+mn-lt"/>
              </a:rPr>
              <a:t>Disease specific treatment pearls</a:t>
            </a:r>
          </a:p>
        </p:txBody>
      </p:sp>
      <p:sp>
        <p:nvSpPr>
          <p:cNvPr id="106498" name="Rectangle 4">
            <a:extLst>
              <a:ext uri="{FF2B5EF4-FFF2-40B4-BE49-F238E27FC236}">
                <a16:creationId xmlns:a16="http://schemas.microsoft.com/office/drawing/2014/main" xmlns="" id="{61A0010C-275F-492A-A796-F9C81A52F98B}"/>
              </a:ext>
            </a:extLst>
          </p:cNvPr>
          <p:cNvSpPr>
            <a:spLocks noGrp="1" noChangeArrowheads="1"/>
          </p:cNvSpPr>
          <p:nvPr>
            <p:ph type="body" idx="4294967295"/>
          </p:nvPr>
        </p:nvSpPr>
        <p:spPr>
          <a:xfrm>
            <a:off x="432079" y="1066800"/>
            <a:ext cx="11759921" cy="5715000"/>
          </a:xfrm>
          <a:solidFill>
            <a:schemeClr val="bg1"/>
          </a:solidFill>
        </p:spPr>
        <p:txBody>
          <a:bodyPr/>
          <a:lstStyle/>
          <a:p>
            <a:pPr marL="0" indent="0" eaLnBrk="1" hangingPunct="1">
              <a:buClr>
                <a:srgbClr val="CC3300"/>
              </a:buClr>
              <a:buNone/>
              <a:defRPr/>
            </a:pPr>
            <a:r>
              <a:rPr lang="en-US" sz="2800" b="1" u="sng" dirty="0"/>
              <a:t>Disease</a:t>
            </a:r>
            <a:r>
              <a:rPr lang="en-US" sz="2800" dirty="0"/>
              <a:t>		</a:t>
            </a:r>
            <a:r>
              <a:rPr lang="en-US" sz="2800" b="1" u="sng" dirty="0"/>
              <a:t>Pearl</a:t>
            </a:r>
          </a:p>
          <a:p>
            <a:pPr eaLnBrk="1" hangingPunct="1">
              <a:spcBef>
                <a:spcPts val="0"/>
              </a:spcBef>
              <a:buClr>
                <a:srgbClr val="CC3300"/>
              </a:buClr>
              <a:buFont typeface="Wingdings" pitchFamily="2" charset="2"/>
              <a:buChar char="§"/>
              <a:defRPr/>
            </a:pPr>
            <a:r>
              <a:rPr lang="en-US" sz="2800" dirty="0"/>
              <a:t>Burkitt		Rituximab improves outcomes for high stage disease</a:t>
            </a:r>
          </a:p>
          <a:p>
            <a:pPr marL="0" indent="0" eaLnBrk="1" hangingPunct="1">
              <a:spcBef>
                <a:spcPts val="0"/>
              </a:spcBef>
              <a:buClr>
                <a:srgbClr val="CC3300"/>
              </a:buClr>
              <a:buNone/>
              <a:defRPr/>
            </a:pPr>
            <a:r>
              <a:rPr lang="en-US" sz="2800" dirty="0"/>
              <a:t>      DLBCL		(Stage III with high LDH, all stage IV)</a:t>
            </a:r>
            <a:endParaRPr lang="en-US" sz="2000" dirty="0"/>
          </a:p>
          <a:p>
            <a:pPr eaLnBrk="1" hangingPunct="1">
              <a:spcBef>
                <a:spcPts val="0"/>
              </a:spcBef>
              <a:buClr>
                <a:srgbClr val="CC3300"/>
              </a:buClr>
              <a:buFont typeface="Wingdings" pitchFamily="2" charset="2"/>
              <a:buChar char="§"/>
              <a:defRPr/>
            </a:pPr>
            <a:endParaRPr lang="en-US" sz="2800" dirty="0"/>
          </a:p>
          <a:p>
            <a:pPr eaLnBrk="1" hangingPunct="1">
              <a:spcBef>
                <a:spcPts val="0"/>
              </a:spcBef>
              <a:buClr>
                <a:srgbClr val="CC3300"/>
              </a:buClr>
              <a:buFont typeface="Wingdings" pitchFamily="2" charset="2"/>
              <a:buChar char="§"/>
              <a:defRPr/>
            </a:pPr>
            <a:r>
              <a:rPr lang="en-US" sz="2800" dirty="0"/>
              <a:t>PMBCL		Treatment includes </a:t>
            </a:r>
            <a:r>
              <a:rPr lang="en-US" sz="2800" dirty="0" err="1"/>
              <a:t>ritixumab</a:t>
            </a:r>
            <a:r>
              <a:rPr lang="en-US" sz="2800" dirty="0"/>
              <a:t>.  </a:t>
            </a:r>
          </a:p>
          <a:p>
            <a:pPr marL="0" indent="0" eaLnBrk="1" hangingPunct="1">
              <a:spcBef>
                <a:spcPts val="0"/>
              </a:spcBef>
              <a:buClr>
                <a:srgbClr val="CC3300"/>
              </a:buClr>
              <a:buNone/>
              <a:defRPr/>
            </a:pPr>
            <a:r>
              <a:rPr lang="en-US" sz="2800" dirty="0"/>
              <a:t>			May benefit from checkpoint inhibitor</a:t>
            </a:r>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ALCL		Prolonged monotherapy with brentuximab, </a:t>
            </a:r>
            <a:r>
              <a:rPr lang="en-US" sz="2800" dirty="0" err="1"/>
              <a:t>crizotinib</a:t>
            </a:r>
            <a:r>
              <a:rPr lang="en-US" sz="2800" dirty="0"/>
              <a:t>, or				vinblastine can result in durable remission in relapsed ALCL</a:t>
            </a:r>
            <a:endParaRPr lang="en-US" sz="2400" dirty="0"/>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T-</a:t>
            </a:r>
            <a:r>
              <a:rPr lang="en-US" sz="2800" dirty="0" err="1"/>
              <a:t>LLy</a:t>
            </a:r>
            <a:r>
              <a:rPr lang="en-US" sz="2800" dirty="0"/>
              <a:t>		Nelarabine reduces CNS relapses and infections in T-ALL</a:t>
            </a:r>
          </a:p>
          <a:p>
            <a:pPr eaLnBrk="1" hangingPunct="1">
              <a:spcBef>
                <a:spcPts val="0"/>
              </a:spcBef>
              <a:buClr>
                <a:srgbClr val="CC3300"/>
              </a:buClr>
              <a:buFont typeface="Wingdings" pitchFamily="2" charset="2"/>
              <a:buChar char="§"/>
              <a:defRPr/>
            </a:pPr>
            <a:endParaRPr lang="en-US" sz="2000" dirty="0"/>
          </a:p>
          <a:p>
            <a:pPr eaLnBrk="1" hangingPunct="1">
              <a:spcBef>
                <a:spcPts val="0"/>
              </a:spcBef>
              <a:buClr>
                <a:srgbClr val="CC3300"/>
              </a:buClr>
              <a:buFont typeface="Wingdings" pitchFamily="2" charset="2"/>
              <a:buChar char="§"/>
              <a:defRPr/>
            </a:pPr>
            <a:r>
              <a:rPr lang="en-US" sz="2800" dirty="0"/>
              <a:t>B-</a:t>
            </a:r>
            <a:r>
              <a:rPr lang="en-US" sz="2800" dirty="0" err="1"/>
              <a:t>LLy</a:t>
            </a:r>
            <a:r>
              <a:rPr lang="en-US" sz="2800" dirty="0"/>
              <a:t>		Unlike B ALL, relapsed B-</a:t>
            </a:r>
            <a:r>
              <a:rPr lang="en-US" sz="2800" dirty="0" err="1"/>
              <a:t>LLy</a:t>
            </a:r>
            <a:r>
              <a:rPr lang="en-US" sz="2800" dirty="0"/>
              <a:t> has a very poor prognosis</a:t>
            </a:r>
          </a:p>
          <a:p>
            <a:pPr marL="0" indent="0" eaLnBrk="1" hangingPunct="1">
              <a:spcBef>
                <a:spcPts val="0"/>
              </a:spcBef>
              <a:buClr>
                <a:srgbClr val="CC3300"/>
              </a:buClr>
              <a:buNone/>
              <a:defRPr/>
            </a:pPr>
            <a:r>
              <a:rPr lang="en-US" sz="2800" dirty="0"/>
              <a:t>			CD19-directed immunotherapy may be an option</a:t>
            </a:r>
          </a:p>
          <a:p>
            <a:pPr marL="0" indent="0" eaLnBrk="1" hangingPunct="1">
              <a:spcBef>
                <a:spcPts val="0"/>
              </a:spcBef>
              <a:buClr>
                <a:srgbClr val="CC3300"/>
              </a:buClr>
              <a:buNone/>
              <a:defRPr/>
            </a:pPr>
            <a:endParaRPr lang="en-US" sz="2800" dirty="0"/>
          </a:p>
          <a:p>
            <a:pPr marL="0" indent="0" eaLnBrk="1" hangingPunct="1">
              <a:spcBef>
                <a:spcPts val="0"/>
              </a:spcBef>
              <a:buClr>
                <a:srgbClr val="CC3300"/>
              </a:buClr>
              <a:buNone/>
              <a:defRPr/>
            </a:pPr>
            <a:r>
              <a:rPr lang="en-US" sz="2800" dirty="0"/>
              <a:t>		</a:t>
            </a:r>
          </a:p>
        </p:txBody>
      </p:sp>
      <p:sp>
        <p:nvSpPr>
          <p:cNvPr id="7" name="Line 6">
            <a:extLst>
              <a:ext uri="{FF2B5EF4-FFF2-40B4-BE49-F238E27FC236}">
                <a16:creationId xmlns:a16="http://schemas.microsoft.com/office/drawing/2014/main" xmlns="" id="{5B70E1D8-8B92-4008-985E-BF57F1364D92}"/>
              </a:ext>
            </a:extLst>
          </p:cNvPr>
          <p:cNvSpPr>
            <a:spLocks noChangeShapeType="1"/>
          </p:cNvSpPr>
          <p:nvPr/>
        </p:nvSpPr>
        <p:spPr bwMode="auto">
          <a:xfrm>
            <a:off x="332509" y="924791"/>
            <a:ext cx="10335491" cy="2771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xmlns="" id="{8188E532-28C3-4CCF-9324-D1E691E36DFD}"/>
              </a:ext>
            </a:extLst>
          </p:cNvPr>
          <p:cNvSpPr>
            <a:spLocks noGrp="1" noChangeArrowheads="1"/>
          </p:cNvSpPr>
          <p:nvPr>
            <p:ph type="title" idx="4294967295"/>
          </p:nvPr>
        </p:nvSpPr>
        <p:spPr>
          <a:xfrm>
            <a:off x="332509" y="86590"/>
            <a:ext cx="11409218" cy="838200"/>
          </a:xfrm>
        </p:spPr>
        <p:txBody>
          <a:bodyPr/>
          <a:lstStyle/>
          <a:p>
            <a:pPr algn="l" eaLnBrk="1" hangingPunct="1">
              <a:defRPr/>
            </a:pPr>
            <a:r>
              <a:rPr lang="en-US" altLang="en-US" sz="4000" dirty="0">
                <a:latin typeface="+mn-lt"/>
              </a:rPr>
              <a:t>Indications for Hematopoietic Stem Cell Transplant</a:t>
            </a:r>
          </a:p>
        </p:txBody>
      </p:sp>
      <p:sp>
        <p:nvSpPr>
          <p:cNvPr id="106498" name="Rectangle 4">
            <a:extLst>
              <a:ext uri="{FF2B5EF4-FFF2-40B4-BE49-F238E27FC236}">
                <a16:creationId xmlns:a16="http://schemas.microsoft.com/office/drawing/2014/main" xmlns="" id="{61A0010C-275F-492A-A796-F9C81A52F98B}"/>
              </a:ext>
            </a:extLst>
          </p:cNvPr>
          <p:cNvSpPr>
            <a:spLocks noGrp="1" noChangeArrowheads="1"/>
          </p:cNvSpPr>
          <p:nvPr>
            <p:ph type="body" idx="4294967295"/>
          </p:nvPr>
        </p:nvSpPr>
        <p:spPr>
          <a:xfrm>
            <a:off x="95251" y="1018675"/>
            <a:ext cx="12096750" cy="5715000"/>
          </a:xfrm>
          <a:solidFill>
            <a:schemeClr val="bg1"/>
          </a:solidFill>
        </p:spPr>
        <p:txBody>
          <a:bodyPr/>
          <a:lstStyle/>
          <a:p>
            <a:pPr marL="0" indent="0" eaLnBrk="1" hangingPunct="1">
              <a:buClr>
                <a:srgbClr val="CC3300"/>
              </a:buClr>
              <a:buNone/>
              <a:defRPr/>
            </a:pPr>
            <a:r>
              <a:rPr lang="en-US" sz="2800" b="1" u="sng" dirty="0"/>
              <a:t>Disease</a:t>
            </a:r>
            <a:r>
              <a:rPr lang="en-US" sz="2800" dirty="0"/>
              <a:t>		</a:t>
            </a:r>
            <a:r>
              <a:rPr lang="en-US" sz="2800" b="1" u="sng" dirty="0"/>
              <a:t>Type</a:t>
            </a:r>
            <a:r>
              <a:rPr lang="en-US" sz="2800" b="1" dirty="0"/>
              <a:t> 			</a:t>
            </a:r>
            <a:r>
              <a:rPr lang="en-US" sz="2800" b="1" u="sng" dirty="0"/>
              <a:t>Indication</a:t>
            </a:r>
            <a:r>
              <a:rPr lang="en-US" sz="2800" b="1" dirty="0"/>
              <a:t>		</a:t>
            </a:r>
          </a:p>
          <a:p>
            <a:pPr eaLnBrk="1" hangingPunct="1">
              <a:spcBef>
                <a:spcPts val="0"/>
              </a:spcBef>
              <a:buClr>
                <a:srgbClr val="CC3300"/>
              </a:buClr>
              <a:buFont typeface="Wingdings" pitchFamily="2" charset="2"/>
              <a:buChar char="§"/>
              <a:defRPr/>
            </a:pPr>
            <a:r>
              <a:rPr lang="en-US" sz="2800" dirty="0"/>
              <a:t>Burkitt/DLBCL	Autologous		1</a:t>
            </a:r>
            <a:r>
              <a:rPr lang="en-US" sz="2800" baseline="30000" dirty="0"/>
              <a:t>st</a:t>
            </a:r>
            <a:r>
              <a:rPr lang="en-US" sz="2800" dirty="0"/>
              <a:t> relapse (CR2)</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T-</a:t>
            </a:r>
            <a:r>
              <a:rPr lang="en-US" sz="2800" dirty="0" err="1"/>
              <a:t>LLy</a:t>
            </a:r>
            <a:r>
              <a:rPr lang="en-US" sz="2800" dirty="0"/>
              <a:t>		Allogeneic		1</a:t>
            </a:r>
            <a:r>
              <a:rPr lang="en-US" sz="2800" baseline="30000" dirty="0"/>
              <a:t>st</a:t>
            </a:r>
            <a:r>
              <a:rPr lang="en-US" sz="2800" dirty="0"/>
              <a:t> relapse (CR2)</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B-</a:t>
            </a:r>
            <a:r>
              <a:rPr lang="en-US" sz="2800" dirty="0" err="1"/>
              <a:t>LLy</a:t>
            </a:r>
            <a:r>
              <a:rPr lang="en-US" sz="2800" dirty="0"/>
              <a:t>		Allogeneic		1</a:t>
            </a:r>
            <a:r>
              <a:rPr lang="en-US" sz="2800" baseline="30000" dirty="0"/>
              <a:t>st</a:t>
            </a:r>
            <a:r>
              <a:rPr lang="en-US" sz="2800" dirty="0"/>
              <a:t> relapse (CR2)</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PMBCL		Auto/</a:t>
            </a:r>
            <a:r>
              <a:rPr lang="en-US" sz="2800" dirty="0" err="1"/>
              <a:t>Allo</a:t>
            </a:r>
            <a:r>
              <a:rPr lang="en-US" sz="2800" dirty="0"/>
              <a:t>		1</a:t>
            </a:r>
            <a:r>
              <a:rPr lang="en-US" sz="2800" baseline="30000" dirty="0"/>
              <a:t>st</a:t>
            </a:r>
            <a:r>
              <a:rPr lang="en-US" sz="2800" dirty="0"/>
              <a:t> relapse (CR2), No standard of care </a:t>
            </a:r>
          </a:p>
          <a:p>
            <a:pPr eaLnBrk="1" hangingPunct="1">
              <a:spcBef>
                <a:spcPts val="0"/>
              </a:spcBef>
              <a:buClr>
                <a:srgbClr val="CC3300"/>
              </a:buClr>
              <a:buFont typeface="Wingdings" pitchFamily="2" charset="2"/>
              <a:buChar char="§"/>
              <a:defRPr/>
            </a:pPr>
            <a:endParaRPr lang="en-US" sz="1800" dirty="0"/>
          </a:p>
          <a:p>
            <a:pPr eaLnBrk="1" hangingPunct="1">
              <a:spcBef>
                <a:spcPts val="0"/>
              </a:spcBef>
              <a:buClr>
                <a:srgbClr val="CC3300"/>
              </a:buClr>
              <a:buFont typeface="Wingdings" pitchFamily="2" charset="2"/>
              <a:buChar char="§"/>
              <a:defRPr/>
            </a:pPr>
            <a:r>
              <a:rPr lang="en-US" sz="2800" dirty="0"/>
              <a:t>ALCL		Allogeneic*		No standard of care.  Maybe CR3 </a:t>
            </a:r>
            <a:endParaRPr lang="en-US" sz="2400" dirty="0"/>
          </a:p>
          <a:p>
            <a:pPr marL="0" indent="0" eaLnBrk="1" hangingPunct="1">
              <a:spcBef>
                <a:spcPts val="0"/>
              </a:spcBef>
              <a:buClr>
                <a:srgbClr val="CC3300"/>
              </a:buClr>
              <a:buNone/>
              <a:defRPr/>
            </a:pPr>
            <a:r>
              <a:rPr lang="en-US" sz="2400" dirty="0"/>
              <a:t>						- EFS 50-67% with chemo (relapse &lt;12 vs &gt;12m)</a:t>
            </a:r>
          </a:p>
          <a:p>
            <a:pPr marL="0" indent="0" eaLnBrk="1" hangingPunct="1">
              <a:spcBef>
                <a:spcPts val="0"/>
              </a:spcBef>
              <a:buClr>
                <a:srgbClr val="CC3300"/>
              </a:buClr>
              <a:buNone/>
              <a:defRPr/>
            </a:pPr>
            <a:r>
              <a:rPr lang="en-US" sz="2400" dirty="0"/>
              <a:t>						- </a:t>
            </a:r>
            <a:r>
              <a:rPr lang="en-US" sz="2400" dirty="0" err="1"/>
              <a:t>Crizotinib</a:t>
            </a:r>
            <a:r>
              <a:rPr lang="en-US" sz="2400" dirty="0"/>
              <a:t>, rituximab, vinblastine monotherapy 							can all induce prolonged remission </a:t>
            </a:r>
          </a:p>
          <a:p>
            <a:pPr marL="0" indent="0" eaLnBrk="1" hangingPunct="1">
              <a:spcBef>
                <a:spcPts val="0"/>
              </a:spcBef>
              <a:buClr>
                <a:srgbClr val="CC3300"/>
              </a:buClr>
              <a:buNone/>
              <a:defRPr/>
            </a:pPr>
            <a:r>
              <a:rPr lang="en-US" sz="2400" dirty="0"/>
              <a:t>						- High risk small cell variant in CR1?   								 	*Outcomes with </a:t>
            </a:r>
            <a:r>
              <a:rPr lang="en-US" sz="2400" dirty="0" err="1"/>
              <a:t>Allo</a:t>
            </a:r>
            <a:r>
              <a:rPr lang="en-US" sz="2400" dirty="0"/>
              <a:t> &gt; Auto (GVL effect?)</a:t>
            </a:r>
            <a:endParaRPr lang="en-US" sz="2800" dirty="0"/>
          </a:p>
          <a:p>
            <a:pPr marL="0" indent="0" eaLnBrk="1" hangingPunct="1">
              <a:spcBef>
                <a:spcPts val="0"/>
              </a:spcBef>
              <a:buClr>
                <a:srgbClr val="CC3300"/>
              </a:buClr>
              <a:buNone/>
              <a:defRPr/>
            </a:pPr>
            <a:r>
              <a:rPr lang="en-US" sz="2800" dirty="0"/>
              <a:t>						</a:t>
            </a:r>
          </a:p>
          <a:p>
            <a:pPr marL="0" indent="0" eaLnBrk="1" hangingPunct="1">
              <a:spcBef>
                <a:spcPts val="0"/>
              </a:spcBef>
              <a:buClr>
                <a:srgbClr val="CC3300"/>
              </a:buClr>
              <a:buNone/>
              <a:defRPr/>
            </a:pPr>
            <a:r>
              <a:rPr lang="en-US" sz="2800" dirty="0"/>
              <a:t>						</a:t>
            </a:r>
            <a:endParaRPr lang="en-US" sz="2400" dirty="0"/>
          </a:p>
          <a:p>
            <a:pPr marL="0" indent="0" eaLnBrk="1" hangingPunct="1">
              <a:spcBef>
                <a:spcPts val="0"/>
              </a:spcBef>
              <a:buClr>
                <a:srgbClr val="CC3300"/>
              </a:buClr>
              <a:buNone/>
              <a:defRPr/>
            </a:pPr>
            <a:endParaRPr lang="en-US" sz="2800" dirty="0"/>
          </a:p>
        </p:txBody>
      </p:sp>
      <p:sp>
        <p:nvSpPr>
          <p:cNvPr id="7" name="Line 6">
            <a:extLst>
              <a:ext uri="{FF2B5EF4-FFF2-40B4-BE49-F238E27FC236}">
                <a16:creationId xmlns:a16="http://schemas.microsoft.com/office/drawing/2014/main" xmlns="" id="{5B70E1D8-8B92-4008-985E-BF57F1364D92}"/>
              </a:ext>
            </a:extLst>
          </p:cNvPr>
          <p:cNvSpPr>
            <a:spLocks noChangeShapeType="1"/>
          </p:cNvSpPr>
          <p:nvPr/>
        </p:nvSpPr>
        <p:spPr bwMode="auto">
          <a:xfrm>
            <a:off x="332509" y="924791"/>
            <a:ext cx="10335491" cy="2771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97823280"/>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a:extLst>
              <a:ext uri="{FF2B5EF4-FFF2-40B4-BE49-F238E27FC236}">
                <a16:creationId xmlns:a16="http://schemas.microsoft.com/office/drawing/2014/main" xmlns="" id="{BB2E990E-B708-444D-AE95-D1227BF3A7F3}"/>
              </a:ext>
            </a:extLst>
          </p:cNvPr>
          <p:cNvSpPr>
            <a:spLocks noGrp="1" noChangeArrowheads="1"/>
          </p:cNvSpPr>
          <p:nvPr>
            <p:ph type="title"/>
          </p:nvPr>
        </p:nvSpPr>
        <p:spPr>
          <a:xfrm>
            <a:off x="1523999" y="0"/>
            <a:ext cx="9144000" cy="685800"/>
          </a:xfrm>
        </p:spPr>
        <p:txBody>
          <a:bodyPr anchor="t"/>
          <a:lstStyle/>
          <a:p>
            <a:pPr eaLnBrk="1" hangingPunct="1">
              <a:defRPr/>
            </a:pPr>
            <a:r>
              <a:rPr lang="en-US" sz="4000" dirty="0">
                <a:latin typeface="+mn-lt"/>
              </a:rPr>
              <a:t>Late Effects of NHL depend on the type of chemotherapy delivered</a:t>
            </a:r>
          </a:p>
        </p:txBody>
      </p:sp>
      <p:sp>
        <p:nvSpPr>
          <p:cNvPr id="61442" name="Rectangle 3">
            <a:extLst>
              <a:ext uri="{FF2B5EF4-FFF2-40B4-BE49-F238E27FC236}">
                <a16:creationId xmlns:a16="http://schemas.microsoft.com/office/drawing/2014/main" xmlns="" id="{99F03EBD-CE6D-4CEB-93EE-706EF7DA1C0F}"/>
              </a:ext>
            </a:extLst>
          </p:cNvPr>
          <p:cNvSpPr>
            <a:spLocks noGrp="1" noChangeArrowheads="1"/>
          </p:cNvSpPr>
          <p:nvPr>
            <p:ph type="body" idx="1"/>
          </p:nvPr>
        </p:nvSpPr>
        <p:spPr>
          <a:xfrm>
            <a:off x="0" y="1371600"/>
            <a:ext cx="12191999" cy="3733800"/>
          </a:xfrm>
        </p:spPr>
        <p:txBody>
          <a:bodyPr/>
          <a:lstStyle/>
          <a:p>
            <a:pPr eaLnBrk="1" hangingPunct="1">
              <a:lnSpc>
                <a:spcPct val="90000"/>
              </a:lnSpc>
              <a:buFont typeface="Arial" charset="0"/>
              <a:buChar char="•"/>
              <a:defRPr/>
            </a:pPr>
            <a:r>
              <a:rPr lang="en-US" sz="2800" dirty="0"/>
              <a:t>Skeletal		</a:t>
            </a:r>
            <a:r>
              <a:rPr lang="en-US" sz="2800" dirty="0">
                <a:sym typeface="Symbol" pitchFamily="18" charset="2"/>
              </a:rPr>
              <a:t> </a:t>
            </a:r>
            <a:r>
              <a:rPr lang="en-US" sz="2800" dirty="0"/>
              <a:t>Bone Growth, AVN 	Steroids</a:t>
            </a:r>
          </a:p>
          <a:p>
            <a:pPr eaLnBrk="1" hangingPunct="1">
              <a:lnSpc>
                <a:spcPct val="90000"/>
              </a:lnSpc>
              <a:spcBef>
                <a:spcPts val="1800"/>
              </a:spcBef>
              <a:buFont typeface="Arial" charset="0"/>
              <a:buChar char="•"/>
              <a:defRPr/>
            </a:pPr>
            <a:r>
              <a:rPr lang="en-US" sz="2800" dirty="0"/>
              <a:t>Cardiac:  		Cardiomyopathy, 		Anthracyclines, Alkylating agents </a:t>
            </a:r>
          </a:p>
          <a:p>
            <a:pPr eaLnBrk="1" hangingPunct="1">
              <a:lnSpc>
                <a:spcPct val="90000"/>
              </a:lnSpc>
              <a:buFont typeface="Wingdings" pitchFamily="2" charset="2"/>
              <a:buNone/>
              <a:defRPr/>
            </a:pPr>
            <a:r>
              <a:rPr lang="en-US" sz="2800" dirty="0"/>
              <a:t>				effusion, pericarditis, </a:t>
            </a:r>
          </a:p>
          <a:p>
            <a:pPr eaLnBrk="1" hangingPunct="1">
              <a:lnSpc>
                <a:spcPct val="90000"/>
              </a:lnSpc>
              <a:buFont typeface="Wingdings" pitchFamily="2" charset="2"/>
              <a:buNone/>
              <a:defRPr/>
            </a:pPr>
            <a:r>
              <a:rPr lang="en-US" sz="2800" dirty="0"/>
              <a:t>				CHF, CAD, AMI 				</a:t>
            </a:r>
          </a:p>
          <a:p>
            <a:pPr eaLnBrk="1" hangingPunct="1">
              <a:spcBef>
                <a:spcPts val="1800"/>
              </a:spcBef>
              <a:buFont typeface="Arial" charset="0"/>
              <a:buChar char="•"/>
              <a:defRPr/>
            </a:pPr>
            <a:r>
              <a:rPr lang="en-US" sz="2800" dirty="0"/>
              <a:t>Neuro:		Neurocognitive 		Intrathecal medications, </a:t>
            </a:r>
          </a:p>
          <a:p>
            <a:pPr marL="0" indent="0" eaLnBrk="1" hangingPunct="1">
              <a:spcBef>
                <a:spcPts val="0"/>
              </a:spcBef>
              <a:buNone/>
              <a:defRPr/>
            </a:pPr>
            <a:r>
              <a:rPr lang="en-US" sz="2800" dirty="0"/>
              <a:t>							High dose methotrexate	</a:t>
            </a:r>
          </a:p>
          <a:p>
            <a:pPr eaLnBrk="1" hangingPunct="1">
              <a:spcBef>
                <a:spcPts val="1800"/>
              </a:spcBef>
              <a:buFont typeface="Arial" charset="0"/>
              <a:buChar char="•"/>
              <a:defRPr/>
            </a:pPr>
            <a:r>
              <a:rPr lang="en-US" sz="2800" dirty="0"/>
              <a:t>Endocrine:  	Infertility			Alkylating agents</a:t>
            </a:r>
          </a:p>
          <a:p>
            <a:pPr eaLnBrk="1" hangingPunct="1">
              <a:spcBef>
                <a:spcPts val="1800"/>
              </a:spcBef>
              <a:buFont typeface="Arial" charset="0"/>
              <a:buChar char="•"/>
              <a:defRPr/>
            </a:pPr>
            <a:r>
              <a:rPr lang="en-US" sz="2800" dirty="0"/>
              <a:t>Malignancy:	AML/MDS			Alkylating agents, Epipodophyllotoxins</a:t>
            </a:r>
          </a:p>
          <a:p>
            <a:pPr marL="0" indent="0" eaLnBrk="1" hangingPunct="1">
              <a:spcBef>
                <a:spcPts val="1800"/>
              </a:spcBef>
              <a:buNone/>
              <a:defRPr/>
            </a:pPr>
            <a:r>
              <a:rPr lang="en-US" sz="2800" dirty="0"/>
              <a:t>			Solid tumors			Alkylating agents</a:t>
            </a:r>
          </a:p>
          <a:p>
            <a:pPr eaLnBrk="1" hangingPunct="1">
              <a:spcBef>
                <a:spcPts val="1800"/>
              </a:spcBef>
              <a:buFont typeface="Arial" charset="0"/>
              <a:buChar char="•"/>
              <a:defRPr/>
            </a:pPr>
            <a:endParaRPr lang="en-US" sz="2400" dirty="0"/>
          </a:p>
          <a:p>
            <a:pPr eaLnBrk="1" hangingPunct="1">
              <a:spcBef>
                <a:spcPts val="1200"/>
              </a:spcBef>
              <a:buNone/>
              <a:defRPr/>
            </a:pPr>
            <a:r>
              <a:rPr lang="en-US" sz="2400" dirty="0"/>
              <a:t>			</a:t>
            </a:r>
          </a:p>
        </p:txBody>
      </p:sp>
      <p:sp>
        <p:nvSpPr>
          <p:cNvPr id="6" name="Line 6">
            <a:extLst>
              <a:ext uri="{FF2B5EF4-FFF2-40B4-BE49-F238E27FC236}">
                <a16:creationId xmlns:a16="http://schemas.microsoft.com/office/drawing/2014/main" xmlns="" id="{FE779ADD-06DB-414A-8D19-BF363D0626FD}"/>
              </a:ext>
            </a:extLst>
          </p:cNvPr>
          <p:cNvSpPr>
            <a:spLocks noChangeShapeType="1"/>
          </p:cNvSpPr>
          <p:nvPr/>
        </p:nvSpPr>
        <p:spPr bwMode="auto">
          <a:xfrm>
            <a:off x="1524000" y="1273626"/>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3201351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2">
            <a:extLst>
              <a:ext uri="{FF2B5EF4-FFF2-40B4-BE49-F238E27FC236}">
                <a16:creationId xmlns:a16="http://schemas.microsoft.com/office/drawing/2014/main" xmlns="" id="{10FC04B4-64BD-4059-9326-FD6CCF399070}"/>
              </a:ext>
            </a:extLst>
          </p:cNvPr>
          <p:cNvSpPr>
            <a:spLocks noGrp="1"/>
          </p:cNvSpPr>
          <p:nvPr>
            <p:ph type="title"/>
          </p:nvPr>
        </p:nvSpPr>
        <p:spPr>
          <a:xfrm>
            <a:off x="1524000" y="0"/>
            <a:ext cx="9144000" cy="838200"/>
          </a:xfrm>
        </p:spPr>
        <p:txBody>
          <a:bodyPr anchor="t"/>
          <a:lstStyle/>
          <a:p>
            <a:pPr eaLnBrk="1" hangingPunct="1"/>
            <a:r>
              <a:rPr lang="en-US" altLang="en-US" sz="4000"/>
              <a:t>Major differences in Pediatric HL vs NHL</a:t>
            </a:r>
          </a:p>
        </p:txBody>
      </p:sp>
      <p:sp>
        <p:nvSpPr>
          <p:cNvPr id="141315" name="Rectangle 3">
            <a:extLst>
              <a:ext uri="{FF2B5EF4-FFF2-40B4-BE49-F238E27FC236}">
                <a16:creationId xmlns:a16="http://schemas.microsoft.com/office/drawing/2014/main" xmlns="" id="{41B01928-4873-4057-9747-0BEDA1AE0BC4}"/>
              </a:ext>
            </a:extLst>
          </p:cNvPr>
          <p:cNvSpPr>
            <a:spLocks noGrp="1"/>
          </p:cNvSpPr>
          <p:nvPr>
            <p:ph type="body" idx="1"/>
          </p:nvPr>
        </p:nvSpPr>
        <p:spPr>
          <a:xfrm>
            <a:off x="813913" y="1066800"/>
            <a:ext cx="10852220" cy="4419600"/>
          </a:xfrm>
        </p:spPr>
        <p:txBody>
          <a:bodyPr/>
          <a:lstStyle/>
          <a:p>
            <a:pPr eaLnBrk="1" hangingPunct="1">
              <a:lnSpc>
                <a:spcPct val="80000"/>
              </a:lnSpc>
              <a:spcBef>
                <a:spcPct val="45000"/>
              </a:spcBef>
              <a:buFont typeface="Wingdings" panose="05000000000000000000" pitchFamily="2" charset="2"/>
              <a:buNone/>
            </a:pPr>
            <a:r>
              <a:rPr lang="en-US" altLang="en-US" sz="2400" dirty="0">
                <a:solidFill>
                  <a:srgbClr val="000000"/>
                </a:solidFill>
              </a:rPr>
              <a:t>	</a:t>
            </a:r>
            <a:r>
              <a:rPr lang="en-US" altLang="en-US" sz="2800" b="1" u="sng" dirty="0">
                <a:solidFill>
                  <a:srgbClr val="000000"/>
                </a:solidFill>
              </a:rPr>
              <a:t>Trait</a:t>
            </a:r>
            <a:r>
              <a:rPr lang="en-US" altLang="en-US" sz="2800" b="1" dirty="0">
                <a:solidFill>
                  <a:srgbClr val="000000"/>
                </a:solidFill>
              </a:rPr>
              <a:t>		</a:t>
            </a:r>
            <a:r>
              <a:rPr lang="en-US" altLang="en-US" sz="2800" b="1" u="sng" dirty="0">
                <a:solidFill>
                  <a:srgbClr val="000000"/>
                </a:solidFill>
              </a:rPr>
              <a:t>Hodgkin</a:t>
            </a:r>
            <a:r>
              <a:rPr lang="en-US" altLang="en-US" sz="2800" b="1" dirty="0">
                <a:solidFill>
                  <a:srgbClr val="000000"/>
                </a:solidFill>
              </a:rPr>
              <a:t> 			</a:t>
            </a:r>
            <a:r>
              <a:rPr lang="en-US" altLang="en-US" sz="2800" b="1" u="sng" dirty="0">
                <a:solidFill>
                  <a:srgbClr val="000000"/>
                </a:solidFill>
              </a:rPr>
              <a:t>Non-Hodgkin</a:t>
            </a:r>
          </a:p>
          <a:p>
            <a:pPr eaLnBrk="1" hangingPunct="1">
              <a:lnSpc>
                <a:spcPct val="80000"/>
              </a:lnSpc>
              <a:spcBef>
                <a:spcPct val="45000"/>
              </a:spcBef>
            </a:pPr>
            <a:r>
              <a:rPr lang="en-US" altLang="en-US" sz="2400" dirty="0">
                <a:solidFill>
                  <a:srgbClr val="000000"/>
                </a:solidFill>
              </a:rPr>
              <a:t>Age			&gt;10 years, bimodal	  	&lt;10 years</a:t>
            </a:r>
          </a:p>
          <a:p>
            <a:pPr eaLnBrk="1" hangingPunct="1">
              <a:lnSpc>
                <a:spcPct val="80000"/>
              </a:lnSpc>
              <a:spcBef>
                <a:spcPct val="45000"/>
              </a:spcBef>
            </a:pPr>
            <a:r>
              <a:rPr lang="en-US" altLang="en-US" sz="2400" dirty="0">
                <a:solidFill>
                  <a:srgbClr val="000000"/>
                </a:solidFill>
              </a:rPr>
              <a:t>Spread		Contiguous nodes	  	Systemic disease</a:t>
            </a:r>
          </a:p>
          <a:p>
            <a:pPr eaLnBrk="1" hangingPunct="1">
              <a:lnSpc>
                <a:spcPct val="80000"/>
              </a:lnSpc>
              <a:spcBef>
                <a:spcPct val="45000"/>
              </a:spcBef>
            </a:pPr>
            <a:r>
              <a:rPr lang="en-US" altLang="en-US" sz="2400" dirty="0">
                <a:solidFill>
                  <a:srgbClr val="000000"/>
                </a:solidFill>
              </a:rPr>
              <a:t>B symptoms	Prognostic		  	Not prognostic</a:t>
            </a:r>
          </a:p>
          <a:p>
            <a:pPr eaLnBrk="1" hangingPunct="1">
              <a:lnSpc>
                <a:spcPct val="80000"/>
              </a:lnSpc>
              <a:spcBef>
                <a:spcPct val="45000"/>
              </a:spcBef>
            </a:pPr>
            <a:r>
              <a:rPr lang="en-US" altLang="en-US" sz="2400" dirty="0">
                <a:solidFill>
                  <a:srgbClr val="000000"/>
                </a:solidFill>
              </a:rPr>
              <a:t>Bulk disease	Prognostic 		  	Not prognostic</a:t>
            </a:r>
          </a:p>
          <a:p>
            <a:pPr eaLnBrk="1" hangingPunct="1">
              <a:lnSpc>
                <a:spcPct val="80000"/>
              </a:lnSpc>
              <a:spcBef>
                <a:spcPct val="45000"/>
              </a:spcBef>
            </a:pPr>
            <a:r>
              <a:rPr lang="en-US" altLang="en-US" sz="2400" dirty="0">
                <a:solidFill>
                  <a:srgbClr val="000000"/>
                </a:solidFill>
              </a:rPr>
              <a:t>Marrow eval      	YES (PET)		  	YES (Biopsy)</a:t>
            </a:r>
          </a:p>
          <a:p>
            <a:pPr eaLnBrk="1" hangingPunct="1">
              <a:lnSpc>
                <a:spcPct val="80000"/>
              </a:lnSpc>
              <a:spcBef>
                <a:spcPct val="45000"/>
              </a:spcBef>
            </a:pPr>
            <a:r>
              <a:rPr lang="en-US" altLang="en-US" sz="2400" dirty="0">
                <a:solidFill>
                  <a:srgbClr val="000000"/>
                </a:solidFill>
              </a:rPr>
              <a:t>Flow cytometry	NO			  	YES</a:t>
            </a:r>
          </a:p>
          <a:p>
            <a:pPr eaLnBrk="1" hangingPunct="1">
              <a:lnSpc>
                <a:spcPct val="80000"/>
              </a:lnSpc>
              <a:spcBef>
                <a:spcPct val="45000"/>
              </a:spcBef>
            </a:pPr>
            <a:r>
              <a:rPr lang="en-US" altLang="en-US" sz="2400" dirty="0">
                <a:solidFill>
                  <a:srgbClr val="000000"/>
                </a:solidFill>
              </a:rPr>
              <a:t>CSF evaluation	NO			  	YES</a:t>
            </a:r>
          </a:p>
          <a:p>
            <a:pPr eaLnBrk="1" hangingPunct="1">
              <a:lnSpc>
                <a:spcPct val="80000"/>
              </a:lnSpc>
              <a:spcBef>
                <a:spcPct val="45000"/>
              </a:spcBef>
            </a:pPr>
            <a:r>
              <a:rPr lang="en-US" altLang="en-US" sz="2400" dirty="0">
                <a:solidFill>
                  <a:srgbClr val="000000"/>
                </a:solidFill>
              </a:rPr>
              <a:t>CNS prophylaxis	NO			  	YES</a:t>
            </a:r>
          </a:p>
          <a:p>
            <a:pPr eaLnBrk="1" hangingPunct="1">
              <a:lnSpc>
                <a:spcPct val="80000"/>
              </a:lnSpc>
              <a:spcBef>
                <a:spcPct val="45000"/>
              </a:spcBef>
            </a:pPr>
            <a:r>
              <a:rPr lang="en-US" altLang="en-US" sz="2400" dirty="0">
                <a:solidFill>
                  <a:srgbClr val="000000"/>
                </a:solidFill>
              </a:rPr>
              <a:t>Staging		Ann Arbor 		  	St Jude (Murphy)</a:t>
            </a:r>
          </a:p>
          <a:p>
            <a:pPr eaLnBrk="1" hangingPunct="1">
              <a:lnSpc>
                <a:spcPct val="80000"/>
              </a:lnSpc>
              <a:spcBef>
                <a:spcPct val="45000"/>
              </a:spcBef>
            </a:pPr>
            <a:r>
              <a:rPr lang="en-US" altLang="en-US" sz="2400" dirty="0">
                <a:solidFill>
                  <a:srgbClr val="000000"/>
                </a:solidFill>
              </a:rPr>
              <a:t>Radiation 		YES (</a:t>
            </a:r>
            <a:r>
              <a:rPr lang="en-US" altLang="en-US" sz="2400" dirty="0" err="1">
                <a:solidFill>
                  <a:srgbClr val="000000"/>
                </a:solidFill>
              </a:rPr>
              <a:t>esp</a:t>
            </a:r>
            <a:r>
              <a:rPr lang="en-US" altLang="en-US" sz="2400" dirty="0">
                <a:solidFill>
                  <a:srgbClr val="000000"/>
                </a:solidFill>
              </a:rPr>
              <a:t> slow response)	NO (some CNS+ T-LL)</a:t>
            </a:r>
          </a:p>
          <a:p>
            <a:pPr eaLnBrk="1" hangingPunct="1">
              <a:lnSpc>
                <a:spcPct val="80000"/>
              </a:lnSpc>
              <a:spcBef>
                <a:spcPct val="45000"/>
              </a:spcBef>
            </a:pPr>
            <a:endParaRPr lang="en-US" altLang="en-US" sz="2400" dirty="0"/>
          </a:p>
        </p:txBody>
      </p:sp>
      <p:sp>
        <p:nvSpPr>
          <p:cNvPr id="5" name="Line 6">
            <a:extLst>
              <a:ext uri="{FF2B5EF4-FFF2-40B4-BE49-F238E27FC236}">
                <a16:creationId xmlns:a16="http://schemas.microsoft.com/office/drawing/2014/main" xmlns="" id="{EEE8AD22-742A-4D26-B930-310CEF923A4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a:extLst>
              <a:ext uri="{FF2B5EF4-FFF2-40B4-BE49-F238E27FC236}">
                <a16:creationId xmlns:a16="http://schemas.microsoft.com/office/drawing/2014/main" xmlns="" id="{055090FC-50CD-41FE-AEB9-81CA6A5289FA}"/>
              </a:ext>
            </a:extLst>
          </p:cNvPr>
          <p:cNvSpPr>
            <a:spLocks noGrp="1" noChangeArrowheads="1"/>
          </p:cNvSpPr>
          <p:nvPr>
            <p:ph type="title"/>
          </p:nvPr>
        </p:nvSpPr>
        <p:spPr>
          <a:xfrm>
            <a:off x="1752600" y="0"/>
            <a:ext cx="8610600" cy="685800"/>
          </a:xfrm>
        </p:spPr>
        <p:txBody>
          <a:bodyPr anchor="t"/>
          <a:lstStyle/>
          <a:p>
            <a:pPr eaLnBrk="1" hangingPunct="1">
              <a:defRPr/>
            </a:pPr>
            <a:r>
              <a:rPr lang="en-US" altLang="en-US" sz="4000" dirty="0">
                <a:latin typeface="+mn-lt"/>
              </a:rPr>
              <a:t>Staging is different between HL and NHL</a:t>
            </a:r>
          </a:p>
        </p:txBody>
      </p:sp>
      <p:sp>
        <p:nvSpPr>
          <p:cNvPr id="143363" name="Rectangle 3">
            <a:extLst>
              <a:ext uri="{FF2B5EF4-FFF2-40B4-BE49-F238E27FC236}">
                <a16:creationId xmlns:a16="http://schemas.microsoft.com/office/drawing/2014/main" xmlns="" id="{9452AAEF-3D2D-4481-9993-BF0B06371987}"/>
              </a:ext>
            </a:extLst>
          </p:cNvPr>
          <p:cNvSpPr>
            <a:spLocks noGrp="1"/>
          </p:cNvSpPr>
          <p:nvPr>
            <p:ph type="body" idx="1"/>
          </p:nvPr>
        </p:nvSpPr>
        <p:spPr>
          <a:xfrm>
            <a:off x="432079" y="914400"/>
            <a:ext cx="11545556" cy="4724400"/>
          </a:xfrm>
        </p:spPr>
        <p:txBody>
          <a:bodyPr/>
          <a:lstStyle/>
          <a:p>
            <a:pPr eaLnBrk="1" hangingPunct="1">
              <a:lnSpc>
                <a:spcPct val="80000"/>
              </a:lnSpc>
              <a:buFont typeface="Wingdings" panose="05000000000000000000" pitchFamily="2" charset="2"/>
              <a:buNone/>
            </a:pPr>
            <a:r>
              <a:rPr lang="en-US" altLang="en-US" sz="2800" dirty="0"/>
              <a:t>			</a:t>
            </a:r>
            <a:r>
              <a:rPr lang="en-US" altLang="en-US" b="1" dirty="0"/>
              <a:t>Hodgkin 			Non-Hodgkin</a:t>
            </a:r>
            <a:endParaRPr lang="en-US" altLang="en-US" sz="2800" b="1" dirty="0"/>
          </a:p>
          <a:p>
            <a:pPr eaLnBrk="1" hangingPunct="1">
              <a:lnSpc>
                <a:spcPct val="80000"/>
              </a:lnSpc>
              <a:buFont typeface="Wingdings" panose="05000000000000000000" pitchFamily="2" charset="2"/>
              <a:buNone/>
            </a:pPr>
            <a:endParaRPr lang="en-US" altLang="en-US" sz="1200" u="sng" dirty="0"/>
          </a:p>
          <a:p>
            <a:pPr eaLnBrk="1" hangingPunct="1">
              <a:lnSpc>
                <a:spcPct val="80000"/>
              </a:lnSpc>
              <a:spcBef>
                <a:spcPct val="0"/>
              </a:spcBef>
              <a:buFontTx/>
              <a:buNone/>
            </a:pPr>
            <a:r>
              <a:rPr lang="en-US" altLang="en-US" sz="2800" u="sng" dirty="0"/>
              <a:t>Stage</a:t>
            </a:r>
            <a:r>
              <a:rPr lang="en-US" altLang="en-US" sz="2800" dirty="0"/>
              <a:t>		</a:t>
            </a:r>
            <a:r>
              <a:rPr lang="en-US" altLang="en-US" sz="2800" u="sng" dirty="0"/>
              <a:t>Ann Arbor</a:t>
            </a:r>
            <a:r>
              <a:rPr lang="en-US" altLang="en-US" sz="2800" dirty="0"/>
              <a:t>		   	</a:t>
            </a:r>
            <a:r>
              <a:rPr lang="en-US" altLang="en-US" sz="2800" u="sng" dirty="0"/>
              <a:t>St Jude (Murphy)</a:t>
            </a:r>
          </a:p>
          <a:p>
            <a:pPr eaLnBrk="1" hangingPunct="1">
              <a:lnSpc>
                <a:spcPct val="80000"/>
              </a:lnSpc>
              <a:spcBef>
                <a:spcPts val="1200"/>
              </a:spcBef>
            </a:pPr>
            <a:r>
              <a:rPr lang="en-US" altLang="en-US" sz="2800" dirty="0"/>
              <a:t>I		Single node/site	         	Single node/site,  </a:t>
            </a:r>
            <a:r>
              <a:rPr lang="en-US" altLang="en-US" sz="2800" b="1" dirty="0">
                <a:sym typeface="Symbol" panose="05050102010706020507" pitchFamily="18" charset="2"/>
              </a:rPr>
              <a:t></a:t>
            </a:r>
            <a:r>
              <a:rPr lang="en-US" altLang="en-US" sz="2800" dirty="0">
                <a:sym typeface="Symbol" panose="05050102010706020507" pitchFamily="18" charset="2"/>
              </a:rPr>
              <a:t>GI or intrathoracic</a:t>
            </a:r>
            <a:endParaRPr lang="en-US" altLang="en-US" sz="2800" dirty="0"/>
          </a:p>
          <a:p>
            <a:pPr eaLnBrk="1" hangingPunct="1">
              <a:lnSpc>
                <a:spcPct val="80000"/>
              </a:lnSpc>
              <a:spcBef>
                <a:spcPts val="2400"/>
              </a:spcBef>
            </a:pPr>
            <a:r>
              <a:rPr lang="en-US" altLang="en-US" sz="2800" dirty="0"/>
              <a:t>II		&gt;2 nodes/sites	        	&gt;2 nodes/sites,     </a:t>
            </a:r>
            <a:r>
              <a:rPr lang="en-US" altLang="en-US" sz="2800" dirty="0">
                <a:sym typeface="Symbol" panose="05050102010706020507" pitchFamily="18" charset="2"/>
              </a:rPr>
              <a:t>1</a:t>
            </a:r>
            <a:r>
              <a:rPr lang="en-US" altLang="en-US" sz="2800" baseline="30000" dirty="0">
                <a:sym typeface="Symbol" panose="05050102010706020507" pitchFamily="18" charset="2"/>
              </a:rPr>
              <a:t>o</a:t>
            </a:r>
            <a:r>
              <a:rPr lang="en-US" altLang="en-US" sz="2800" dirty="0">
                <a:sym typeface="Symbol" panose="05050102010706020507" pitchFamily="18" charset="2"/>
              </a:rPr>
              <a:t> </a:t>
            </a:r>
            <a:r>
              <a:rPr lang="en-US" altLang="en-US" sz="2800" dirty="0"/>
              <a:t>GI if &gt;</a:t>
            </a:r>
            <a:r>
              <a:rPr lang="en-US" altLang="en-US" sz="2800" dirty="0">
                <a:sym typeface="Symbol" panose="05050102010706020507" pitchFamily="18" charset="2"/>
              </a:rPr>
              <a:t>95% resected</a:t>
            </a:r>
            <a:endParaRPr lang="en-US" altLang="en-US" sz="2800" dirty="0"/>
          </a:p>
          <a:p>
            <a:pPr eaLnBrk="1" hangingPunct="1">
              <a:lnSpc>
                <a:spcPct val="80000"/>
              </a:lnSpc>
              <a:spcBef>
                <a:spcPts val="2400"/>
              </a:spcBef>
            </a:pPr>
            <a:r>
              <a:rPr lang="en-US" altLang="en-US" sz="2800" dirty="0"/>
              <a:t>III		Crosses diaphragm	       	Crosses diaphragm</a:t>
            </a:r>
          </a:p>
          <a:p>
            <a:pPr marL="0" indent="0" eaLnBrk="1" hangingPunct="1">
              <a:lnSpc>
                <a:spcPct val="80000"/>
              </a:lnSpc>
              <a:spcBef>
                <a:spcPts val="0"/>
              </a:spcBef>
              <a:buNone/>
            </a:pPr>
            <a:r>
              <a:rPr lang="en-US" altLang="en-US" sz="2800" dirty="0"/>
              <a:t>						Extensive GI involvement</a:t>
            </a:r>
          </a:p>
          <a:p>
            <a:pPr marL="0" indent="0" eaLnBrk="1" hangingPunct="1">
              <a:lnSpc>
                <a:spcPct val="80000"/>
              </a:lnSpc>
              <a:spcBef>
                <a:spcPts val="0"/>
              </a:spcBef>
              <a:buNone/>
            </a:pPr>
            <a:r>
              <a:rPr lang="en-US" altLang="en-US" sz="2800" dirty="0"/>
              <a:t>					       	</a:t>
            </a:r>
            <a:r>
              <a:rPr lang="en-US" altLang="en-US" sz="2800" u="sng" dirty="0"/>
              <a:t>Any</a:t>
            </a:r>
            <a:r>
              <a:rPr lang="en-US" altLang="en-US" sz="2800" dirty="0"/>
              <a:t> intrathoracic, </a:t>
            </a:r>
            <a:r>
              <a:rPr lang="en-US" altLang="en-US" sz="2800" dirty="0">
                <a:sym typeface="Symbol" panose="05050102010706020507" pitchFamily="18" charset="2"/>
              </a:rPr>
              <a:t>paraspinal, epidural</a:t>
            </a:r>
            <a:endParaRPr lang="en-US" altLang="en-US" sz="2800" dirty="0"/>
          </a:p>
          <a:p>
            <a:pPr eaLnBrk="1" hangingPunct="1">
              <a:lnSpc>
                <a:spcPct val="80000"/>
              </a:lnSpc>
              <a:spcBef>
                <a:spcPts val="2400"/>
              </a:spcBef>
            </a:pPr>
            <a:r>
              <a:rPr lang="en-US" altLang="en-US" sz="2800" dirty="0"/>
              <a:t>IV		Disseminated 	      	Marrow or CNS </a:t>
            </a:r>
          </a:p>
          <a:p>
            <a:pPr eaLnBrk="1" hangingPunct="1">
              <a:lnSpc>
                <a:spcPct val="80000"/>
              </a:lnSpc>
              <a:spcBef>
                <a:spcPct val="0"/>
              </a:spcBef>
              <a:buFont typeface="Wingdings" panose="05000000000000000000" pitchFamily="2" charset="2"/>
              <a:buNone/>
            </a:pPr>
            <a:r>
              <a:rPr lang="en-US" altLang="en-US" sz="2800" dirty="0"/>
              <a:t>			(&gt;1 </a:t>
            </a:r>
            <a:r>
              <a:rPr lang="en-US" altLang="en-US" sz="2800" dirty="0" err="1"/>
              <a:t>extranodal</a:t>
            </a:r>
            <a:r>
              <a:rPr lang="en-US" altLang="en-US" sz="2800" dirty="0"/>
              <a:t> site)</a:t>
            </a:r>
          </a:p>
          <a:p>
            <a:pPr eaLnBrk="1" hangingPunct="1">
              <a:lnSpc>
                <a:spcPct val="80000"/>
              </a:lnSpc>
              <a:spcBef>
                <a:spcPts val="2400"/>
              </a:spcBef>
            </a:pPr>
            <a:r>
              <a:rPr lang="en-US" altLang="en-US" sz="2800" i="1" dirty="0"/>
              <a:t>substage 	 B symptoms 		-------------</a:t>
            </a:r>
          </a:p>
          <a:p>
            <a:pPr eaLnBrk="1" hangingPunct="1">
              <a:lnSpc>
                <a:spcPct val="80000"/>
              </a:lnSpc>
              <a:spcBef>
                <a:spcPct val="0"/>
              </a:spcBef>
              <a:buFont typeface="Wingdings" panose="05000000000000000000" pitchFamily="2" charset="2"/>
              <a:buNone/>
            </a:pPr>
            <a:r>
              <a:rPr lang="en-US" altLang="en-US" sz="2800" i="1" dirty="0"/>
              <a:t>			 Bulk disease </a:t>
            </a:r>
          </a:p>
        </p:txBody>
      </p:sp>
      <p:sp>
        <p:nvSpPr>
          <p:cNvPr id="77829" name="Rectangle 6">
            <a:extLst>
              <a:ext uri="{FF2B5EF4-FFF2-40B4-BE49-F238E27FC236}">
                <a16:creationId xmlns:a16="http://schemas.microsoft.com/office/drawing/2014/main" xmlns="" id="{A7BABCF4-E95C-4AF7-B83B-A643DCBC4724}"/>
              </a:ext>
            </a:extLst>
          </p:cNvPr>
          <p:cNvSpPr>
            <a:spLocks noChangeArrowheads="1"/>
          </p:cNvSpPr>
          <p:nvPr/>
        </p:nvSpPr>
        <p:spPr bwMode="auto">
          <a:xfrm>
            <a:off x="4870102" y="6488112"/>
            <a:ext cx="4665663" cy="369888"/>
          </a:xfrm>
          <a:prstGeom prst="rect">
            <a:avLst/>
          </a:prstGeom>
          <a:noFill/>
          <a:ln>
            <a:noFill/>
          </a:ln>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dirty="0">
                <a:solidFill>
                  <a:prstClr val="black"/>
                </a:solidFill>
                <a:latin typeface="Calibri"/>
                <a:sym typeface="Symbol" pitchFamily="18" charset="2"/>
              </a:rPr>
              <a:t>Intrathoracic:  mediastinal, lung, pleura, thymus</a:t>
            </a:r>
          </a:p>
        </p:txBody>
      </p:sp>
      <p:sp>
        <p:nvSpPr>
          <p:cNvPr id="6" name="Line 6">
            <a:extLst>
              <a:ext uri="{FF2B5EF4-FFF2-40B4-BE49-F238E27FC236}">
                <a16:creationId xmlns:a16="http://schemas.microsoft.com/office/drawing/2014/main" xmlns="" id="{DD31C97C-5B01-4C08-B195-659BF34F08E5}"/>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Title 1">
            <a:extLst>
              <a:ext uri="{FF2B5EF4-FFF2-40B4-BE49-F238E27FC236}">
                <a16:creationId xmlns:a16="http://schemas.microsoft.com/office/drawing/2014/main" xmlns="" id="{6A62EBF6-2EBC-4CAE-8DE6-DAD02DE8C2E3}"/>
              </a:ext>
            </a:extLst>
          </p:cNvPr>
          <p:cNvSpPr>
            <a:spLocks noGrp="1"/>
          </p:cNvSpPr>
          <p:nvPr>
            <p:ph type="title"/>
          </p:nvPr>
        </p:nvSpPr>
        <p:spPr>
          <a:xfrm>
            <a:off x="1524000" y="79376"/>
            <a:ext cx="9144000" cy="606425"/>
          </a:xfrm>
        </p:spPr>
        <p:txBody>
          <a:bodyPr/>
          <a:lstStyle/>
          <a:p>
            <a:r>
              <a:rPr lang="en-US" altLang="en-US" sz="4800" dirty="0"/>
              <a:t>Agents to know in 2019</a:t>
            </a:r>
          </a:p>
        </p:txBody>
      </p:sp>
      <p:sp>
        <p:nvSpPr>
          <p:cNvPr id="36" name="Content Placeholder 2">
            <a:extLst>
              <a:ext uri="{FF2B5EF4-FFF2-40B4-BE49-F238E27FC236}">
                <a16:creationId xmlns:a16="http://schemas.microsoft.com/office/drawing/2014/main" xmlns="" id="{B8C6F6EF-22B7-424D-B74A-FA1F14205706}"/>
              </a:ext>
            </a:extLst>
          </p:cNvPr>
          <p:cNvSpPr>
            <a:spLocks/>
          </p:cNvSpPr>
          <p:nvPr/>
        </p:nvSpPr>
        <p:spPr bwMode="auto">
          <a:xfrm>
            <a:off x="0" y="1108076"/>
            <a:ext cx="12128500" cy="5821362"/>
          </a:xfrm>
          <a:prstGeom prst="rect">
            <a:avLst/>
          </a:prstGeom>
          <a:solidFill>
            <a:schemeClr val="bg1"/>
          </a:solidFill>
          <a:ln w="9525">
            <a:noFill/>
            <a:miter lim="800000"/>
            <a:headEnd/>
            <a:tailEnd/>
          </a:ln>
        </p:spPr>
        <p:txBody>
          <a:bodyPr/>
          <a:lstStyle/>
          <a:p>
            <a:pPr fontAlgn="base">
              <a:spcBef>
                <a:spcPts val="600"/>
              </a:spcBef>
              <a:spcAft>
                <a:spcPct val="0"/>
              </a:spcAft>
              <a:buClr>
                <a:srgbClr val="9E001E"/>
              </a:buClr>
              <a:defRPr/>
            </a:pPr>
            <a:r>
              <a:rPr lang="en-US" sz="2000" dirty="0">
                <a:solidFill>
                  <a:prstClr val="black"/>
                </a:solidFill>
                <a:latin typeface="Calibri" panose="020F0502020204030204" pitchFamily="34" charset="0"/>
                <a:cs typeface="Arial" charset="0"/>
              </a:rPr>
              <a:t>      </a:t>
            </a:r>
            <a:r>
              <a:rPr lang="en-US" sz="2800" b="1" dirty="0">
                <a:solidFill>
                  <a:prstClr val="black"/>
                </a:solidFill>
                <a:latin typeface="Calibri" panose="020F0502020204030204" pitchFamily="34" charset="0"/>
                <a:cs typeface="Arial" charset="0"/>
              </a:rPr>
              <a:t>Agent			Mechanism				Potential use</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Rituximab			anti-CD20				Burkitt, DLBCL, NLPHL</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Nelarabine			Purine analogue			T ALL, T-</a:t>
            </a:r>
            <a:r>
              <a:rPr lang="en-US" sz="2400" dirty="0" err="1">
                <a:solidFill>
                  <a:prstClr val="black"/>
                </a:solidFill>
                <a:latin typeface="Calibri" panose="020F0502020204030204" pitchFamily="34" charset="0"/>
                <a:cs typeface="Arial" charset="0"/>
              </a:rPr>
              <a:t>LLy</a:t>
            </a:r>
            <a:endParaRPr lang="en-US" sz="2400" dirty="0">
              <a:solidFill>
                <a:prstClr val="black"/>
              </a:solidFill>
              <a:latin typeface="Calibri" panose="020F0502020204030204" pitchFamily="34" charset="0"/>
              <a:cs typeface="Arial" charset="0"/>
            </a:endParaRP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Brentuximab vedotin	anti-CD30 conjugated to MMAE	cHL, ALCL</a:t>
            </a:r>
          </a:p>
          <a:p>
            <a:pPr marL="342900" indent="-342900" fontAlgn="base">
              <a:spcBef>
                <a:spcPts val="1200"/>
              </a:spcBef>
              <a:spcAft>
                <a:spcPct val="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Crizotinib</a:t>
            </a:r>
            <a:r>
              <a:rPr lang="en-US" sz="2400" dirty="0">
                <a:solidFill>
                  <a:prstClr val="black"/>
                </a:solidFill>
                <a:latin typeface="Calibri" panose="020F0502020204030204" pitchFamily="34" charset="0"/>
                <a:cs typeface="Arial" charset="0"/>
              </a:rPr>
              <a:t>			ALK inhibitor				ALCL, neuroblastoma</a:t>
            </a:r>
            <a:endParaRPr lang="en-US" sz="2400" dirty="0">
              <a:solidFill>
                <a:prstClr val="black"/>
              </a:solidFill>
              <a:cs typeface="Arial" charset="0"/>
            </a:endParaRP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Nivolumab,			Checkpoint inhibitor; reverses	cHL, NLPHL, </a:t>
            </a:r>
          </a:p>
          <a:p>
            <a:pPr fontAlgn="base">
              <a:spcAft>
                <a:spcPct val="0"/>
              </a:spcAft>
              <a:buClr>
                <a:srgbClr val="9E001E"/>
              </a:buClr>
              <a:defRPr/>
            </a:pPr>
            <a:r>
              <a:rPr lang="en-US" sz="2400" dirty="0">
                <a:solidFill>
                  <a:prstClr val="black"/>
                </a:solidFill>
                <a:latin typeface="Calibri" panose="020F0502020204030204" pitchFamily="34" charset="0"/>
                <a:cs typeface="Arial" charset="0"/>
              </a:rPr>
              <a:t>        Pembrolizumab		inactivation of anti-tumor T cells	ALCL, PMBCL</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panose="020F0502020204030204" pitchFamily="34" charset="0"/>
                <a:cs typeface="Arial" charset="0"/>
              </a:rPr>
              <a:t>T cell therapy		CTL specific for EBV LMP		EBV</a:t>
            </a:r>
            <a:r>
              <a:rPr lang="en-US" sz="2400" baseline="30000" dirty="0">
                <a:solidFill>
                  <a:prstClr val="black"/>
                </a:solidFill>
                <a:latin typeface="Calibri" panose="020F0502020204030204" pitchFamily="34" charset="0"/>
                <a:cs typeface="Arial" charset="0"/>
              </a:rPr>
              <a:t>+</a:t>
            </a:r>
            <a:r>
              <a:rPr lang="en-US" sz="2400" dirty="0">
                <a:solidFill>
                  <a:prstClr val="black"/>
                </a:solidFill>
                <a:latin typeface="Calibri" panose="020F0502020204030204" pitchFamily="34" charset="0"/>
                <a:cs typeface="Arial" charset="0"/>
              </a:rPr>
              <a:t> classic HL, PTLD</a:t>
            </a:r>
          </a:p>
          <a:p>
            <a:pPr marL="342900" indent="-342900" fontAlgn="base">
              <a:spcBef>
                <a:spcPts val="1200"/>
              </a:spcBef>
              <a:spcAft>
                <a:spcPct val="0"/>
              </a:spcAft>
              <a:buClr>
                <a:srgbClr val="9E001E"/>
              </a:buClr>
              <a:buFont typeface="Wingdings" pitchFamily="2" charset="2"/>
              <a:buChar char="§"/>
              <a:defRPr/>
            </a:pPr>
            <a:r>
              <a:rPr lang="en-US" sz="2400" dirty="0">
                <a:solidFill>
                  <a:prstClr val="black"/>
                </a:solidFill>
                <a:latin typeface="Calibri"/>
                <a:cs typeface="Arial" charset="0"/>
              </a:rPr>
              <a:t>Bortezomib			Proteasome inhibitor; </a:t>
            </a:r>
            <a:r>
              <a:rPr lang="en-US" sz="2400" dirty="0">
                <a:solidFill>
                  <a:prstClr val="black"/>
                </a:solidFill>
                <a:latin typeface="Calibri" panose="020F0502020204030204" pitchFamily="34" charset="0"/>
                <a:cs typeface="Arial" charset="0"/>
              </a:rPr>
              <a:t>		T-LL, T ALL, </a:t>
            </a:r>
            <a:r>
              <a:rPr lang="en-US" sz="2400" dirty="0" err="1">
                <a:solidFill>
                  <a:prstClr val="black"/>
                </a:solidFill>
                <a:latin typeface="Calibri" panose="020F0502020204030204" pitchFamily="34" charset="0"/>
                <a:cs typeface="Arial" charset="0"/>
              </a:rPr>
              <a:t>cHL</a:t>
            </a:r>
            <a:endParaRPr lang="en-US" sz="2400" dirty="0">
              <a:solidFill>
                <a:prstClr val="black"/>
              </a:solidFill>
              <a:latin typeface="Calibri" panose="020F0502020204030204" pitchFamily="34" charset="0"/>
              <a:cs typeface="Arial" charset="0"/>
            </a:endParaRPr>
          </a:p>
          <a:p>
            <a:pPr fontAlgn="base">
              <a:spcAft>
                <a:spcPct val="0"/>
              </a:spcAft>
              <a:buClr>
                <a:srgbClr val="9E001E"/>
              </a:buClr>
              <a:defRPr/>
            </a:pPr>
            <a:r>
              <a:rPr lang="en-US" sz="2400" dirty="0">
                <a:solidFill>
                  <a:prstClr val="black"/>
                </a:solidFill>
                <a:latin typeface="Calibri" panose="020F0502020204030204" pitchFamily="34" charset="0"/>
                <a:cs typeface="Arial" charset="0"/>
              </a:rPr>
              <a:t>				blocks degradation of </a:t>
            </a:r>
            <a:r>
              <a:rPr lang="en-US" sz="2400" dirty="0">
                <a:solidFill>
                  <a:prstClr val="black"/>
                </a:solidFill>
                <a:latin typeface="Times New Roman" panose="02020603050405020304" pitchFamily="18" charset="0"/>
                <a:cs typeface="Times New Roman" panose="02020603050405020304" pitchFamily="18" charset="0"/>
              </a:rPr>
              <a:t>I</a:t>
            </a:r>
            <a:r>
              <a:rPr lang="en-US" sz="2400" i="1" dirty="0">
                <a:solidFill>
                  <a:prstClr val="black"/>
                </a:solidFill>
                <a:latin typeface="Symbol" panose="05050102010706020507" pitchFamily="18" charset="2"/>
                <a:cs typeface="Arial" charset="0"/>
              </a:rPr>
              <a:t>k</a:t>
            </a:r>
            <a:r>
              <a:rPr lang="en-US" sz="2400" dirty="0">
                <a:solidFill>
                  <a:prstClr val="black"/>
                </a:solidFill>
                <a:latin typeface="Calibri" panose="020F0502020204030204" pitchFamily="34" charset="0"/>
                <a:cs typeface="Arial" charset="0"/>
              </a:rPr>
              <a:t>B</a:t>
            </a:r>
          </a:p>
        </p:txBody>
      </p:sp>
      <p:sp>
        <p:nvSpPr>
          <p:cNvPr id="7" name="Line 6">
            <a:extLst>
              <a:ext uri="{FF2B5EF4-FFF2-40B4-BE49-F238E27FC236}">
                <a16:creationId xmlns:a16="http://schemas.microsoft.com/office/drawing/2014/main" xmlns="" id="{5C8BEDEB-28C7-47F3-9924-DB253E9780DE}"/>
              </a:ext>
            </a:extLst>
          </p:cNvPr>
          <p:cNvSpPr>
            <a:spLocks noChangeShapeType="1"/>
          </p:cNvSpPr>
          <p:nvPr/>
        </p:nvSpPr>
        <p:spPr bwMode="auto">
          <a:xfrm flipV="1">
            <a:off x="152400" y="2705099"/>
            <a:ext cx="111125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xmlns="" id="{6378E9D4-0374-447F-86D9-CDB44507027C}"/>
              </a:ext>
            </a:extLst>
          </p:cNvPr>
          <p:cNvSpPr>
            <a:spLocks noChangeShapeType="1"/>
          </p:cNvSpPr>
          <p:nvPr/>
        </p:nvSpPr>
        <p:spPr bwMode="auto">
          <a:xfrm flipV="1">
            <a:off x="152400" y="4610099"/>
            <a:ext cx="111125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24CDD16D-52FF-4DF8-BBDF-3EF1CEF863ED}"/>
              </a:ext>
            </a:extLst>
          </p:cNvPr>
          <p:cNvGraphicFramePr>
            <a:graphicFrameLocks noGrp="1"/>
          </p:cNvGraphicFramePr>
          <p:nvPr>
            <p:extLst>
              <p:ext uri="{D42A27DB-BD31-4B8C-83A1-F6EECF244321}">
                <p14:modId xmlns:p14="http://schemas.microsoft.com/office/powerpoint/2010/main" val="1686538835"/>
              </p:ext>
            </p:extLst>
          </p:nvPr>
        </p:nvGraphicFramePr>
        <p:xfrm>
          <a:off x="0" y="0"/>
          <a:ext cx="12115800" cy="6622741"/>
        </p:xfrm>
        <a:graphic>
          <a:graphicData uri="http://schemas.openxmlformats.org/drawingml/2006/table">
            <a:tbl>
              <a:tblPr/>
              <a:tblGrid>
                <a:gridCol w="809111">
                  <a:extLst>
                    <a:ext uri="{9D8B030D-6E8A-4147-A177-3AD203B41FA5}">
                      <a16:colId xmlns:a16="http://schemas.microsoft.com/office/drawing/2014/main" xmlns="" val="20000"/>
                    </a:ext>
                  </a:extLst>
                </a:gridCol>
                <a:gridCol w="1041076">
                  <a:extLst>
                    <a:ext uri="{9D8B030D-6E8A-4147-A177-3AD203B41FA5}">
                      <a16:colId xmlns:a16="http://schemas.microsoft.com/office/drawing/2014/main" xmlns="" val="20001"/>
                    </a:ext>
                  </a:extLst>
                </a:gridCol>
                <a:gridCol w="1123674">
                  <a:extLst>
                    <a:ext uri="{9D8B030D-6E8A-4147-A177-3AD203B41FA5}">
                      <a16:colId xmlns:a16="http://schemas.microsoft.com/office/drawing/2014/main" xmlns="" val="20002"/>
                    </a:ext>
                  </a:extLst>
                </a:gridCol>
                <a:gridCol w="2121419">
                  <a:extLst>
                    <a:ext uri="{9D8B030D-6E8A-4147-A177-3AD203B41FA5}">
                      <a16:colId xmlns:a16="http://schemas.microsoft.com/office/drawing/2014/main" xmlns="" val="20003"/>
                    </a:ext>
                  </a:extLst>
                </a:gridCol>
                <a:gridCol w="3154790">
                  <a:extLst>
                    <a:ext uri="{9D8B030D-6E8A-4147-A177-3AD203B41FA5}">
                      <a16:colId xmlns:a16="http://schemas.microsoft.com/office/drawing/2014/main" xmlns="" val="20004"/>
                    </a:ext>
                  </a:extLst>
                </a:gridCol>
                <a:gridCol w="2453068">
                  <a:extLst>
                    <a:ext uri="{9D8B030D-6E8A-4147-A177-3AD203B41FA5}">
                      <a16:colId xmlns:a16="http://schemas.microsoft.com/office/drawing/2014/main" xmlns="" val="841138446"/>
                    </a:ext>
                  </a:extLst>
                </a:gridCol>
                <a:gridCol w="1412662">
                  <a:extLst>
                    <a:ext uri="{9D8B030D-6E8A-4147-A177-3AD203B41FA5}">
                      <a16:colId xmlns:a16="http://schemas.microsoft.com/office/drawing/2014/main" xmlns="" val="3432754349"/>
                    </a:ext>
                  </a:extLst>
                </a:gridCol>
              </a:tblGrid>
              <a:tr h="564566">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 </a:t>
                      </a:r>
                    </a:p>
                    <a:p>
                      <a:pPr marL="0" marR="0" lvl="0" indent="0" algn="ctr" defTabSz="914400" rtl="0" eaLnBrk="1" fontAlgn="base" latinLnBrk="0" hangingPunct="1">
                        <a:lnSpc>
                          <a:spcPct val="115000"/>
                        </a:lnSpc>
                        <a:spcBef>
                          <a:spcPct val="0"/>
                        </a:spcBef>
                        <a:spcAft>
                          <a:spcPct val="0"/>
                        </a:spcAft>
                        <a:buClrTx/>
                        <a:buSzTx/>
                        <a:buFontTx/>
                        <a:buNone/>
                        <a:tabLst/>
                      </a:pP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Origin</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Histology</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Immunophenotype</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Genes, translocations, paths</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Active targeted agent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Arial" pitchFamily="34" charset="0"/>
                        </a:rPr>
                        <a:t>Transplant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lnTlToBr>
                      <a:noFill/>
                    </a:lnTlToBr>
                    <a:lnBlToTr>
                      <a:noFill/>
                    </a:lnBlToTr>
                    <a:solidFill>
                      <a:schemeClr val="accent1"/>
                    </a:solidFill>
                  </a:tcPr>
                </a:tc>
                <a:extLst>
                  <a:ext uri="{0D108BD9-81ED-4DB2-BD59-A6C34878D82A}">
                    <a16:rowId xmlns:a16="http://schemas.microsoft.com/office/drawing/2014/main" xmlns="" val="10000"/>
                  </a:ext>
                </a:extLst>
              </a:tr>
              <a:tr h="1129133">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Classic Hodgkin</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Reed Sternberg</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CD15</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CD30</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a:t>
                      </a:r>
                      <a:r>
                        <a:rPr kumimoji="0" lang="en-US" altLang="en-US" sz="2000" b="0" i="0" u="none" strike="noStrike" cap="none" normalizeH="0" baseline="0" dirty="0">
                          <a:ln>
                            <a:noFill/>
                          </a:ln>
                          <a:solidFill>
                            <a:srgbClr val="000000"/>
                          </a:solidFill>
                          <a:effectLst/>
                          <a:latin typeface="Arial Narrow" pitchFamily="34" charset="0"/>
                          <a:cs typeface="Arial" pitchFamily="34" charset="0"/>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CD45-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Symbol"/>
                        </a:rPr>
                        <a:t> </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B cell markers)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Low MHC I</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Microenvironment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NF</a:t>
                      </a:r>
                      <a:r>
                        <a:rPr kumimoji="0" lang="en-US" altLang="en-US" sz="1600" b="0" i="0" u="none" strike="noStrike" cap="none" normalizeH="0" baseline="0" dirty="0" err="1">
                          <a:ln>
                            <a:noFill/>
                          </a:ln>
                          <a:solidFill>
                            <a:srgbClr val="000000"/>
                          </a:solidFill>
                          <a:effectLst/>
                          <a:latin typeface="Symbol" panose="05050102010706020507" pitchFamily="18" charset="2"/>
                          <a:cs typeface="Arial" pitchFamily="34" charset="0"/>
                        </a:rPr>
                        <a:t>k</a:t>
                      </a: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B</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(CD30, EBV LMP-1, IKB</a:t>
                      </a:r>
                      <a:r>
                        <a:rPr kumimoji="0" lang="en-US" altLang="en-US" sz="1600" b="0" i="0" u="none" strike="noStrike" cap="none" normalizeH="0" baseline="30000" dirty="0">
                          <a:ln>
                            <a:noFill/>
                          </a:ln>
                          <a:solidFill>
                            <a:srgbClr val="000000"/>
                          </a:solidFill>
                          <a:effectLst/>
                          <a:latin typeface="Arial Narrow" pitchFamily="34" charset="0"/>
                          <a:cs typeface="Arial" pitchFamily="34" charset="0"/>
                        </a:rPr>
                        <a:t>MUT</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cytokines </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JAK/STAT</a:t>
                      </a:r>
                    </a:p>
                    <a:p>
                      <a:pPr marL="285750" marR="0" lvl="0" indent="-28575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9p24.1 alterations</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sym typeface="Symbol"/>
                        </a:rPr>
                        <a:t>PD-L1, PD-L2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Brentuximab (CD30/MMAE)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(for most)</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xmlns="" val="10001"/>
                  </a:ext>
                </a:extLst>
              </a:tr>
              <a:tr h="846850">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NLPHD</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LP cell (L&amp;H)</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“popcorn”</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CD15-, CD30-,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CD45</a:t>
                      </a:r>
                      <a:r>
                        <a:rPr kumimoji="0" lang="en-US" altLang="en-US" sz="2000" b="1" i="0" u="none" strike="noStrike" cap="none" normalizeH="0" baseline="0" dirty="0">
                          <a:ln>
                            <a:noFill/>
                          </a:ln>
                          <a:solidFill>
                            <a:srgbClr val="000000"/>
                          </a:solidFill>
                          <a:effectLst/>
                          <a:latin typeface="Arial Narrow" pitchFamily="34" charset="0"/>
                          <a:cs typeface="Arial" pitchFamily="34" charset="0"/>
                        </a:rPr>
                        <a:t>+</a:t>
                      </a:r>
                    </a:p>
                    <a:p>
                      <a:pPr marL="0" marR="0" lvl="0" indent="0" algn="ctr" defTabSz="914400" rtl="0" eaLnBrk="1" fontAlgn="base" latinLnBrk="0" hangingPunct="1">
                        <a:lnSpc>
                          <a:spcPct val="100000"/>
                        </a:lnSpc>
                        <a:spcBef>
                          <a:spcPct val="0"/>
                        </a:spcBef>
                        <a:spcAft>
                          <a:spcPct val="0"/>
                        </a:spcAft>
                        <a:buClrTx/>
                        <a:buSzTx/>
                        <a:buFontTx/>
                        <a:buNone/>
                        <a:tabLst/>
                      </a:pPr>
                      <a:r>
                        <a:rPr kumimoji="0" lang="fr-FR" altLang="en-US" sz="14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CD19, 20, 79a, J chain, PAX5</a:t>
                      </a:r>
                      <a:endParaRPr kumimoji="0" lang="en-US" altLang="en-US" sz="1400" b="1"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BCL-6, p53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(Like </a:t>
                      </a:r>
                      <a:r>
                        <a:rPr kumimoji="0" lang="en-US" altLang="en-US" sz="1600" b="0" i="0" u="none" strike="noStrike" cap="none" normalizeH="0" baseline="0" dirty="0" err="1">
                          <a:ln>
                            <a:noFill/>
                          </a:ln>
                          <a:solidFill>
                            <a:srgbClr val="000000"/>
                          </a:solidFill>
                          <a:effectLst/>
                          <a:latin typeface="Arial Narrow" pitchFamily="34" charset="0"/>
                          <a:ea typeface="Calibri" pitchFamily="34" charset="0"/>
                          <a:cs typeface="Times New Roman" pitchFamily="18" charset="0"/>
                        </a:rPr>
                        <a:t>cHL</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xmlns="" val="10002"/>
                  </a:ext>
                </a:extLst>
              </a:tr>
              <a:tr h="767544">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Burkitt</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Starry Sky</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sIgM, CD10,19,20,22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IgH, Ig</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k, </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Ig</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l</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 c-MYC</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t(8;14) &gt; t(8;2), t(8;22)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xmlns="" val="10003"/>
                  </a:ext>
                </a:extLst>
              </a:tr>
              <a:tr h="630408">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DLBCL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Large cells,</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↑cytoplasm</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sIg+, sIgM+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CD10,19,20,79a, PAX-5</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BCL-6, c-MYC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AUTO,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xmlns="" val="10004"/>
                  </a:ext>
                </a:extLst>
              </a:tr>
              <a:tr h="821543">
                <a:tc>
                  <a:txBody>
                    <a:body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rPr>
                        <a:t>PMBCL</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(thymic)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Large cells, sclerosis</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a:ln>
                            <a:noFill/>
                          </a:ln>
                          <a:solidFill>
                            <a:srgbClr val="000000"/>
                          </a:solidFill>
                          <a:effectLst/>
                          <a:latin typeface="Arial Narrow" pitchFamily="34" charset="0"/>
                          <a:cs typeface="Arial" pitchFamily="34" charset="0"/>
                        </a:rPr>
                        <a:t>sIg</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(cytoplasmic+)</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CD10,19,20,79a, PAX-5</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CD30+, low MHC II</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Shares HL gene profile,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JAK/STAT pathway,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9p24.1 alterations</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sym typeface="Wingdings" panose="05000000000000000000" pitchFamily="2" charset="2"/>
                        </a:rPr>
                        <a:t> </a:t>
                      </a:r>
                      <a:r>
                        <a:rPr kumimoji="0" lang="en-US" altLang="en-US" sz="1600" b="0" i="0" u="none" strike="noStrike" cap="none" normalizeH="0" baseline="0" dirty="0">
                          <a:ln>
                            <a:noFill/>
                          </a:ln>
                          <a:solidFill>
                            <a:srgbClr val="000000"/>
                          </a:solidFill>
                          <a:effectLst/>
                          <a:latin typeface="Arial Narrow" pitchFamily="34" charset="0"/>
                          <a:cs typeface="Arial" pitchFamily="34" charset="0"/>
                          <a:sym typeface="Symbol"/>
                        </a:rPr>
                        <a:t>PD-L1, PD-L2</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Rituximab (CD20)</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Checkpoint inhibitor</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No SOC,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xmlns="" val="10005"/>
                  </a:ext>
                </a:extLst>
              </a:tr>
              <a:tr h="73641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dirty="0">
                          <a:ln>
                            <a:noFill/>
                          </a:ln>
                          <a:solidFill>
                            <a:srgbClr val="FFFFFF"/>
                          </a:solidFill>
                          <a:effectLst/>
                          <a:latin typeface="Arial Narrow" pitchFamily="34" charset="0"/>
                          <a:cs typeface="Arial" pitchFamily="34" charset="0"/>
                        </a:rPr>
                        <a:t>ALCL</a:t>
                      </a:r>
                      <a:endParaRPr kumimoji="0" lang="en-US" altLang="en-US" sz="1600" b="1" i="0" u="none" strike="noStrike" cap="none" normalizeH="0" baseline="0" dirty="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Mature 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Horseshoe /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hallmark cell</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CD15-, </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CD30+, CD45+</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1" i="0" u="none" strike="noStrike" cap="none" normalizeH="0" baseline="0" dirty="0">
                        <a:ln>
                          <a:noFill/>
                        </a:ln>
                        <a:solidFill>
                          <a:srgbClr val="000000"/>
                        </a:solidFill>
                        <a:effectLst/>
                        <a:latin typeface="Arial Narrow" pitchFamily="34" charset="0"/>
                        <a:cs typeface="Arial"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 cell markers, TdT</a:t>
                      </a:r>
                      <a:r>
                        <a:rPr kumimoji="0" lang="en-US" altLang="en-US" sz="1600" b="1" i="0" u="none" strike="noStrike" cap="none" normalizeH="0" baseline="0" dirty="0">
                          <a:ln>
                            <a:noFill/>
                          </a:ln>
                          <a:solidFill>
                            <a:srgbClr val="000000"/>
                          </a:solidFill>
                          <a:effectLst/>
                          <a:latin typeface="Arial Narrow" pitchFamily="34" charset="0"/>
                          <a:cs typeface="Arial" pitchFamily="34" charset="0"/>
                        </a:rPr>
                        <a:t>-</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1" i="0" u="none" strike="noStrike" cap="none" normalizeH="0" baseline="0" dirty="0">
                          <a:ln>
                            <a:noFill/>
                          </a:ln>
                          <a:solidFill>
                            <a:srgbClr val="000000"/>
                          </a:solidFill>
                          <a:effectLst/>
                          <a:latin typeface="Arial Narrow" pitchFamily="34" charset="0"/>
                          <a:cs typeface="Arial" pitchFamily="34" charset="0"/>
                        </a:rPr>
                        <a:t>NPM-ALK:  t(2;5)</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&gt;t(1;2), t(2,3)</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Arial" pitchFamily="34" charset="0"/>
                        </a:rPr>
                        <a:t>PI-3K / AKT paths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err="1">
                          <a:ln>
                            <a:noFill/>
                          </a:ln>
                          <a:solidFill>
                            <a:srgbClr val="000000"/>
                          </a:solidFill>
                          <a:effectLst/>
                          <a:latin typeface="Arial Narrow" pitchFamily="34" charset="0"/>
                          <a:ea typeface="Calibri" pitchFamily="34" charset="0"/>
                          <a:cs typeface="Times New Roman" pitchFamily="18" charset="0"/>
                        </a:rPr>
                        <a:t>Crizotinib</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 (ALK)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Brentuximab (CD30/MMAE)</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Give 2</a:t>
                      </a:r>
                      <a:r>
                        <a:rPr kumimoji="0" lang="en-US" altLang="en-US" sz="1600" b="0" i="0" u="none" strike="noStrike" cap="none" normalizeH="0" baseline="30000" dirty="0">
                          <a:ln>
                            <a:noFill/>
                          </a:ln>
                          <a:solidFill>
                            <a:srgbClr val="000000"/>
                          </a:solidFill>
                          <a:effectLst/>
                          <a:latin typeface="Arial Narrow" pitchFamily="34" charset="0"/>
                          <a:ea typeface="Calibri" pitchFamily="34" charset="0"/>
                          <a:cs typeface="Times New Roman" pitchFamily="18" charset="0"/>
                        </a:rPr>
                        <a:t>nd</a:t>
                      </a: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 line Rx, or ALLO (no SOC)</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xmlns="" val="10006"/>
                  </a:ext>
                </a:extLst>
              </a:tr>
              <a:tr h="571485">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T-LL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Immature 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(thymic)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Sheets of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blue cells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TdT+,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 cell markers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TCR</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ad</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TCR</a:t>
                      </a:r>
                      <a:r>
                        <a:rPr kumimoji="0" lang="en-US" altLang="en-US" sz="1600" b="0" i="0" u="none" strike="noStrike" cap="none" normalizeH="0" baseline="0" dirty="0">
                          <a:ln>
                            <a:noFill/>
                          </a:ln>
                          <a:solidFill>
                            <a:srgbClr val="000000"/>
                          </a:solidFill>
                          <a:effectLst/>
                          <a:latin typeface="Symbol" panose="05050102010706020507" pitchFamily="18" charset="2"/>
                          <a:cs typeface="Arial" pitchFamily="34" charset="0"/>
                        </a:rPr>
                        <a:t>b</a:t>
                      </a: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with (HOX11, LYL1, MYC, RHOMB1&amp;2, TAL )</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Nelarabine</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ALLO,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9EDF4"/>
                    </a:solidFill>
                  </a:tcPr>
                </a:tc>
                <a:extLst>
                  <a:ext uri="{0D108BD9-81ED-4DB2-BD59-A6C34878D82A}">
                    <a16:rowId xmlns:a16="http://schemas.microsoft.com/office/drawing/2014/main" xmlns="" val="10007"/>
                  </a:ext>
                </a:extLst>
              </a:tr>
              <a:tr h="554801">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1" i="0" u="none" strike="noStrike" cap="none" normalizeH="0" baseline="0">
                          <a:ln>
                            <a:noFill/>
                          </a:ln>
                          <a:solidFill>
                            <a:srgbClr val="FFFFFF"/>
                          </a:solidFill>
                          <a:effectLst/>
                          <a:latin typeface="Arial Narrow" pitchFamily="34" charset="0"/>
                          <a:cs typeface="Arial" pitchFamily="34" charset="0"/>
                        </a:rPr>
                        <a:t>B-LL</a:t>
                      </a:r>
                      <a:endParaRPr kumimoji="0" lang="en-US" altLang="en-US" sz="1600" b="1" i="0" u="none" strike="noStrike" cap="none" normalizeH="0" baseline="0">
                        <a:ln>
                          <a:noFill/>
                        </a:ln>
                        <a:solidFill>
                          <a:srgbClr val="FFFFFF"/>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chemeClr val="accent1"/>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Immature B</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(marrow)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Sheets of </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blue cells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TdT+,</a:t>
                      </a:r>
                    </a:p>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B cell markers</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lvl1pPr eaLnBrk="0" hangingPunct="0">
                        <a:spcBef>
                          <a:spcPct val="20000"/>
                        </a:spcBef>
                        <a:buFont typeface="Arial" pitchFamily="34" charset="0"/>
                        <a:defRPr sz="2800">
                          <a:solidFill>
                            <a:schemeClr val="tx1"/>
                          </a:solidFill>
                          <a:latin typeface="Calibri" pitchFamily="34" charset="0"/>
                        </a:defRPr>
                      </a:lvl1pPr>
                      <a:lvl2pPr marL="742950" indent="-285750" eaLnBrk="0" hangingPunct="0">
                        <a:spcBef>
                          <a:spcPct val="20000"/>
                        </a:spcBef>
                        <a:buFont typeface="Arial" pitchFamily="34" charset="0"/>
                        <a:defRPr sz="2400">
                          <a:solidFill>
                            <a:schemeClr val="tx1"/>
                          </a:solidFill>
                          <a:latin typeface="Calibri" pitchFamily="34" charset="0"/>
                        </a:defRPr>
                      </a:lvl2pPr>
                      <a:lvl3pPr marL="1143000" indent="-228600" eaLnBrk="0" hangingPunct="0">
                        <a:spcBef>
                          <a:spcPct val="20000"/>
                        </a:spcBef>
                        <a:buFont typeface="Arial" pitchFamily="34" charset="0"/>
                        <a:defRPr sz="2000">
                          <a:solidFill>
                            <a:schemeClr val="tx1"/>
                          </a:solidFill>
                          <a:latin typeface="Calibri" pitchFamily="34" charset="0"/>
                        </a:defRPr>
                      </a:lvl3pPr>
                      <a:lvl4pPr marL="1600200" indent="-228600" eaLnBrk="0" hangingPunct="0">
                        <a:spcBef>
                          <a:spcPct val="20000"/>
                        </a:spcBef>
                        <a:buFont typeface="Arial" pitchFamily="34" charset="0"/>
                        <a:defRPr>
                          <a:solidFill>
                            <a:schemeClr val="tx1"/>
                          </a:solidFill>
                          <a:latin typeface="Calibri" pitchFamily="34" charset="0"/>
                        </a:defRPr>
                      </a:lvl4pPr>
                      <a:lvl5pPr marL="2057400" indent="-228600" eaLnBrk="0" hangingPunct="0">
                        <a:spcBef>
                          <a:spcPct val="20000"/>
                        </a:spcBef>
                        <a:buFont typeface="Arial" pitchFamily="34" charset="0"/>
                        <a:defRPr>
                          <a:solidFill>
                            <a:schemeClr val="tx1"/>
                          </a:solidFill>
                          <a:latin typeface="Calibri" pitchFamily="34" charset="0"/>
                        </a:defRPr>
                      </a:lvl5pPr>
                      <a:lvl6pPr marL="2514600" indent="-228600" eaLnBrk="0" fontAlgn="base" hangingPunct="0">
                        <a:spcBef>
                          <a:spcPct val="20000"/>
                        </a:spcBef>
                        <a:spcAft>
                          <a:spcPct val="0"/>
                        </a:spcAft>
                        <a:buFont typeface="Arial" pitchFamily="34" charset="0"/>
                        <a:defRPr>
                          <a:solidFill>
                            <a:schemeClr val="tx1"/>
                          </a:solidFill>
                          <a:latin typeface="Calibri" pitchFamily="34" charset="0"/>
                        </a:defRPr>
                      </a:lvl6pPr>
                      <a:lvl7pPr marL="2971800" indent="-228600" eaLnBrk="0" fontAlgn="base" hangingPunct="0">
                        <a:spcBef>
                          <a:spcPct val="20000"/>
                        </a:spcBef>
                        <a:spcAft>
                          <a:spcPct val="0"/>
                        </a:spcAft>
                        <a:buFont typeface="Arial" pitchFamily="34" charset="0"/>
                        <a:defRPr>
                          <a:solidFill>
                            <a:schemeClr val="tx1"/>
                          </a:solidFill>
                          <a:latin typeface="Calibri" pitchFamily="34" charset="0"/>
                        </a:defRPr>
                      </a:lvl7pPr>
                      <a:lvl8pPr marL="3429000" indent="-228600" eaLnBrk="0" fontAlgn="base" hangingPunct="0">
                        <a:spcBef>
                          <a:spcPct val="20000"/>
                        </a:spcBef>
                        <a:spcAft>
                          <a:spcPct val="0"/>
                        </a:spcAft>
                        <a:buFont typeface="Arial" pitchFamily="34" charset="0"/>
                        <a:defRPr>
                          <a:solidFill>
                            <a:schemeClr val="tx1"/>
                          </a:solidFill>
                          <a:latin typeface="Calibri" pitchFamily="34" charset="0"/>
                        </a:defRPr>
                      </a:lvl8pPr>
                      <a:lvl9pPr marL="3886200" indent="-228600" eaLnBrk="0" fontAlgn="base" hangingPunct="0">
                        <a:spcBef>
                          <a:spcPct val="20000"/>
                        </a:spcBef>
                        <a:spcAft>
                          <a:spcPct val="0"/>
                        </a:spcAft>
                        <a:buFont typeface="Arial" pitchFamily="34" charset="0"/>
                        <a:defRPr>
                          <a:solidFill>
                            <a:schemeClr val="tx1"/>
                          </a:solidFill>
                          <a:latin typeface="Calibri" pitchFamily="34" charset="0"/>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cs typeface="Arial" pitchFamily="34" charset="0"/>
                        </a:rPr>
                        <a:t> </a:t>
                      </a:r>
                      <a:endPar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endParaRP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CD19 / immunotherapy</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en-US" sz="1600" b="0" i="0" u="none" strike="noStrike" cap="none" normalizeH="0" baseline="0" dirty="0">
                          <a:ln>
                            <a:noFill/>
                          </a:ln>
                          <a:solidFill>
                            <a:srgbClr val="000000"/>
                          </a:solidFill>
                          <a:effectLst/>
                          <a:latin typeface="Arial Narrow" pitchFamily="34" charset="0"/>
                          <a:ea typeface="Calibri" pitchFamily="34" charset="0"/>
                          <a:cs typeface="Times New Roman" pitchFamily="18" charset="0"/>
                        </a:rPr>
                        <a:t>ALLO, CR2</a:t>
                      </a:r>
                    </a:p>
                  </a:txBody>
                  <a:tcPr marL="68580" marR="68580" marT="0" marB="0" anchor="ctr"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D0D8E8"/>
                    </a:solidFill>
                  </a:tcPr>
                </a:tc>
                <a:extLst>
                  <a:ext uri="{0D108BD9-81ED-4DB2-BD59-A6C34878D82A}">
                    <a16:rowId xmlns:a16="http://schemas.microsoft.com/office/drawing/2014/main" xmlns="" val="10008"/>
                  </a:ext>
                </a:extLst>
              </a:tr>
            </a:tbl>
          </a:graphicData>
        </a:graphic>
      </p:graphicFrame>
      <p:sp>
        <p:nvSpPr>
          <p:cNvPr id="3" name="Rectangle 2"/>
          <p:cNvSpPr>
            <a:spLocks noChangeArrowheads="1"/>
          </p:cNvSpPr>
          <p:nvPr/>
        </p:nvSpPr>
        <p:spPr bwMode="auto">
          <a:xfrm>
            <a:off x="0" y="6622741"/>
            <a:ext cx="3090863"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Title 1">
            <a:extLst>
              <a:ext uri="{FF2B5EF4-FFF2-40B4-BE49-F238E27FC236}">
                <a16:creationId xmlns:a16="http://schemas.microsoft.com/office/drawing/2014/main" xmlns="" id="{F5BEA4CB-52D4-4197-AD18-A6ADF8A79483}"/>
              </a:ext>
            </a:extLst>
          </p:cNvPr>
          <p:cNvSpPr>
            <a:spLocks noGrp="1"/>
          </p:cNvSpPr>
          <p:nvPr>
            <p:ph type="title"/>
          </p:nvPr>
        </p:nvSpPr>
        <p:spPr>
          <a:xfrm>
            <a:off x="1446213" y="97639"/>
            <a:ext cx="9144001" cy="606425"/>
          </a:xfrm>
        </p:spPr>
        <p:txBody>
          <a:bodyPr/>
          <a:lstStyle/>
          <a:p>
            <a:r>
              <a:rPr lang="en-US" altLang="en-US" dirty="0"/>
              <a:t>Staging and Response Reviews</a:t>
            </a:r>
          </a:p>
        </p:txBody>
      </p:sp>
      <p:sp>
        <p:nvSpPr>
          <p:cNvPr id="36" name="Content Placeholder 2">
            <a:extLst>
              <a:ext uri="{FF2B5EF4-FFF2-40B4-BE49-F238E27FC236}">
                <a16:creationId xmlns:a16="http://schemas.microsoft.com/office/drawing/2014/main" xmlns="" id="{F7D58EC0-C274-4687-A627-26D96F47846C}"/>
              </a:ext>
            </a:extLst>
          </p:cNvPr>
          <p:cNvSpPr>
            <a:spLocks/>
          </p:cNvSpPr>
          <p:nvPr/>
        </p:nvSpPr>
        <p:spPr bwMode="auto">
          <a:xfrm>
            <a:off x="1600200" y="1036638"/>
            <a:ext cx="8991600" cy="5821362"/>
          </a:xfrm>
          <a:prstGeom prst="rect">
            <a:avLst/>
          </a:prstGeom>
          <a:solidFill>
            <a:schemeClr val="bg1"/>
          </a:solidFill>
          <a:ln w="9525">
            <a:noFill/>
            <a:miter lim="800000"/>
            <a:headEnd/>
            <a:tailEnd/>
          </a:ln>
        </p:spPr>
        <p:txBody>
          <a:bodyPr/>
          <a:lstStyle/>
          <a:p>
            <a:pPr fontAlgn="base">
              <a:spcAft>
                <a:spcPct val="0"/>
              </a:spcAft>
              <a:buClr>
                <a:srgbClr val="9E001E"/>
              </a:buClr>
              <a:defRPr/>
            </a:pPr>
            <a:r>
              <a:rPr lang="en-US" sz="2800" b="1" dirty="0">
                <a:solidFill>
                  <a:prstClr val="black"/>
                </a:solidFill>
                <a:latin typeface="Calibri" panose="020F0502020204030204" pitchFamily="34" charset="0"/>
                <a:cs typeface="Arial" charset="0"/>
              </a:rPr>
              <a:t>Hodgkin Lymphoma</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Cheson</a:t>
            </a:r>
            <a:r>
              <a:rPr lang="en-US" sz="2400" dirty="0">
                <a:solidFill>
                  <a:prstClr val="black"/>
                </a:solidFill>
                <a:latin typeface="Calibri" panose="020F0502020204030204" pitchFamily="34" charset="0"/>
                <a:cs typeface="Arial" charset="0"/>
              </a:rPr>
              <a:t> et al., Recommendations for Initial Evaluation, Staging, and Response Assessment of Hodgkin and Non-Hodgkin Lymphoma: The Lugano Classification. 2014;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i="1" dirty="0">
                <a:solidFill>
                  <a:prstClr val="black"/>
                </a:solidFill>
                <a:latin typeface="Calibri" panose="020F0502020204030204" pitchFamily="34" charset="0"/>
                <a:cs typeface="Arial" charset="0"/>
              </a:rPr>
              <a:t> 32:3059-3067.</a:t>
            </a:r>
          </a:p>
          <a:p>
            <a:pPr marL="342900" indent="-342900" fontAlgn="base">
              <a:spcAft>
                <a:spcPts val="1200"/>
              </a:spcAft>
              <a:buClr>
                <a:srgbClr val="9E001E"/>
              </a:buClr>
              <a:buFont typeface="Wingdings" pitchFamily="2" charset="2"/>
              <a:buChar char="§"/>
              <a:defRPr/>
            </a:pPr>
            <a:r>
              <a:rPr lang="en-US" sz="2400" i="1" dirty="0" err="1">
                <a:solidFill>
                  <a:prstClr val="black"/>
                </a:solidFill>
                <a:latin typeface="Calibri" panose="020F0502020204030204" pitchFamily="34" charset="0"/>
                <a:cs typeface="Arial" charset="0"/>
              </a:rPr>
              <a:t>Cheson</a:t>
            </a:r>
            <a:r>
              <a:rPr lang="en-US" sz="2400" i="1" dirty="0">
                <a:solidFill>
                  <a:prstClr val="black"/>
                </a:solidFill>
                <a:latin typeface="Calibri" panose="020F0502020204030204" pitchFamily="34" charset="0"/>
                <a:cs typeface="Arial" charset="0"/>
              </a:rPr>
              <a:t> et al., </a:t>
            </a:r>
            <a:r>
              <a:rPr lang="en-US" sz="2400" dirty="0">
                <a:solidFill>
                  <a:prstClr val="black"/>
                </a:solidFill>
                <a:latin typeface="Calibri" panose="020F0502020204030204" pitchFamily="34" charset="0"/>
                <a:cs typeface="Arial" charset="0"/>
              </a:rPr>
              <a:t>Refinement of the Lugano Classification lymphoma response criteria in the era of immunomodulatory therapy </a:t>
            </a:r>
            <a:r>
              <a:rPr lang="en-US" sz="2400" i="1" dirty="0">
                <a:solidFill>
                  <a:prstClr val="black"/>
                </a:solidFill>
                <a:latin typeface="Calibri" panose="020F0502020204030204" pitchFamily="34" charset="0"/>
                <a:cs typeface="Arial" charset="0"/>
              </a:rPr>
              <a:t>Blood</a:t>
            </a:r>
            <a:r>
              <a:rPr lang="en-US" sz="2400" dirty="0">
                <a:solidFill>
                  <a:prstClr val="black"/>
                </a:solidFill>
                <a:latin typeface="Calibri" panose="020F0502020204030204" pitchFamily="34" charset="0"/>
                <a:cs typeface="Arial" charset="0"/>
              </a:rPr>
              <a:t> 2016;128(21):2489-2496</a:t>
            </a:r>
          </a:p>
          <a:p>
            <a:pPr marL="342900" indent="-342900" fontAlgn="base">
              <a:spcAft>
                <a:spcPts val="1200"/>
              </a:spcAft>
              <a:buClr>
                <a:srgbClr val="9E001E"/>
              </a:buClr>
              <a:buFont typeface="Wingdings" pitchFamily="2" charset="2"/>
              <a:buChar char="§"/>
              <a:defRPr/>
            </a:pPr>
            <a:endParaRPr lang="en-US" sz="2400" dirty="0">
              <a:solidFill>
                <a:prstClr val="black"/>
              </a:solidFill>
              <a:latin typeface="Calibri" panose="020F0502020204030204" pitchFamily="34" charset="0"/>
              <a:cs typeface="Arial" charset="0"/>
            </a:endParaRPr>
          </a:p>
          <a:p>
            <a:pPr fontAlgn="base">
              <a:spcAft>
                <a:spcPct val="0"/>
              </a:spcAft>
              <a:buClr>
                <a:srgbClr val="9E001E"/>
              </a:buClr>
              <a:defRPr/>
            </a:pPr>
            <a:r>
              <a:rPr lang="en-US" sz="2800" b="1" dirty="0">
                <a:solidFill>
                  <a:prstClr val="black"/>
                </a:solidFill>
                <a:latin typeface="Calibri" panose="020F0502020204030204" pitchFamily="34" charset="0"/>
                <a:cs typeface="Arial" charset="0"/>
              </a:rPr>
              <a:t>Non-Hodgkin Lymphoma</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Rosolen</a:t>
            </a:r>
            <a:r>
              <a:rPr lang="en-US" sz="2400" dirty="0">
                <a:solidFill>
                  <a:prstClr val="black"/>
                </a:solidFill>
                <a:latin typeface="Calibri" panose="020F0502020204030204" pitchFamily="34" charset="0"/>
                <a:cs typeface="Arial" charset="0"/>
              </a:rPr>
              <a:t> et al., Revised International Pediatric Non-Hodgkin Lymphoma Staging System.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dirty="0">
                <a:solidFill>
                  <a:prstClr val="black"/>
                </a:solidFill>
                <a:latin typeface="Calibri" panose="020F0502020204030204" pitchFamily="34" charset="0"/>
                <a:cs typeface="Arial" charset="0"/>
              </a:rPr>
              <a:t>, 33, 2112–2118.</a:t>
            </a:r>
          </a:p>
          <a:p>
            <a:pPr marL="342900" indent="-342900" fontAlgn="base">
              <a:spcAft>
                <a:spcPts val="1200"/>
              </a:spcAft>
              <a:buClr>
                <a:srgbClr val="9E001E"/>
              </a:buClr>
              <a:buFont typeface="Wingdings" pitchFamily="2" charset="2"/>
              <a:buChar char="§"/>
              <a:defRPr/>
            </a:pPr>
            <a:r>
              <a:rPr lang="en-US" sz="2400" dirty="0" err="1">
                <a:solidFill>
                  <a:prstClr val="black"/>
                </a:solidFill>
                <a:latin typeface="Calibri" panose="020F0502020204030204" pitchFamily="34" charset="0"/>
                <a:cs typeface="Arial" charset="0"/>
              </a:rPr>
              <a:t>Sandlund</a:t>
            </a:r>
            <a:r>
              <a:rPr lang="en-US" sz="2400" dirty="0">
                <a:solidFill>
                  <a:prstClr val="black"/>
                </a:solidFill>
                <a:latin typeface="Calibri" panose="020F0502020204030204" pitchFamily="34" charset="0"/>
                <a:cs typeface="Arial" charset="0"/>
              </a:rPr>
              <a:t> et al., International Pediatric Non-Hodgkin Lymphoma Response Criteria. </a:t>
            </a:r>
            <a:r>
              <a:rPr lang="en-US" sz="2400" i="1" dirty="0">
                <a:solidFill>
                  <a:prstClr val="black"/>
                </a:solidFill>
                <a:latin typeface="Calibri" panose="020F0502020204030204" pitchFamily="34" charset="0"/>
                <a:cs typeface="Arial" charset="0"/>
              </a:rPr>
              <a:t>J </a:t>
            </a:r>
            <a:r>
              <a:rPr lang="en-US" sz="2400" i="1" dirty="0" err="1">
                <a:solidFill>
                  <a:prstClr val="black"/>
                </a:solidFill>
                <a:latin typeface="Calibri" panose="020F0502020204030204" pitchFamily="34" charset="0"/>
                <a:cs typeface="Arial" charset="0"/>
              </a:rPr>
              <a:t>Clin</a:t>
            </a:r>
            <a:r>
              <a:rPr lang="en-US" sz="2400" i="1" dirty="0">
                <a:solidFill>
                  <a:prstClr val="black"/>
                </a:solidFill>
                <a:latin typeface="Calibri" panose="020F0502020204030204" pitchFamily="34" charset="0"/>
                <a:cs typeface="Arial" charset="0"/>
              </a:rPr>
              <a:t> </a:t>
            </a:r>
            <a:r>
              <a:rPr lang="en-US" sz="2400" i="1" dirty="0" err="1">
                <a:solidFill>
                  <a:prstClr val="black"/>
                </a:solidFill>
                <a:latin typeface="Calibri" panose="020F0502020204030204" pitchFamily="34" charset="0"/>
                <a:cs typeface="Arial" charset="0"/>
              </a:rPr>
              <a:t>Oncol</a:t>
            </a:r>
            <a:r>
              <a:rPr lang="en-US" sz="2400" dirty="0">
                <a:solidFill>
                  <a:prstClr val="black"/>
                </a:solidFill>
                <a:latin typeface="Calibri" panose="020F0502020204030204" pitchFamily="34" charset="0"/>
                <a:cs typeface="Arial" charset="0"/>
              </a:rPr>
              <a:t>. 2015 Jun 20;33(18):2106-11. </a:t>
            </a:r>
          </a:p>
          <a:p>
            <a:pPr marL="342900" indent="-342900" fontAlgn="base">
              <a:spcAft>
                <a:spcPct val="0"/>
              </a:spcAft>
              <a:buClr>
                <a:srgbClr val="9E001E"/>
              </a:buClr>
              <a:buFont typeface="Wingdings" pitchFamily="2" charset="2"/>
              <a:buChar char="§"/>
              <a:defRPr/>
            </a:pPr>
            <a:endParaRPr lang="en-US" sz="2000" dirty="0">
              <a:solidFill>
                <a:prstClr val="black"/>
              </a:solidFill>
              <a:latin typeface="Calibri" panose="020F0502020204030204" pitchFamily="34" charset="0"/>
              <a:cs typeface="Arial" charset="0"/>
            </a:endParaRPr>
          </a:p>
          <a:p>
            <a:pPr marL="342900" indent="-342900" fontAlgn="base">
              <a:spcAft>
                <a:spcPct val="0"/>
              </a:spcAft>
              <a:buClr>
                <a:srgbClr val="9E001E"/>
              </a:buClr>
              <a:buFont typeface="Wingdings" pitchFamily="2" charset="2"/>
              <a:buChar char="§"/>
              <a:defRPr/>
            </a:pPr>
            <a:endParaRPr lang="en-US" sz="2000" dirty="0">
              <a:solidFill>
                <a:prstClr val="black"/>
              </a:solidFill>
              <a:latin typeface="Calibri"/>
              <a:cs typeface="Arial" charset="0"/>
            </a:endParaRPr>
          </a:p>
        </p:txBody>
      </p:sp>
      <p:sp>
        <p:nvSpPr>
          <p:cNvPr id="5" name="Line 6">
            <a:extLst>
              <a:ext uri="{FF2B5EF4-FFF2-40B4-BE49-F238E27FC236}">
                <a16:creationId xmlns:a16="http://schemas.microsoft.com/office/drawing/2014/main" xmlns="" id="{5AD541CD-BE31-4C7E-8F4E-16D66881A396}"/>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Title 1">
            <a:extLst>
              <a:ext uri="{FF2B5EF4-FFF2-40B4-BE49-F238E27FC236}">
                <a16:creationId xmlns:a16="http://schemas.microsoft.com/office/drawing/2014/main" xmlns="" id="{F392160A-84BE-4DFB-BFC8-4EE4CB519C73}"/>
              </a:ext>
            </a:extLst>
          </p:cNvPr>
          <p:cNvSpPr>
            <a:spLocks noGrp="1"/>
          </p:cNvSpPr>
          <p:nvPr>
            <p:ph type="title"/>
          </p:nvPr>
        </p:nvSpPr>
        <p:spPr>
          <a:xfrm>
            <a:off x="1446213" y="79376"/>
            <a:ext cx="9144001" cy="606425"/>
          </a:xfrm>
        </p:spPr>
        <p:txBody>
          <a:bodyPr/>
          <a:lstStyle/>
          <a:p>
            <a:r>
              <a:rPr lang="en-US" altLang="en-US" sz="4000"/>
              <a:t>Reviews for Providers</a:t>
            </a:r>
          </a:p>
        </p:txBody>
      </p:sp>
      <p:sp>
        <p:nvSpPr>
          <p:cNvPr id="36" name="Content Placeholder 2">
            <a:extLst>
              <a:ext uri="{FF2B5EF4-FFF2-40B4-BE49-F238E27FC236}">
                <a16:creationId xmlns:a16="http://schemas.microsoft.com/office/drawing/2014/main" xmlns="" id="{8B6A18F2-2714-4851-AA56-4932BA262783}"/>
              </a:ext>
            </a:extLst>
          </p:cNvPr>
          <p:cNvSpPr>
            <a:spLocks/>
          </p:cNvSpPr>
          <p:nvPr/>
        </p:nvSpPr>
        <p:spPr bwMode="auto">
          <a:xfrm>
            <a:off x="1600200" y="1036638"/>
            <a:ext cx="8991600" cy="5821362"/>
          </a:xfrm>
          <a:prstGeom prst="rect">
            <a:avLst/>
          </a:prstGeom>
          <a:solidFill>
            <a:schemeClr val="bg1"/>
          </a:solidFill>
          <a:ln w="9525">
            <a:noFill/>
            <a:miter lim="800000"/>
            <a:headEnd/>
            <a:tailEnd/>
          </a:ln>
        </p:spPr>
        <p:txBody>
          <a:bodyPr/>
          <a:lstStyle/>
          <a:p>
            <a:pPr eaLnBrk="0" fontAlgn="base" hangingPunct="0">
              <a:spcBef>
                <a:spcPct val="0"/>
              </a:spcBef>
              <a:spcAft>
                <a:spcPct val="0"/>
              </a:spcAft>
              <a:defRPr/>
            </a:pPr>
            <a:r>
              <a:rPr lang="en-US" sz="2800" b="1" dirty="0">
                <a:solidFill>
                  <a:prstClr val="black"/>
                </a:solidFill>
                <a:latin typeface="Calibri"/>
                <a:cs typeface="Arial" charset="0"/>
              </a:rPr>
              <a:t>Pediatric Non-Hodgkin Lymphoma</a:t>
            </a:r>
          </a:p>
          <a:p>
            <a:pPr marL="285750" indent="-28575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a:cs typeface="Arial" charset="0"/>
              </a:rPr>
              <a:t>Special Issue on Non Hodgkin Lymphoma in the Younger and </a:t>
            </a:r>
            <a:r>
              <a:rPr lang="en-US" sz="2400" dirty="0" err="1">
                <a:solidFill>
                  <a:prstClr val="black"/>
                </a:solidFill>
                <a:latin typeface="Calibri"/>
                <a:cs typeface="Arial" charset="0"/>
              </a:rPr>
              <a:t>Paediatric</a:t>
            </a:r>
            <a:r>
              <a:rPr lang="en-US" sz="2400" dirty="0">
                <a:solidFill>
                  <a:prstClr val="black"/>
                </a:solidFill>
                <a:latin typeface="Calibri"/>
                <a:cs typeface="Arial" charset="0"/>
              </a:rPr>
              <a:t> Patient:  </a:t>
            </a:r>
            <a:r>
              <a:rPr lang="en-US" sz="2400" i="1" dirty="0">
                <a:solidFill>
                  <a:prstClr val="black"/>
                </a:solidFill>
                <a:latin typeface="Calibri"/>
                <a:cs typeface="Arial" charset="0"/>
              </a:rPr>
              <a:t>British Journal of Hematology</a:t>
            </a:r>
            <a:r>
              <a:rPr lang="en-US" sz="2400" dirty="0">
                <a:solidFill>
                  <a:prstClr val="black"/>
                </a:solidFill>
                <a:latin typeface="Calibri"/>
                <a:cs typeface="Arial" charset="0"/>
              </a:rPr>
              <a:t>. May 2016 Volume 173, Issue 4, Pages 497-654 </a:t>
            </a:r>
          </a:p>
          <a:p>
            <a:pPr marL="285750" indent="-285750" eaLnBrk="0" fontAlgn="base" hangingPunct="0">
              <a:spcBef>
                <a:spcPct val="0"/>
              </a:spcBef>
              <a:spcAft>
                <a:spcPct val="0"/>
              </a:spcAft>
              <a:buFont typeface="Arial" panose="020B0604020202020204" pitchFamily="34" charset="0"/>
              <a:buChar char="•"/>
              <a:defRPr/>
            </a:pPr>
            <a:endParaRPr lang="en-US" sz="2400" dirty="0">
              <a:solidFill>
                <a:prstClr val="black"/>
              </a:solidFill>
              <a:latin typeface="Calibri"/>
              <a:cs typeface="Arial" charset="0"/>
            </a:endParaRPr>
          </a:p>
          <a:p>
            <a:pPr fontAlgn="base">
              <a:spcAft>
                <a:spcPct val="0"/>
              </a:spcAft>
              <a:defRPr/>
            </a:pPr>
            <a:r>
              <a:rPr lang="en-US" altLang="en-US" sz="2800" b="1" dirty="0">
                <a:solidFill>
                  <a:srgbClr val="000000"/>
                </a:solidFill>
                <a:latin typeface="Calibri" panose="020F0502020204030204" pitchFamily="34" charset="0"/>
                <a:cs typeface="Arial" charset="0"/>
              </a:rPr>
              <a:t>Management of Mediastinal Masses</a:t>
            </a:r>
          </a:p>
          <a:p>
            <a:pPr marL="285750" indent="-285750" fontAlgn="base">
              <a:spcBef>
                <a:spcPts val="6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Pediatric Anterior Mediastinal Mass: A Review Article. Pearson et al., </a:t>
            </a:r>
            <a:r>
              <a:rPr lang="en-US" altLang="en-US" sz="2400" dirty="0" err="1">
                <a:solidFill>
                  <a:srgbClr val="000000"/>
                </a:solidFill>
                <a:latin typeface="Calibri" panose="020F0502020204030204" pitchFamily="34" charset="0"/>
                <a:cs typeface="Arial" charset="0"/>
              </a:rPr>
              <a:t>Semin</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Cardiothorac</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Vasc</a:t>
            </a:r>
            <a:r>
              <a:rPr lang="en-US" altLang="en-US" sz="2400" dirty="0">
                <a:solidFill>
                  <a:srgbClr val="000000"/>
                </a:solidFill>
                <a:latin typeface="Calibri" panose="020F0502020204030204" pitchFamily="34" charset="0"/>
                <a:cs typeface="Arial" charset="0"/>
              </a:rPr>
              <a:t> </a:t>
            </a:r>
            <a:r>
              <a:rPr lang="en-US" altLang="en-US" sz="2400" dirty="0" err="1">
                <a:solidFill>
                  <a:srgbClr val="000000"/>
                </a:solidFill>
                <a:latin typeface="Calibri" panose="020F0502020204030204" pitchFamily="34" charset="0"/>
                <a:cs typeface="Arial" charset="0"/>
              </a:rPr>
              <a:t>Anesth</a:t>
            </a:r>
            <a:r>
              <a:rPr lang="en-US" altLang="en-US" sz="2400" dirty="0">
                <a:solidFill>
                  <a:srgbClr val="000000"/>
                </a:solidFill>
                <a:latin typeface="Calibri" panose="020F0502020204030204" pitchFamily="34" charset="0"/>
                <a:cs typeface="Arial" charset="0"/>
              </a:rPr>
              <a:t>. 2015 Sep;19(3):248-54. </a:t>
            </a:r>
          </a:p>
          <a:p>
            <a:pPr marL="285750" indent="-285750" fontAlgn="base">
              <a:spcBef>
                <a:spcPts val="12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Management of anterior mediastinal masses in children.  </a:t>
            </a:r>
            <a:r>
              <a:rPr lang="en-US" altLang="en-US" sz="2400" dirty="0" err="1">
                <a:solidFill>
                  <a:srgbClr val="000000"/>
                </a:solidFill>
                <a:latin typeface="Calibri" panose="020F0502020204030204" pitchFamily="34" charset="0"/>
                <a:cs typeface="Arial" charset="0"/>
              </a:rPr>
              <a:t>Garery</a:t>
            </a:r>
            <a:r>
              <a:rPr lang="en-US" altLang="en-US" sz="2400" dirty="0">
                <a:solidFill>
                  <a:srgbClr val="000000"/>
                </a:solidFill>
                <a:latin typeface="Calibri" panose="020F0502020204030204" pitchFamily="34" charset="0"/>
                <a:cs typeface="Arial" charset="0"/>
              </a:rPr>
              <a:t> et al., </a:t>
            </a:r>
            <a:r>
              <a:rPr lang="en-US" altLang="en-US" sz="2400" dirty="0" err="1">
                <a:solidFill>
                  <a:srgbClr val="000000"/>
                </a:solidFill>
                <a:latin typeface="Calibri" panose="020F0502020204030204" pitchFamily="34" charset="0"/>
                <a:cs typeface="Arial" charset="0"/>
              </a:rPr>
              <a:t>Eur</a:t>
            </a:r>
            <a:r>
              <a:rPr lang="en-US" altLang="en-US" sz="2400" dirty="0">
                <a:solidFill>
                  <a:srgbClr val="000000"/>
                </a:solidFill>
                <a:latin typeface="Calibri" panose="020F0502020204030204" pitchFamily="34" charset="0"/>
                <a:cs typeface="Arial" charset="0"/>
              </a:rPr>
              <a:t> J </a:t>
            </a:r>
            <a:r>
              <a:rPr lang="en-US" altLang="en-US" sz="2400" dirty="0" err="1">
                <a:solidFill>
                  <a:srgbClr val="000000"/>
                </a:solidFill>
                <a:latin typeface="Calibri" panose="020F0502020204030204" pitchFamily="34" charset="0"/>
                <a:cs typeface="Arial" charset="0"/>
              </a:rPr>
              <a:t>Pediatr</a:t>
            </a:r>
            <a:r>
              <a:rPr lang="en-US" altLang="en-US" sz="2400" dirty="0">
                <a:solidFill>
                  <a:srgbClr val="000000"/>
                </a:solidFill>
                <a:latin typeface="Calibri" panose="020F0502020204030204" pitchFamily="34" charset="0"/>
                <a:cs typeface="Arial" charset="0"/>
              </a:rPr>
              <a:t> Surg. 2011 Oct;21(5):310-3.</a:t>
            </a:r>
          </a:p>
          <a:p>
            <a:pPr marL="285750" indent="-285750" fontAlgn="base">
              <a:spcBef>
                <a:spcPts val="1200"/>
              </a:spcBef>
              <a:spcAft>
                <a:spcPct val="0"/>
              </a:spcAft>
              <a:buFont typeface="Arial" panose="020B0604020202020204" pitchFamily="34" charset="0"/>
              <a:buChar char="•"/>
              <a:defRPr/>
            </a:pPr>
            <a:r>
              <a:rPr lang="en-US" altLang="en-US" sz="2400" dirty="0">
                <a:solidFill>
                  <a:srgbClr val="000000"/>
                </a:solidFill>
                <a:latin typeface="Calibri" panose="020F0502020204030204" pitchFamily="34" charset="0"/>
                <a:cs typeface="Arial" charset="0"/>
              </a:rPr>
              <a:t>Management of children and adolescents with a critical airway due to compression by an anterior mediastinal mass. </a:t>
            </a:r>
            <a:r>
              <a:rPr lang="en-US" altLang="en-US" sz="2400" dirty="0" err="1">
                <a:solidFill>
                  <a:srgbClr val="000000"/>
                </a:solidFill>
                <a:latin typeface="Calibri" panose="020F0502020204030204" pitchFamily="34" charset="0"/>
                <a:cs typeface="Arial" charset="0"/>
              </a:rPr>
              <a:t>Perger</a:t>
            </a:r>
            <a:r>
              <a:rPr lang="en-US" altLang="en-US" sz="2400" dirty="0">
                <a:solidFill>
                  <a:srgbClr val="000000"/>
                </a:solidFill>
                <a:latin typeface="Calibri" panose="020F0502020204030204" pitchFamily="34" charset="0"/>
                <a:cs typeface="Arial" charset="0"/>
              </a:rPr>
              <a:t>  et al., J </a:t>
            </a:r>
            <a:r>
              <a:rPr lang="en-US" altLang="en-US" sz="2400" dirty="0" err="1">
                <a:solidFill>
                  <a:srgbClr val="000000"/>
                </a:solidFill>
                <a:latin typeface="Calibri" panose="020F0502020204030204" pitchFamily="34" charset="0"/>
                <a:cs typeface="Arial" charset="0"/>
              </a:rPr>
              <a:t>Pediatr</a:t>
            </a:r>
            <a:r>
              <a:rPr lang="en-US" altLang="en-US" sz="2400" dirty="0">
                <a:solidFill>
                  <a:srgbClr val="000000"/>
                </a:solidFill>
                <a:latin typeface="Calibri" panose="020F0502020204030204" pitchFamily="34" charset="0"/>
                <a:cs typeface="Arial" charset="0"/>
              </a:rPr>
              <a:t> Surg. 2008 Nov;43(11):1990-7.</a:t>
            </a:r>
          </a:p>
          <a:p>
            <a:pPr marL="285750" indent="-285750" eaLnBrk="0" fontAlgn="base" hangingPunct="0">
              <a:spcBef>
                <a:spcPct val="0"/>
              </a:spcBef>
              <a:spcAft>
                <a:spcPct val="0"/>
              </a:spcAft>
              <a:buFont typeface="Arial" panose="020B0604020202020204" pitchFamily="34" charset="0"/>
              <a:buChar char="•"/>
              <a:defRPr/>
            </a:pPr>
            <a:endParaRPr lang="en-US" sz="2400" dirty="0">
              <a:solidFill>
                <a:prstClr val="black"/>
              </a:solidFill>
              <a:latin typeface="Calibri"/>
              <a:cs typeface="Arial" charset="0"/>
            </a:endParaRPr>
          </a:p>
          <a:p>
            <a:pPr eaLnBrk="0" fontAlgn="base" hangingPunct="0">
              <a:spcBef>
                <a:spcPct val="0"/>
              </a:spcBef>
              <a:spcAft>
                <a:spcPct val="0"/>
              </a:spcAft>
              <a:defRPr/>
            </a:pPr>
            <a:endParaRPr lang="en-US" dirty="0">
              <a:solidFill>
                <a:prstClr val="black"/>
              </a:solidFill>
              <a:latin typeface="Calibri"/>
              <a:cs typeface="Arial" charset="0"/>
            </a:endParaRPr>
          </a:p>
        </p:txBody>
      </p:sp>
      <p:sp>
        <p:nvSpPr>
          <p:cNvPr id="5" name="Line 6">
            <a:extLst>
              <a:ext uri="{FF2B5EF4-FFF2-40B4-BE49-F238E27FC236}">
                <a16:creationId xmlns:a16="http://schemas.microsoft.com/office/drawing/2014/main" xmlns="" id="{8D73F074-45AE-4686-B3FE-8673459A0AA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818" name="Picture 11" descr="FNA left cervical mass, 500x M-G-G ">
            <a:extLst>
              <a:ext uri="{FF2B5EF4-FFF2-40B4-BE49-F238E27FC236}">
                <a16:creationId xmlns:a16="http://schemas.microsoft.com/office/drawing/2014/main" xmlns="" id="{A9290B5F-3720-4D4D-A126-FCF0FE85A7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129" t="13338" r="21098" b="25488"/>
          <a:stretch>
            <a:fillRect/>
          </a:stretch>
        </p:blipFill>
        <p:spPr bwMode="auto">
          <a:xfrm>
            <a:off x="1600200" y="762000"/>
            <a:ext cx="43434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0" name="Picture 2">
            <a:extLst>
              <a:ext uri="{FF2B5EF4-FFF2-40B4-BE49-F238E27FC236}">
                <a16:creationId xmlns:a16="http://schemas.microsoft.com/office/drawing/2014/main" xmlns="" id="{E8B8659F-7BC9-4E9F-8B69-80F06736B42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497" r="294" b="18523"/>
          <a:stretch>
            <a:fillRect/>
          </a:stretch>
        </p:blipFill>
        <p:spPr bwMode="auto">
          <a:xfrm>
            <a:off x="1752600" y="3640138"/>
            <a:ext cx="4191000" cy="2379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1" name="Picture 10" descr="http://ashimagebank.hematologylibrary.org/content/vol2002/issue1009/images/large/C39534C8_4F9B_4FBC_9716_FDC3C16AED3E.jpeg">
            <a:extLst>
              <a:ext uri="{FF2B5EF4-FFF2-40B4-BE49-F238E27FC236}">
                <a16:creationId xmlns:a16="http://schemas.microsoft.com/office/drawing/2014/main" xmlns="" id="{4F2F5626-2B6D-40DD-975B-B720BFB5CCBF}"/>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l="175" t="20566" r="16872"/>
          <a:stretch>
            <a:fillRect/>
          </a:stretch>
        </p:blipFill>
        <p:spPr bwMode="auto">
          <a:xfrm>
            <a:off x="6096000" y="762000"/>
            <a:ext cx="4267200" cy="2738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822" name="Picture 14" descr="http://ashimagebank.hematologylibrary.org/content/vol2002/issue1023/images/large/D375E007_E83C_4FEB_8AC1_0E5E89EDAB7E.jpeg">
            <a:extLst>
              <a:ext uri="{FF2B5EF4-FFF2-40B4-BE49-F238E27FC236}">
                <a16:creationId xmlns:a16="http://schemas.microsoft.com/office/drawing/2014/main" xmlns="" id="{B392B782-24B5-47EE-AB19-BA1D73CA80D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17410" t="50778" r="17004" b="21974"/>
          <a:stretch>
            <a:fillRect/>
          </a:stretch>
        </p:blipFill>
        <p:spPr bwMode="auto">
          <a:xfrm>
            <a:off x="6096000" y="3657600"/>
            <a:ext cx="4267200" cy="2362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xmlns="" id="{278D49B7-549E-4548-B6FA-8028BF71BD6A}"/>
              </a:ext>
            </a:extLst>
          </p:cNvPr>
          <p:cNvSpPr>
            <a:spLocks noGrp="1" noChangeArrowheads="1"/>
          </p:cNvSpPr>
          <p:nvPr>
            <p:ph type="title"/>
          </p:nvPr>
        </p:nvSpPr>
        <p:spPr>
          <a:xfrm>
            <a:off x="1524000" y="0"/>
            <a:ext cx="9144000" cy="685800"/>
          </a:xfrm>
        </p:spPr>
        <p:txBody>
          <a:bodyPr anchor="t"/>
          <a:lstStyle/>
          <a:p>
            <a:pPr eaLnBrk="1" hangingPunct="1">
              <a:defRPr/>
            </a:pPr>
            <a:r>
              <a:rPr lang="en-US" sz="3200" dirty="0">
                <a:latin typeface="+mn-lt"/>
              </a:rPr>
              <a:t>The Hodgkin Reed-Sternberg Cell and Variations</a:t>
            </a:r>
          </a:p>
        </p:txBody>
      </p:sp>
      <p:sp>
        <p:nvSpPr>
          <p:cNvPr id="34824" name="Rectangle 7">
            <a:extLst>
              <a:ext uri="{FF2B5EF4-FFF2-40B4-BE49-F238E27FC236}">
                <a16:creationId xmlns:a16="http://schemas.microsoft.com/office/drawing/2014/main" xmlns="" id="{9F4814C4-FAC9-434A-A274-DAD27FDF6F27}"/>
              </a:ext>
            </a:extLst>
          </p:cNvPr>
          <p:cNvSpPr>
            <a:spLocks noChangeArrowheads="1"/>
          </p:cNvSpPr>
          <p:nvPr/>
        </p:nvSpPr>
        <p:spPr bwMode="auto">
          <a:xfrm>
            <a:off x="6096000" y="762000"/>
            <a:ext cx="4267200" cy="369888"/>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Hodgkin cell (mononuclear variant of HRS)</a:t>
            </a:r>
          </a:p>
        </p:txBody>
      </p:sp>
      <p:sp>
        <p:nvSpPr>
          <p:cNvPr id="34825" name="Rectangle 9">
            <a:extLst>
              <a:ext uri="{FF2B5EF4-FFF2-40B4-BE49-F238E27FC236}">
                <a16:creationId xmlns:a16="http://schemas.microsoft.com/office/drawing/2014/main" xmlns="" id="{DF46719F-0111-491D-8B85-ED420EF6C770}"/>
              </a:ext>
            </a:extLst>
          </p:cNvPr>
          <p:cNvSpPr>
            <a:spLocks noChangeArrowheads="1"/>
          </p:cNvSpPr>
          <p:nvPr/>
        </p:nvSpPr>
        <p:spPr bwMode="auto">
          <a:xfrm>
            <a:off x="1752600" y="762000"/>
            <a:ext cx="4191000" cy="369888"/>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Classic HRS  cell:  binucleate, “owl’s eye”</a:t>
            </a:r>
          </a:p>
        </p:txBody>
      </p:sp>
      <p:sp>
        <p:nvSpPr>
          <p:cNvPr id="34826" name="Rectangle 10">
            <a:extLst>
              <a:ext uri="{FF2B5EF4-FFF2-40B4-BE49-F238E27FC236}">
                <a16:creationId xmlns:a16="http://schemas.microsoft.com/office/drawing/2014/main" xmlns="" id="{A3739633-3A50-495C-98D7-C29357F0212A}"/>
              </a:ext>
            </a:extLst>
          </p:cNvPr>
          <p:cNvSpPr>
            <a:spLocks noChangeArrowheads="1"/>
          </p:cNvSpPr>
          <p:nvPr/>
        </p:nvSpPr>
        <p:spPr bwMode="auto">
          <a:xfrm>
            <a:off x="1752600" y="3581401"/>
            <a:ext cx="2209800" cy="366713"/>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Multinucleate variant</a:t>
            </a:r>
          </a:p>
        </p:txBody>
      </p:sp>
      <p:sp>
        <p:nvSpPr>
          <p:cNvPr id="34827" name="Rectangle 11">
            <a:extLst>
              <a:ext uri="{FF2B5EF4-FFF2-40B4-BE49-F238E27FC236}">
                <a16:creationId xmlns:a16="http://schemas.microsoft.com/office/drawing/2014/main" xmlns="" id="{D9B7121F-7BFB-4E07-9DD6-D67CBB4E1065}"/>
              </a:ext>
            </a:extLst>
          </p:cNvPr>
          <p:cNvSpPr>
            <a:spLocks noChangeArrowheads="1"/>
          </p:cNvSpPr>
          <p:nvPr/>
        </p:nvSpPr>
        <p:spPr bwMode="auto">
          <a:xfrm>
            <a:off x="6096000" y="3592513"/>
            <a:ext cx="4267200" cy="366712"/>
          </a:xfrm>
          <a:prstGeom prst="rect">
            <a:avLst/>
          </a:prstGeom>
          <a:solidFill>
            <a:schemeClr val="bg1">
              <a:alpha val="8784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800"/>
              <a:t>Lacunar cells:  artifact of formalin fixation</a:t>
            </a:r>
          </a:p>
        </p:txBody>
      </p:sp>
      <p:sp>
        <p:nvSpPr>
          <p:cNvPr id="13" name="Line 6">
            <a:extLst>
              <a:ext uri="{FF2B5EF4-FFF2-40B4-BE49-F238E27FC236}">
                <a16:creationId xmlns:a16="http://schemas.microsoft.com/office/drawing/2014/main" xmlns="" id="{CDBCF0BD-CC05-4739-A928-C2353821E56D}"/>
              </a:ext>
            </a:extLst>
          </p:cNvPr>
          <p:cNvSpPr>
            <a:spLocks noChangeShapeType="1"/>
          </p:cNvSpPr>
          <p:nvPr/>
        </p:nvSpPr>
        <p:spPr bwMode="auto">
          <a:xfrm>
            <a:off x="1524000" y="60960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
        <p:nvSpPr>
          <p:cNvPr id="12" name="Rectangle 11"/>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
        <p:nvSpPr>
          <p:cNvPr id="14" name="Rectangle 5">
            <a:extLst>
              <a:ext uri="{FF2B5EF4-FFF2-40B4-BE49-F238E27FC236}">
                <a16:creationId xmlns:a16="http://schemas.microsoft.com/office/drawing/2014/main" xmlns="" id="{CC607780-F62F-48B2-B88A-21202C1F5014}"/>
              </a:ext>
            </a:extLst>
          </p:cNvPr>
          <p:cNvSpPr>
            <a:spLocks noChangeArrowheads="1"/>
          </p:cNvSpPr>
          <p:nvPr/>
        </p:nvSpPr>
        <p:spPr bwMode="auto">
          <a:xfrm>
            <a:off x="2743200" y="6226472"/>
            <a:ext cx="662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de-DE" altLang="en-US" sz="1200" dirty="0" smtClean="0">
                <a:solidFill>
                  <a:prstClr val="black"/>
                </a:solidFill>
                <a:cs typeface="Arial" panose="020B0604020202020204" pitchFamily="34" charset="0"/>
              </a:rPr>
              <a:t>Used </a:t>
            </a:r>
            <a:r>
              <a:rPr lang="de-DE" altLang="en-US" sz="1200" dirty="0">
                <a:solidFill>
                  <a:prstClr val="black"/>
                </a:solidFill>
                <a:cs typeface="Arial" panose="020B0604020202020204" pitchFamily="34" charset="0"/>
              </a:rPr>
              <a:t>with permission</a:t>
            </a:r>
            <a:r>
              <a:rPr lang="de-DE" altLang="en-US" sz="1200" dirty="0" smtClean="0">
                <a:solidFill>
                  <a:prstClr val="black"/>
                </a:solidFill>
                <a:cs typeface="Arial" panose="020B0604020202020204" pitchFamily="34" charset="0"/>
              </a:rPr>
              <a:t>.</a:t>
            </a:r>
            <a:r>
              <a:rPr lang="en-US" sz="1200" dirty="0"/>
              <a:t> Republished with permission of </a:t>
            </a:r>
            <a:r>
              <a:rPr lang="en-US" sz="1200" dirty="0" smtClean="0"/>
              <a:t>American Society of Hematology, </a:t>
            </a:r>
            <a:r>
              <a:rPr lang="en-US" sz="1200" dirty="0"/>
              <a:t>from </a:t>
            </a:r>
            <a:r>
              <a:rPr lang="en-US" sz="1200" dirty="0" smtClean="0"/>
              <a:t>Blood, Jan 1, 1946; </a:t>
            </a:r>
            <a:r>
              <a:rPr lang="en-US" sz="1200" dirty="0"/>
              <a:t>permission conveyed through Copyright Clearance Center, Inc. </a:t>
            </a:r>
            <a:endParaRPr lang="de-DE" altLang="en-US" sz="1200" dirty="0">
              <a:solidFill>
                <a:prstClr val="black"/>
              </a:solidFill>
              <a:cs typeface="Arial" panose="020B0604020202020204" pitchFamily="34" charset="0"/>
            </a:endParaRPr>
          </a:p>
        </p:txBody>
      </p:sp>
    </p:spTree>
    <p:extLst>
      <p:ext uri="{BB962C8B-B14F-4D97-AF65-F5344CB8AC3E}">
        <p14:creationId xmlns:p14="http://schemas.microsoft.com/office/powerpoint/2010/main" val="3762662951"/>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Title 1">
            <a:extLst>
              <a:ext uri="{FF2B5EF4-FFF2-40B4-BE49-F238E27FC236}">
                <a16:creationId xmlns:a16="http://schemas.microsoft.com/office/drawing/2014/main" xmlns="" id="{42F5D5D4-CB2D-4188-BDDB-D608E7BD084B}"/>
              </a:ext>
            </a:extLst>
          </p:cNvPr>
          <p:cNvSpPr>
            <a:spLocks noGrp="1"/>
          </p:cNvSpPr>
          <p:nvPr>
            <p:ph type="title"/>
          </p:nvPr>
        </p:nvSpPr>
        <p:spPr>
          <a:xfrm>
            <a:off x="1524000" y="14288"/>
            <a:ext cx="9144000" cy="762000"/>
          </a:xfrm>
        </p:spPr>
        <p:txBody>
          <a:bodyPr anchor="t"/>
          <a:lstStyle/>
          <a:p>
            <a:pPr eaLnBrk="1" hangingPunct="1"/>
            <a:r>
              <a:rPr lang="en-US" altLang="en-US" sz="3600"/>
              <a:t>Special Thanks To:</a:t>
            </a:r>
          </a:p>
        </p:txBody>
      </p:sp>
      <p:sp>
        <p:nvSpPr>
          <p:cNvPr id="153603" name="Content Placeholder 2">
            <a:extLst>
              <a:ext uri="{FF2B5EF4-FFF2-40B4-BE49-F238E27FC236}">
                <a16:creationId xmlns:a16="http://schemas.microsoft.com/office/drawing/2014/main" xmlns="" id="{1A9897DD-B2AB-435A-98CB-3AC3E5B01BAC}"/>
              </a:ext>
            </a:extLst>
          </p:cNvPr>
          <p:cNvSpPr>
            <a:spLocks noGrp="1"/>
          </p:cNvSpPr>
          <p:nvPr>
            <p:ph idx="1"/>
          </p:nvPr>
        </p:nvSpPr>
        <p:spPr>
          <a:xfrm>
            <a:off x="1638300" y="900113"/>
            <a:ext cx="8915400" cy="5257800"/>
          </a:xfrm>
          <a:solidFill>
            <a:schemeClr val="bg1"/>
          </a:solidFill>
        </p:spPr>
        <p:txBody>
          <a:bodyPr/>
          <a:lstStyle/>
          <a:p>
            <a:pPr eaLnBrk="1" hangingPunct="1">
              <a:spcBef>
                <a:spcPts val="1800"/>
              </a:spcBef>
            </a:pPr>
            <a:r>
              <a:rPr lang="en-US" altLang="en-US" sz="2600" b="1" dirty="0"/>
              <a:t>Gabriella Gheorghe, MD</a:t>
            </a:r>
            <a:r>
              <a:rPr lang="en-US" altLang="en-US" sz="2600" dirty="0"/>
              <a:t>, Department of Pathology, Medical College of Wisconsin for histology images </a:t>
            </a:r>
          </a:p>
          <a:p>
            <a:pPr eaLnBrk="1" hangingPunct="1">
              <a:spcBef>
                <a:spcPts val="1800"/>
              </a:spcBef>
            </a:pPr>
            <a:r>
              <a:rPr lang="en-US" altLang="en-US" sz="2600" b="1" dirty="0"/>
              <a:t>Dinesh </a:t>
            </a:r>
            <a:r>
              <a:rPr lang="en-US" altLang="en-US" sz="2600" b="1" dirty="0" err="1"/>
              <a:t>Rakheja</a:t>
            </a:r>
            <a:r>
              <a:rPr lang="en-US" altLang="en-US" sz="2600" b="1" dirty="0"/>
              <a:t>, MBBS, MD</a:t>
            </a:r>
            <a:r>
              <a:rPr lang="en-US" altLang="en-US" sz="2600" dirty="0"/>
              <a:t>, Department of Pathology, University of Texas, Southwestern Medical School for histology images </a:t>
            </a:r>
          </a:p>
          <a:p>
            <a:pPr eaLnBrk="1" hangingPunct="1">
              <a:spcBef>
                <a:spcPts val="1800"/>
              </a:spcBef>
            </a:pPr>
            <a:r>
              <a:rPr lang="en-US" altLang="en-US" sz="2600" b="1" dirty="0"/>
              <a:t>David Hodgson, MD, MPH, FRCPC.  </a:t>
            </a:r>
            <a:r>
              <a:rPr lang="en-US" altLang="en-US" sz="2600" dirty="0"/>
              <a:t>University of Toronto, for radiation field images</a:t>
            </a:r>
          </a:p>
        </p:txBody>
      </p:sp>
      <p:sp>
        <p:nvSpPr>
          <p:cNvPr id="153604" name="Line 6">
            <a:extLst>
              <a:ext uri="{FF2B5EF4-FFF2-40B4-BE49-F238E27FC236}">
                <a16:creationId xmlns:a16="http://schemas.microsoft.com/office/drawing/2014/main" xmlns="" id="{03959941-CD49-42DD-8296-51CC695640D1}"/>
              </a:ext>
            </a:extLst>
          </p:cNvPr>
          <p:cNvSpPr>
            <a:spLocks noChangeShapeType="1"/>
          </p:cNvSpPr>
          <p:nvPr/>
        </p:nvSpPr>
        <p:spPr bwMode="auto">
          <a:xfrm>
            <a:off x="1524000" y="8382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8" name="Picture 1">
            <a:extLst>
              <a:ext uri="{FF2B5EF4-FFF2-40B4-BE49-F238E27FC236}">
                <a16:creationId xmlns:a16="http://schemas.microsoft.com/office/drawing/2014/main" xmlns="" id="{5DBD8A36-842C-4751-8DC7-B556326E0A8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3131" t="37048" r="39249" b="39182"/>
          <a:stretch/>
        </p:blipFill>
        <p:spPr bwMode="auto">
          <a:xfrm>
            <a:off x="6647694" y="35067"/>
            <a:ext cx="5506206" cy="296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xmlns="" id="{19BFF5E9-851B-438F-9CE5-0AD489A37C3F}"/>
              </a:ext>
            </a:extLst>
          </p:cNvPr>
          <p:cNvSpPr/>
          <p:nvPr/>
        </p:nvSpPr>
        <p:spPr>
          <a:xfrm>
            <a:off x="8877300" y="5092700"/>
            <a:ext cx="3314700" cy="17927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459" name="Picture 2">
            <a:extLst>
              <a:ext uri="{FF2B5EF4-FFF2-40B4-BE49-F238E27FC236}">
                <a16:creationId xmlns:a16="http://schemas.microsoft.com/office/drawing/2014/main" xmlns="" id="{AF6E5423-907A-425A-A86D-407E74BEF76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0940" t="31598" r="41899" b="44803"/>
          <a:stretch/>
        </p:blipFill>
        <p:spPr bwMode="auto">
          <a:xfrm>
            <a:off x="8191500" y="3044969"/>
            <a:ext cx="3962400" cy="3406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0" name="Picture 3">
            <a:extLst>
              <a:ext uri="{FF2B5EF4-FFF2-40B4-BE49-F238E27FC236}">
                <a16:creationId xmlns:a16="http://schemas.microsoft.com/office/drawing/2014/main" xmlns="" id="{57443C8C-EB7D-4C6C-867A-8AAE66F7A40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0992" t="32582" r="42420" b="44607"/>
          <a:stretch/>
        </p:blipFill>
        <p:spPr bwMode="auto">
          <a:xfrm>
            <a:off x="76200" y="3044968"/>
            <a:ext cx="3962400" cy="34066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61" name="Picture 4">
            <a:extLst>
              <a:ext uri="{FF2B5EF4-FFF2-40B4-BE49-F238E27FC236}">
                <a16:creationId xmlns:a16="http://schemas.microsoft.com/office/drawing/2014/main" xmlns="" id="{F9736B25-6CBC-41BF-BEE2-BF4ADAB857D6}"/>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41047" t="31255" r="41793" b="45150"/>
          <a:stretch/>
        </p:blipFill>
        <p:spPr bwMode="auto">
          <a:xfrm>
            <a:off x="4127500" y="3044967"/>
            <a:ext cx="3962400" cy="3406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3" name="Rectangle 2">
            <a:extLst>
              <a:ext uri="{FF2B5EF4-FFF2-40B4-BE49-F238E27FC236}">
                <a16:creationId xmlns:a16="http://schemas.microsoft.com/office/drawing/2014/main" xmlns="" id="{D2EDD5B6-BFB0-4A6C-936F-BF2C47A7A21C}"/>
              </a:ext>
            </a:extLst>
          </p:cNvPr>
          <p:cNvSpPr>
            <a:spLocks noGrp="1" noChangeArrowheads="1"/>
          </p:cNvSpPr>
          <p:nvPr>
            <p:ph type="title" idx="4294967295"/>
          </p:nvPr>
        </p:nvSpPr>
        <p:spPr>
          <a:xfrm>
            <a:off x="448469" y="406401"/>
            <a:ext cx="5105400" cy="1211261"/>
          </a:xfrm>
        </p:spPr>
        <p:txBody>
          <a:bodyPr>
            <a:noAutofit/>
          </a:bodyPr>
          <a:lstStyle/>
          <a:p>
            <a:pPr algn="ctr" eaLnBrk="1" hangingPunct="1">
              <a:defRPr/>
            </a:pPr>
            <a:r>
              <a:rPr lang="en-US" sz="6000" b="1" dirty="0">
                <a:latin typeface="+mn-lt"/>
              </a:rPr>
              <a:t>Diagnosis?</a:t>
            </a:r>
          </a:p>
        </p:txBody>
      </p:sp>
      <p:sp>
        <p:nvSpPr>
          <p:cNvPr id="19463" name="Text Box 7">
            <a:extLst>
              <a:ext uri="{FF2B5EF4-FFF2-40B4-BE49-F238E27FC236}">
                <a16:creationId xmlns:a16="http://schemas.microsoft.com/office/drawing/2014/main" xmlns="" id="{C74027A1-013F-463F-A809-3CF74987F830}"/>
              </a:ext>
            </a:extLst>
          </p:cNvPr>
          <p:cNvSpPr txBox="1">
            <a:spLocks noChangeArrowheads="1"/>
          </p:cNvSpPr>
          <p:nvPr/>
        </p:nvSpPr>
        <p:spPr bwMode="auto">
          <a:xfrm>
            <a:off x="2024109" y="6499225"/>
            <a:ext cx="101678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800" i="1" dirty="0">
                <a:solidFill>
                  <a:prstClr val="black"/>
                </a:solidFill>
                <a:latin typeface="Arial Narrow" panose="020B0606020202030204" pitchFamily="34" charset="0"/>
                <a:cs typeface="Arial" panose="020B0604020202020204" pitchFamily="34" charset="0"/>
              </a:rPr>
              <a:t>Saturday night transfer:  90 kg 13 year old male with orthopnea, shortness of breath and an anterior mediastinal mass</a:t>
            </a:r>
          </a:p>
        </p:txBody>
      </p:sp>
      <p:sp>
        <p:nvSpPr>
          <p:cNvPr id="9" name="Rectangle 8"/>
          <p:cNvSpPr>
            <a:spLocks noChangeArrowheads="1"/>
          </p:cNvSpPr>
          <p:nvPr/>
        </p:nvSpPr>
        <p:spPr bwMode="auto">
          <a:xfrm>
            <a:off x="0" y="6639182"/>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extLst>
      <p:ext uri="{BB962C8B-B14F-4D97-AF65-F5344CB8AC3E}">
        <p14:creationId xmlns:p14="http://schemas.microsoft.com/office/powerpoint/2010/main" val="2768018799"/>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4" descr="SC13-70, 20x.jpg">
            <a:extLst>
              <a:ext uri="{FF2B5EF4-FFF2-40B4-BE49-F238E27FC236}">
                <a16:creationId xmlns:a16="http://schemas.microsoft.com/office/drawing/2014/main" xmlns="" id="{B3DB3102-E36E-49B9-A65F-E4926A598BEB}"/>
              </a:ext>
            </a:extLst>
          </p:cNvPr>
          <p:cNvPicPr>
            <a:picLocks noChangeAspect="1"/>
          </p:cNvPicPr>
          <p:nvPr/>
        </p:nvPicPr>
        <p:blipFill>
          <a:blip r:embed="rId3">
            <a:extLst>
              <a:ext uri="{28A0092B-C50C-407E-A947-70E740481C1C}">
                <a14:useLocalDpi xmlns:a14="http://schemas.microsoft.com/office/drawing/2010/main" val="0"/>
              </a:ext>
            </a:extLst>
          </a:blip>
          <a:srcRect t="-145"/>
          <a:stretch>
            <a:fillRect/>
          </a:stretch>
        </p:blipFill>
        <p:spPr bwMode="auto">
          <a:xfrm>
            <a:off x="1524000" y="1"/>
            <a:ext cx="914400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7699" name="Rectangle 18">
            <a:extLst>
              <a:ext uri="{FF2B5EF4-FFF2-40B4-BE49-F238E27FC236}">
                <a16:creationId xmlns:a16="http://schemas.microsoft.com/office/drawing/2014/main" xmlns="" id="{2C9DF117-4DD0-468E-BEA1-427CAE6BD14E}"/>
              </a:ext>
            </a:extLst>
          </p:cNvPr>
          <p:cNvSpPr>
            <a:spLocks noChangeArrowheads="1"/>
          </p:cNvSpPr>
          <p:nvPr/>
        </p:nvSpPr>
        <p:spPr bwMode="auto">
          <a:xfrm>
            <a:off x="6705600" y="5181601"/>
            <a:ext cx="2619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800">
                <a:solidFill>
                  <a:prstClr val="black"/>
                </a:solidFill>
                <a:cs typeface="Arial" panose="020B0604020202020204" pitchFamily="34" charset="0"/>
              </a:rPr>
              <a:t>)</a:t>
            </a:r>
          </a:p>
          <a:p>
            <a:pPr fontAlgn="base">
              <a:spcBef>
                <a:spcPct val="0"/>
              </a:spcBef>
              <a:spcAft>
                <a:spcPct val="0"/>
              </a:spcAft>
              <a:buNone/>
            </a:pPr>
            <a:r>
              <a:rPr lang="en-US" altLang="en-US" sz="1800">
                <a:solidFill>
                  <a:prstClr val="black"/>
                </a:solidFill>
                <a:cs typeface="Arial" panose="020B0604020202020204" pitchFamily="34" charset="0"/>
              </a:rPr>
              <a:t>,</a:t>
            </a:r>
          </a:p>
        </p:txBody>
      </p:sp>
      <p:sp>
        <p:nvSpPr>
          <p:cNvPr id="157700" name="Rectangle 13">
            <a:extLst>
              <a:ext uri="{FF2B5EF4-FFF2-40B4-BE49-F238E27FC236}">
                <a16:creationId xmlns:a16="http://schemas.microsoft.com/office/drawing/2014/main" xmlns="" id="{FCA3F723-EB1E-4EED-859B-D1BD6F975027}"/>
              </a:ext>
            </a:extLst>
          </p:cNvPr>
          <p:cNvSpPr>
            <a:spLocks noChangeArrowheads="1"/>
          </p:cNvSpPr>
          <p:nvPr/>
        </p:nvSpPr>
        <p:spPr bwMode="auto">
          <a:xfrm>
            <a:off x="1524000" y="0"/>
            <a:ext cx="2209800" cy="685800"/>
          </a:xfrm>
          <a:prstGeom prst="rect">
            <a:avLst/>
          </a:prstGeom>
          <a:solidFill>
            <a:schemeClr val="bg1">
              <a:alpha val="56862"/>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3600">
                <a:solidFill>
                  <a:prstClr val="black"/>
                </a:solidFill>
                <a:latin typeface="Arial Narrow" panose="020B0606020202030204" pitchFamily="34" charset="0"/>
                <a:cs typeface="Arial" panose="020B0604020202020204" pitchFamily="34" charset="0"/>
              </a:rPr>
              <a:t>Questions?</a:t>
            </a:r>
          </a:p>
        </p:txBody>
      </p:sp>
      <p:sp>
        <p:nvSpPr>
          <p:cNvPr id="5" name="Rectangle 4"/>
          <p:cNvSpPr>
            <a:spLocks noChangeArrowheads="1"/>
          </p:cNvSpPr>
          <p:nvPr/>
        </p:nvSpPr>
        <p:spPr bwMode="auto">
          <a:xfrm>
            <a:off x="-62144" y="6534150"/>
            <a:ext cx="315300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2">
            <a:extLst>
              <a:ext uri="{FF2B5EF4-FFF2-40B4-BE49-F238E27FC236}">
                <a16:creationId xmlns:a16="http://schemas.microsoft.com/office/drawing/2014/main" xmlns="" id="{D3089C00-ED46-4C98-9E07-C9AB0686BC54}"/>
              </a:ext>
            </a:extLst>
          </p:cNvPr>
          <p:cNvSpPr>
            <a:spLocks noGrp="1"/>
          </p:cNvSpPr>
          <p:nvPr>
            <p:ph type="title"/>
          </p:nvPr>
        </p:nvSpPr>
        <p:spPr>
          <a:xfrm>
            <a:off x="1524000" y="0"/>
            <a:ext cx="9067800" cy="685800"/>
          </a:xfrm>
        </p:spPr>
        <p:txBody>
          <a:bodyPr anchor="t"/>
          <a:lstStyle/>
          <a:p>
            <a:pPr algn="l" eaLnBrk="1" hangingPunct="1"/>
            <a:r>
              <a:rPr lang="en-US" altLang="en-US" sz="3000"/>
              <a:t>Nodular Sclerosing Hodgkin Lymphoma</a:t>
            </a:r>
          </a:p>
        </p:txBody>
      </p:sp>
      <p:sp>
        <p:nvSpPr>
          <p:cNvPr id="15" name="Rectangle 14">
            <a:extLst>
              <a:ext uri="{FF2B5EF4-FFF2-40B4-BE49-F238E27FC236}">
                <a16:creationId xmlns:a16="http://schemas.microsoft.com/office/drawing/2014/main" xmlns="" id="{FBE2FB8D-30A5-48AA-B063-B42FA8778BD3}"/>
              </a:ext>
            </a:extLst>
          </p:cNvPr>
          <p:cNvSpPr/>
          <p:nvPr/>
        </p:nvSpPr>
        <p:spPr>
          <a:xfrm>
            <a:off x="2238374" y="6115050"/>
            <a:ext cx="7743825" cy="769938"/>
          </a:xfrm>
          <a:prstGeom prst="rect">
            <a:avLst/>
          </a:prstGeom>
        </p:spPr>
        <p:txBody>
          <a:bodyPr wrap="square">
            <a:spAutoFit/>
          </a:bodyPr>
          <a:lstStyle/>
          <a:p>
            <a:pPr algn="ctr" eaLnBrk="1" hangingPunct="1">
              <a:buClr>
                <a:srgbClr val="993300"/>
              </a:buClr>
              <a:defRPr/>
            </a:pPr>
            <a:r>
              <a:rPr lang="en-US" sz="2200" dirty="0">
                <a:solidFill>
                  <a:prstClr val="black"/>
                </a:solidFill>
              </a:rPr>
              <a:t> Thick capsule with thick, sclerotic collagenous bands </a:t>
            </a:r>
          </a:p>
          <a:p>
            <a:pPr algn="ctr" eaLnBrk="1" hangingPunct="1">
              <a:buClr>
                <a:srgbClr val="993300"/>
              </a:buClr>
              <a:defRPr/>
            </a:pPr>
            <a:r>
              <a:rPr lang="en-US" sz="2200" dirty="0">
                <a:solidFill>
                  <a:prstClr val="black"/>
                </a:solidFill>
              </a:rPr>
              <a:t>that can be visualized grossly</a:t>
            </a:r>
          </a:p>
        </p:txBody>
      </p:sp>
      <p:pic>
        <p:nvPicPr>
          <p:cNvPr id="38916" name="Picture 2">
            <a:extLst>
              <a:ext uri="{FF2B5EF4-FFF2-40B4-BE49-F238E27FC236}">
                <a16:creationId xmlns:a16="http://schemas.microsoft.com/office/drawing/2014/main" xmlns="" id="{53BC473F-E311-4414-8E7D-DEB27780E63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2632" t="19141" r="25372" b="46783"/>
          <a:stretch>
            <a:fillRect/>
          </a:stretch>
        </p:blipFill>
        <p:spPr bwMode="auto">
          <a:xfrm>
            <a:off x="2209800" y="611188"/>
            <a:ext cx="7772400" cy="5503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
        <p:nvSpPr>
          <p:cNvPr id="2" name="TextBox 1"/>
          <p:cNvSpPr txBox="1"/>
          <p:nvPr/>
        </p:nvSpPr>
        <p:spPr>
          <a:xfrm>
            <a:off x="0" y="6115050"/>
            <a:ext cx="3090863" cy="307777"/>
          </a:xfrm>
          <a:prstGeom prst="rect">
            <a:avLst/>
          </a:prstGeom>
          <a:noFill/>
        </p:spPr>
        <p:txBody>
          <a:bodyPr wrap="square" rtlCol="0">
            <a:spAutoFit/>
          </a:bodyPr>
          <a:lstStyle/>
          <a:p>
            <a:r>
              <a:rPr lang="en-US" altLang="en-US" sz="1400" i="1" dirty="0" smtClean="0">
                <a:latin typeface="Arial Narrow" panose="020B0606020202030204" pitchFamily="34" charset="0"/>
              </a:rPr>
              <a:t>Images courtesy </a:t>
            </a:r>
            <a:r>
              <a:rPr lang="en-US" altLang="en-US" sz="1400" i="1" dirty="0">
                <a:latin typeface="Arial Narrow" panose="020B0606020202030204" pitchFamily="34" charset="0"/>
              </a:rPr>
              <a:t>of </a:t>
            </a:r>
            <a:r>
              <a:rPr lang="en-US" altLang="en-US" sz="1400" i="1" dirty="0" smtClean="0">
                <a:latin typeface="Arial Narrow" panose="020B0606020202030204" pitchFamily="34" charset="0"/>
              </a:rPr>
              <a:t>Gabriela </a:t>
            </a:r>
            <a:r>
              <a:rPr lang="en-US" altLang="en-US" sz="1400" i="1" dirty="0">
                <a:latin typeface="Arial Narrow" panose="020B0606020202030204" pitchFamily="34" charset="0"/>
              </a:rPr>
              <a:t>Gheorghe</a:t>
            </a:r>
            <a:endParaRPr lang="en-US" sz="1400" dirty="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2">
            <a:extLst>
              <a:ext uri="{FF2B5EF4-FFF2-40B4-BE49-F238E27FC236}">
                <a16:creationId xmlns:a16="http://schemas.microsoft.com/office/drawing/2014/main" xmlns="" id="{D8EBF5E0-E462-44A9-86D9-4012CC596D4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2174" b="15761"/>
          <a:stretch/>
        </p:blipFill>
        <p:spPr bwMode="auto">
          <a:xfrm>
            <a:off x="1524000" y="228600"/>
            <a:ext cx="9144000" cy="590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1" name="Rectangle 2">
            <a:extLst>
              <a:ext uri="{FF2B5EF4-FFF2-40B4-BE49-F238E27FC236}">
                <a16:creationId xmlns:a16="http://schemas.microsoft.com/office/drawing/2014/main" xmlns="" id="{EB62122B-37CF-43CD-8696-F4C5E92D01AF}"/>
              </a:ext>
            </a:extLst>
          </p:cNvPr>
          <p:cNvSpPr>
            <a:spLocks noGrp="1"/>
          </p:cNvSpPr>
          <p:nvPr>
            <p:ph type="title"/>
          </p:nvPr>
        </p:nvSpPr>
        <p:spPr>
          <a:xfrm>
            <a:off x="1524000" y="0"/>
            <a:ext cx="9144000" cy="533400"/>
          </a:xfrm>
          <a:solidFill>
            <a:schemeClr val="bg1"/>
          </a:solidFill>
        </p:spPr>
        <p:txBody>
          <a:bodyPr anchor="t"/>
          <a:lstStyle/>
          <a:p>
            <a:pPr algn="l" eaLnBrk="1" hangingPunct="1"/>
            <a:r>
              <a:rPr lang="en-US" altLang="en-US" sz="3000"/>
              <a:t>Nodular Sclerosing Hodgkin Lymphoma</a:t>
            </a:r>
          </a:p>
        </p:txBody>
      </p:sp>
      <p:sp>
        <p:nvSpPr>
          <p:cNvPr id="15" name="Rectangle 14">
            <a:extLst>
              <a:ext uri="{FF2B5EF4-FFF2-40B4-BE49-F238E27FC236}">
                <a16:creationId xmlns:a16="http://schemas.microsoft.com/office/drawing/2014/main" xmlns="" id="{DB646CF3-A2F0-43F7-B789-248895D06232}"/>
              </a:ext>
            </a:extLst>
          </p:cNvPr>
          <p:cNvSpPr/>
          <p:nvPr/>
        </p:nvSpPr>
        <p:spPr>
          <a:xfrm>
            <a:off x="2005012" y="6153974"/>
            <a:ext cx="8181975" cy="400050"/>
          </a:xfrm>
          <a:prstGeom prst="rect">
            <a:avLst/>
          </a:prstGeom>
          <a:solidFill>
            <a:schemeClr val="bg1"/>
          </a:solidFill>
        </p:spPr>
        <p:txBody>
          <a:bodyPr wrap="square">
            <a:spAutoFit/>
          </a:bodyPr>
          <a:lstStyle/>
          <a:p>
            <a:pPr algn="ctr" eaLnBrk="1" hangingPunct="1">
              <a:buClr>
                <a:srgbClr val="993300"/>
              </a:buClr>
              <a:defRPr/>
            </a:pPr>
            <a:r>
              <a:rPr lang="en-US" sz="2000" dirty="0">
                <a:solidFill>
                  <a:prstClr val="black"/>
                </a:solidFill>
              </a:rPr>
              <a:t> Thick capsule with thick, sclerotic collagenous bands</a:t>
            </a: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
        <p:nvSpPr>
          <p:cNvPr id="6" name="TextBox 5"/>
          <p:cNvSpPr txBox="1"/>
          <p:nvPr/>
        </p:nvSpPr>
        <p:spPr>
          <a:xfrm>
            <a:off x="-21432" y="6206499"/>
            <a:ext cx="3090863" cy="307777"/>
          </a:xfrm>
          <a:prstGeom prst="rect">
            <a:avLst/>
          </a:prstGeom>
          <a:noFill/>
        </p:spPr>
        <p:txBody>
          <a:bodyPr wrap="square" rtlCol="0">
            <a:spAutoFit/>
          </a:bodyPr>
          <a:lstStyle/>
          <a:p>
            <a:r>
              <a:rPr lang="en-US" altLang="en-US" sz="1400" i="1" dirty="0" smtClean="0">
                <a:latin typeface="Arial Narrow" panose="020B0606020202030204" pitchFamily="34" charset="0"/>
              </a:rPr>
              <a:t>Images courtesy </a:t>
            </a:r>
            <a:r>
              <a:rPr lang="en-US" altLang="en-US" sz="1400" i="1" dirty="0">
                <a:latin typeface="Arial Narrow" panose="020B0606020202030204" pitchFamily="34" charset="0"/>
              </a:rPr>
              <a:t>of </a:t>
            </a:r>
            <a:r>
              <a:rPr lang="en-US" altLang="en-US" sz="1400" i="1" dirty="0" smtClean="0">
                <a:latin typeface="Arial Narrow" panose="020B0606020202030204" pitchFamily="34" charset="0"/>
              </a:rPr>
              <a:t>Gabriela </a:t>
            </a:r>
            <a:r>
              <a:rPr lang="en-US" altLang="en-US" sz="1400" i="1" dirty="0">
                <a:latin typeface="Arial Narrow" panose="020B0606020202030204" pitchFamily="34" charset="0"/>
              </a:rPr>
              <a:t>Gheorghe</a:t>
            </a:r>
            <a:endParaRPr lang="en-US" sz="1400" dirty="0"/>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a:extLst>
              <a:ext uri="{FF2B5EF4-FFF2-40B4-BE49-F238E27FC236}">
                <a16:creationId xmlns:a16="http://schemas.microsoft.com/office/drawing/2014/main" xmlns="" id="{08BBD82D-946D-4AD6-B823-6ECBAAB2C7F0}"/>
              </a:ext>
            </a:extLst>
          </p:cNvPr>
          <p:cNvSpPr>
            <a:spLocks noGrp="1"/>
          </p:cNvSpPr>
          <p:nvPr>
            <p:ph type="title"/>
          </p:nvPr>
        </p:nvSpPr>
        <p:spPr>
          <a:xfrm>
            <a:off x="1524000" y="0"/>
            <a:ext cx="6400800" cy="685800"/>
          </a:xfrm>
        </p:spPr>
        <p:txBody>
          <a:bodyPr anchor="t"/>
          <a:lstStyle/>
          <a:p>
            <a:pPr eaLnBrk="1" hangingPunct="1"/>
            <a:r>
              <a:rPr lang="en-US" altLang="en-US" sz="3200" dirty="0"/>
              <a:t>Mixed Cellularity Hodgkin Lymphoma</a:t>
            </a:r>
          </a:p>
        </p:txBody>
      </p:sp>
      <p:pic>
        <p:nvPicPr>
          <p:cNvPr id="47107" name="Picture 3">
            <a:extLst>
              <a:ext uri="{FF2B5EF4-FFF2-40B4-BE49-F238E27FC236}">
                <a16:creationId xmlns:a16="http://schemas.microsoft.com/office/drawing/2014/main" xmlns="" id="{7C2F3C52-2AE5-4157-9D50-D0DED54339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23483"/>
          <a:stretch>
            <a:fillRect/>
          </a:stretch>
        </p:blipFill>
        <p:spPr bwMode="auto">
          <a:xfrm>
            <a:off x="1524000" y="542926"/>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8" name="Rectangle 8">
            <a:extLst>
              <a:ext uri="{FF2B5EF4-FFF2-40B4-BE49-F238E27FC236}">
                <a16:creationId xmlns:a16="http://schemas.microsoft.com/office/drawing/2014/main" xmlns="" id="{81A5B2CE-8B70-4EF5-93FB-3AF946B7ED6E}"/>
              </a:ext>
            </a:extLst>
          </p:cNvPr>
          <p:cNvSpPr>
            <a:spLocks noChangeArrowheads="1"/>
          </p:cNvSpPr>
          <p:nvPr/>
        </p:nvSpPr>
        <p:spPr bwMode="auto">
          <a:xfrm>
            <a:off x="1524000" y="5791200"/>
            <a:ext cx="9458324"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Reed-Sternberg cells surrounded by lymphocytes, eosinophils, plasma cells, histiocytes</a:t>
            </a:r>
          </a:p>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2</a:t>
            </a:r>
            <a:r>
              <a:rPr lang="en-US" altLang="en-US" sz="2000" baseline="30000" dirty="0">
                <a:solidFill>
                  <a:srgbClr val="000000"/>
                </a:solidFill>
                <a:latin typeface="+mn-lt"/>
              </a:rPr>
              <a:t>nd</a:t>
            </a:r>
            <a:r>
              <a:rPr lang="en-US" altLang="en-US" sz="2000" dirty="0">
                <a:solidFill>
                  <a:srgbClr val="000000"/>
                </a:solidFill>
                <a:latin typeface="+mn-lt"/>
              </a:rPr>
              <a:t> most common </a:t>
            </a:r>
            <a:r>
              <a:rPr lang="en-US" altLang="en-US" sz="2000" dirty="0" err="1">
                <a:solidFill>
                  <a:srgbClr val="000000"/>
                </a:solidFill>
                <a:latin typeface="+mn-lt"/>
              </a:rPr>
              <a:t>cHL</a:t>
            </a:r>
            <a:r>
              <a:rPr lang="en-US" altLang="en-US" sz="2000" dirty="0">
                <a:solidFill>
                  <a:srgbClr val="000000"/>
                </a:solidFill>
                <a:latin typeface="+mn-lt"/>
              </a:rPr>
              <a:t>, patients &lt;10 years old, EBV frequently involved</a:t>
            </a:r>
          </a:p>
          <a:p>
            <a:pPr eaLnBrk="1" hangingPunct="1">
              <a:spcBef>
                <a:spcPct val="0"/>
              </a:spcBef>
              <a:buClr>
                <a:srgbClr val="993300"/>
              </a:buClr>
              <a:buFont typeface="Wingdings" panose="05000000000000000000" pitchFamily="2" charset="2"/>
              <a:buChar char="§"/>
            </a:pPr>
            <a:r>
              <a:rPr lang="en-US" altLang="en-US" sz="2000" dirty="0">
                <a:solidFill>
                  <a:srgbClr val="000000"/>
                </a:solidFill>
                <a:latin typeface="+mn-lt"/>
              </a:rPr>
              <a:t> Often advanced disease at </a:t>
            </a:r>
            <a:r>
              <a:rPr lang="en-US" altLang="en-US" sz="2000" dirty="0" smtClean="0">
                <a:solidFill>
                  <a:srgbClr val="000000"/>
                </a:solidFill>
                <a:latin typeface="+mn-lt"/>
              </a:rPr>
              <a:t>presentation   </a:t>
            </a:r>
            <a:endParaRPr lang="en-US" altLang="en-US" sz="1600" dirty="0">
              <a:solidFill>
                <a:srgbClr val="000000"/>
              </a:solidFill>
              <a:latin typeface="+mn-lt"/>
            </a:endParaRPr>
          </a:p>
        </p:txBody>
      </p:sp>
      <p:sp>
        <p:nvSpPr>
          <p:cNvPr id="5" name="Rectangle 4"/>
          <p:cNvSpPr>
            <a:spLocks noChangeArrowheads="1"/>
          </p:cNvSpPr>
          <p:nvPr/>
        </p:nvSpPr>
        <p:spPr bwMode="auto">
          <a:xfrm>
            <a:off x="0" y="6596390"/>
            <a:ext cx="31067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0" dirty="0">
                <a:latin typeface="Trebuchet MS" panose="020B0603020202020204" pitchFamily="34" charset="0"/>
              </a:rPr>
              <a:t>Copyright © 2019 by ASPHO</a:t>
            </a:r>
          </a:p>
        </p:txBody>
      </p:sp>
      <p:sp>
        <p:nvSpPr>
          <p:cNvPr id="6" name="TextBox 5"/>
          <p:cNvSpPr txBox="1"/>
          <p:nvPr/>
        </p:nvSpPr>
        <p:spPr>
          <a:xfrm>
            <a:off x="6560599" y="6499086"/>
            <a:ext cx="3090863" cy="307777"/>
          </a:xfrm>
          <a:prstGeom prst="rect">
            <a:avLst/>
          </a:prstGeom>
          <a:noFill/>
        </p:spPr>
        <p:txBody>
          <a:bodyPr wrap="square" rtlCol="0">
            <a:spAutoFit/>
          </a:bodyPr>
          <a:lstStyle/>
          <a:p>
            <a:r>
              <a:rPr lang="en-US" altLang="en-US" sz="1400" i="1" dirty="0" smtClean="0">
                <a:latin typeface="Arial Narrow" panose="020B0606020202030204" pitchFamily="34" charset="0"/>
              </a:rPr>
              <a:t>Images courtesy </a:t>
            </a:r>
            <a:r>
              <a:rPr lang="en-US" altLang="en-US" sz="1400" i="1" dirty="0">
                <a:latin typeface="Arial Narrow" panose="020B0606020202030204" pitchFamily="34" charset="0"/>
              </a:rPr>
              <a:t>of </a:t>
            </a:r>
            <a:r>
              <a:rPr lang="en-US" altLang="en-US" sz="1400" i="1" dirty="0" smtClean="0">
                <a:latin typeface="Arial Narrow" panose="020B0606020202030204" pitchFamily="34" charset="0"/>
              </a:rPr>
              <a:t>Dinesh </a:t>
            </a:r>
            <a:r>
              <a:rPr lang="en-US" altLang="en-US" sz="1400" i="1" dirty="0" err="1" smtClean="0">
                <a:latin typeface="Arial Narrow" panose="020B0606020202030204" pitchFamily="34" charset="0"/>
              </a:rPr>
              <a:t>Rakheja</a:t>
            </a:r>
            <a:endParaRPr lang="en-US" sz="1400"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7">
            <a:extLst>
              <a:ext uri="{FF2B5EF4-FFF2-40B4-BE49-F238E27FC236}">
                <a16:creationId xmlns:a16="http://schemas.microsoft.com/office/drawing/2014/main" xmlns="" id="{210F00AB-87DF-4E5B-959A-8E9FC65E04C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Effect>
                      <a14:colorTemperature colorTemp="5900"/>
                    </a14:imgEffect>
                  </a14:imgLayer>
                </a14:imgProps>
              </a:ext>
              <a:ext uri="{28A0092B-C50C-407E-A947-70E740481C1C}">
                <a14:useLocalDpi xmlns:a14="http://schemas.microsoft.com/office/drawing/2010/main" val="0"/>
              </a:ext>
            </a:extLst>
          </a:blip>
          <a:srcRect l="1410" b="9568"/>
          <a:stretch/>
        </p:blipFill>
        <p:spPr bwMode="auto">
          <a:xfrm>
            <a:off x="957532" y="-713457"/>
            <a:ext cx="10377217" cy="6876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xmlns="" id="{28D8E702-F2C1-44CC-9A06-3135A48B794E}"/>
              </a:ext>
            </a:extLst>
          </p:cNvPr>
          <p:cNvSpPr>
            <a:spLocks noGrp="1" noChangeArrowheads="1"/>
          </p:cNvSpPr>
          <p:nvPr>
            <p:ph type="title"/>
          </p:nvPr>
        </p:nvSpPr>
        <p:spPr>
          <a:xfrm>
            <a:off x="952499" y="0"/>
            <a:ext cx="9977167" cy="533400"/>
          </a:xfrm>
          <a:solidFill>
            <a:schemeClr val="bg1"/>
          </a:solidFill>
        </p:spPr>
        <p:txBody>
          <a:bodyPr anchor="t"/>
          <a:lstStyle/>
          <a:p>
            <a:pPr algn="l" eaLnBrk="1" hangingPunct="1">
              <a:defRPr/>
            </a:pPr>
            <a:r>
              <a:rPr lang="en-US" sz="3200" dirty="0">
                <a:latin typeface="+mn-lt"/>
              </a:rPr>
              <a:t>Lymphocyte Rich Hodgkin Lymphoma</a:t>
            </a:r>
          </a:p>
        </p:txBody>
      </p:sp>
      <p:sp>
        <p:nvSpPr>
          <p:cNvPr id="6" name="Rectangle 5">
            <a:extLst>
              <a:ext uri="{FF2B5EF4-FFF2-40B4-BE49-F238E27FC236}">
                <a16:creationId xmlns:a16="http://schemas.microsoft.com/office/drawing/2014/main" xmlns="" id="{015C75AC-C79E-4086-9018-D6E2F273E56E}"/>
              </a:ext>
            </a:extLst>
          </p:cNvPr>
          <p:cNvSpPr/>
          <p:nvPr/>
        </p:nvSpPr>
        <p:spPr>
          <a:xfrm>
            <a:off x="74611" y="6238875"/>
            <a:ext cx="9364663" cy="400050"/>
          </a:xfrm>
          <a:prstGeom prst="rect">
            <a:avLst/>
          </a:prstGeom>
          <a:solidFill>
            <a:schemeClr val="bg1"/>
          </a:solidFill>
        </p:spPr>
        <p:txBody>
          <a:bodyPr wrap="square">
            <a:spAutoFit/>
          </a:bodyPr>
          <a:lstStyle/>
          <a:p>
            <a:pPr algn="ctr" eaLnBrk="1" hangingPunct="1">
              <a:buClr>
                <a:srgbClr val="993300"/>
              </a:buClr>
              <a:defRPr/>
            </a:pPr>
            <a:r>
              <a:rPr lang="en-US" sz="2000" dirty="0">
                <a:solidFill>
                  <a:prstClr val="black"/>
                </a:solidFill>
                <a:cs typeface="Arial" charset="0"/>
              </a:rPr>
              <a:t> ~5% of cHL, background of small B lymphocytes, may be nodular or diffuse </a:t>
            </a: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a:extLst>
              <a:ext uri="{FF2B5EF4-FFF2-40B4-BE49-F238E27FC236}">
                <a16:creationId xmlns:a16="http://schemas.microsoft.com/office/drawing/2014/main" xmlns="" id="{A0DB90A1-2A03-41CE-8B2C-34100A803A0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641" b="12382"/>
          <a:stretch/>
        </p:blipFill>
        <p:spPr bwMode="auto">
          <a:xfrm>
            <a:off x="1333500" y="-1"/>
            <a:ext cx="9886184" cy="6038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8" name="Rectangle 2">
            <a:extLst>
              <a:ext uri="{FF2B5EF4-FFF2-40B4-BE49-F238E27FC236}">
                <a16:creationId xmlns:a16="http://schemas.microsoft.com/office/drawing/2014/main" xmlns="" id="{4ED5B32B-4177-41DF-87A4-D6E92A757697}"/>
              </a:ext>
            </a:extLst>
          </p:cNvPr>
          <p:cNvSpPr>
            <a:spLocks noGrp="1" noChangeArrowheads="1"/>
          </p:cNvSpPr>
          <p:nvPr>
            <p:ph type="title"/>
          </p:nvPr>
        </p:nvSpPr>
        <p:spPr>
          <a:xfrm>
            <a:off x="1333499" y="0"/>
            <a:ext cx="9886184" cy="533400"/>
          </a:xfrm>
          <a:solidFill>
            <a:schemeClr val="bg1"/>
          </a:solidFill>
        </p:spPr>
        <p:txBody>
          <a:bodyPr anchor="t"/>
          <a:lstStyle/>
          <a:p>
            <a:pPr algn="l" eaLnBrk="1" hangingPunct="1">
              <a:defRPr/>
            </a:pPr>
            <a:r>
              <a:rPr lang="en-US" sz="2800" dirty="0">
                <a:latin typeface="+mn-lt"/>
              </a:rPr>
              <a:t>Lymphocyte Depleted Hodgkin Lymphoma</a:t>
            </a:r>
          </a:p>
        </p:txBody>
      </p:sp>
      <p:sp>
        <p:nvSpPr>
          <p:cNvPr id="9" name="Rectangle 8">
            <a:extLst>
              <a:ext uri="{FF2B5EF4-FFF2-40B4-BE49-F238E27FC236}">
                <a16:creationId xmlns:a16="http://schemas.microsoft.com/office/drawing/2014/main" xmlns="" id="{8359F9DB-BB06-4642-A1AE-3559169AE50B}"/>
              </a:ext>
            </a:extLst>
          </p:cNvPr>
          <p:cNvSpPr/>
          <p:nvPr/>
        </p:nvSpPr>
        <p:spPr>
          <a:xfrm>
            <a:off x="2183907" y="6087746"/>
            <a:ext cx="8779367" cy="707886"/>
          </a:xfrm>
          <a:prstGeom prst="rect">
            <a:avLst/>
          </a:prstGeom>
          <a:noFill/>
        </p:spPr>
        <p:txBody>
          <a:bodyPr wrap="square">
            <a:spAutoFit/>
          </a:bodyPr>
          <a:lstStyle/>
          <a:p>
            <a:pPr eaLnBrk="1" hangingPunct="1">
              <a:buClr>
                <a:srgbClr val="993300"/>
              </a:buClr>
              <a:buFont typeface="Wingdings" pitchFamily="2" charset="2"/>
              <a:buChar char="§"/>
              <a:defRPr/>
            </a:pPr>
            <a:r>
              <a:rPr lang="en-US" sz="2000" dirty="0">
                <a:solidFill>
                  <a:prstClr val="black"/>
                </a:solidFill>
                <a:cs typeface="Arial" charset="0"/>
              </a:rPr>
              <a:t> Large, bizarre malignant cells.  Few lymphocytes, disorganized fibrosis.</a:t>
            </a:r>
          </a:p>
          <a:p>
            <a:pPr eaLnBrk="1" hangingPunct="1">
              <a:buClr>
                <a:srgbClr val="993300"/>
              </a:buClr>
              <a:buFont typeface="Wingdings" pitchFamily="2" charset="2"/>
              <a:buChar char="§"/>
              <a:defRPr/>
            </a:pPr>
            <a:r>
              <a:rPr lang="en-US" sz="2000" dirty="0">
                <a:solidFill>
                  <a:prstClr val="black"/>
                </a:solidFill>
                <a:cs typeface="Arial" charset="0"/>
              </a:rPr>
              <a:t> Very rare in children.  Usually adults with HIV+, usually EBV+</a:t>
            </a:r>
            <a:endParaRPr lang="en-US" sz="1600" dirty="0">
              <a:solidFill>
                <a:prstClr val="black"/>
              </a:solidFill>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9" name="Picture 5">
            <a:extLst>
              <a:ext uri="{FF2B5EF4-FFF2-40B4-BE49-F238E27FC236}">
                <a16:creationId xmlns:a16="http://schemas.microsoft.com/office/drawing/2014/main" xmlns="" id="{205B02C2-FE1D-467B-ACC9-8055BF6584A2}"/>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brightnessContrast bright="6000" contrast="-3000"/>
                    </a14:imgEffect>
                  </a14:imgLayer>
                </a14:imgProps>
              </a:ext>
              <a:ext uri="{28A0092B-C50C-407E-A947-70E740481C1C}">
                <a14:useLocalDpi xmlns:a14="http://schemas.microsoft.com/office/drawing/2010/main" val="0"/>
              </a:ext>
            </a:extLst>
          </a:blip>
          <a:srcRect t="38004" r="28823" b="2707"/>
          <a:stretch/>
        </p:blipFill>
        <p:spPr bwMode="auto">
          <a:xfrm>
            <a:off x="704849" y="0"/>
            <a:ext cx="10448926"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a16="http://schemas.microsoft.com/office/drawing/2014/main" xmlns="" id="{44568F94-C5D5-485D-8482-7B726351B08D}"/>
              </a:ext>
            </a:extLst>
          </p:cNvPr>
          <p:cNvSpPr/>
          <p:nvPr/>
        </p:nvSpPr>
        <p:spPr>
          <a:xfrm>
            <a:off x="704849" y="0"/>
            <a:ext cx="10448925" cy="546100"/>
          </a:xfrm>
          <a:prstGeom prst="rect">
            <a:avLst/>
          </a:prstGeom>
          <a:solidFill>
            <a:schemeClr val="bg1"/>
          </a:solidFill>
        </p:spPr>
        <p:txBody>
          <a:bodyPr wrap="square">
            <a:spAutoFit/>
          </a:bodyPr>
          <a:lstStyle/>
          <a:p>
            <a:pPr eaLnBrk="1" hangingPunct="1">
              <a:lnSpc>
                <a:spcPct val="80000"/>
              </a:lnSpc>
              <a:defRPr/>
            </a:pPr>
            <a:r>
              <a:rPr lang="en-US" sz="3600" dirty="0"/>
              <a:t>Nodular Lymphocyte Predominant Hodgkin Lymphoma</a:t>
            </a: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xmlns="" id="{6697C7BB-6A2C-43B0-8FBC-17F25E98256B}"/>
              </a:ext>
            </a:extLst>
          </p:cNvPr>
          <p:cNvSpPr/>
          <p:nvPr/>
        </p:nvSpPr>
        <p:spPr>
          <a:xfrm>
            <a:off x="1333500" y="55563"/>
            <a:ext cx="7194550" cy="546100"/>
          </a:xfrm>
          <a:prstGeom prst="rect">
            <a:avLst/>
          </a:prstGeom>
        </p:spPr>
        <p:txBody>
          <a:bodyPr wrap="none">
            <a:spAutoFit/>
          </a:bodyPr>
          <a:lstStyle/>
          <a:p>
            <a:pPr eaLnBrk="1" hangingPunct="1">
              <a:lnSpc>
                <a:spcPct val="80000"/>
              </a:lnSpc>
              <a:defRPr/>
            </a:pPr>
            <a:r>
              <a:rPr lang="en-US" sz="3600" dirty="0"/>
              <a:t>Nodular Lymphocyte Predominant HL</a:t>
            </a:r>
          </a:p>
        </p:txBody>
      </p:sp>
      <p:sp>
        <p:nvSpPr>
          <p:cNvPr id="57347" name="Line 6">
            <a:extLst>
              <a:ext uri="{FF2B5EF4-FFF2-40B4-BE49-F238E27FC236}">
                <a16:creationId xmlns:a16="http://schemas.microsoft.com/office/drawing/2014/main" xmlns="" id="{4EC9C9F7-DA51-4711-ACBC-5432A90FC2E7}"/>
              </a:ext>
            </a:extLst>
          </p:cNvPr>
          <p:cNvSpPr>
            <a:spLocks noChangeShapeType="1"/>
          </p:cNvSpPr>
          <p:nvPr/>
        </p:nvSpPr>
        <p:spPr bwMode="auto">
          <a:xfrm>
            <a:off x="1828800" y="838200"/>
            <a:ext cx="80772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57348" name="Picture 10" descr="SC-10-0025_A-1_H&amp;E, 40X.JPEG">
            <a:extLst>
              <a:ext uri="{FF2B5EF4-FFF2-40B4-BE49-F238E27FC236}">
                <a16:creationId xmlns:a16="http://schemas.microsoft.com/office/drawing/2014/main" xmlns="" id="{C30D29FA-2A8F-4011-9AE6-FB73FDD9003C}"/>
              </a:ext>
            </a:extLst>
          </p:cNvPr>
          <p:cNvPicPr>
            <a:picLocks noChangeAspect="1"/>
          </p:cNvPicPr>
          <p:nvPr/>
        </p:nvPicPr>
        <p:blipFill rotWithShape="1">
          <a:blip r:embed="rId3">
            <a:extLst>
              <a:ext uri="{28A0092B-C50C-407E-A947-70E740481C1C}">
                <a14:useLocalDpi xmlns:a14="http://schemas.microsoft.com/office/drawing/2010/main" val="0"/>
              </a:ext>
            </a:extLst>
          </a:blip>
          <a:srcRect l="28404" t="21778" r="7054" b="30135"/>
          <a:stretch/>
        </p:blipFill>
        <p:spPr bwMode="auto">
          <a:xfrm>
            <a:off x="1314449" y="600075"/>
            <a:ext cx="9977071" cy="5557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xmlns="" id="{C8CA220E-D88B-440F-A8BD-282421765A45}"/>
              </a:ext>
            </a:extLst>
          </p:cNvPr>
          <p:cNvSpPr/>
          <p:nvPr/>
        </p:nvSpPr>
        <p:spPr>
          <a:xfrm>
            <a:off x="2530137" y="6157914"/>
            <a:ext cx="7594938" cy="612475"/>
          </a:xfrm>
          <a:prstGeom prst="rect">
            <a:avLst/>
          </a:prstGeom>
        </p:spPr>
        <p:txBody>
          <a:bodyPr wrap="square">
            <a:spAutoFit/>
          </a:bodyPr>
          <a:lstStyle/>
          <a:p>
            <a:pPr algn="ctr">
              <a:lnSpc>
                <a:spcPct val="80000"/>
              </a:lnSpc>
              <a:spcBef>
                <a:spcPts val="600"/>
              </a:spcBef>
              <a:buClr>
                <a:srgbClr val="9E001E"/>
              </a:buClr>
              <a:buNone/>
            </a:pPr>
            <a:r>
              <a:rPr lang="en-US" altLang="en-US" dirty="0">
                <a:latin typeface="Arial" panose="020B0604020202020204" pitchFamily="34" charset="0"/>
              </a:rPr>
              <a:t>LP Cell - Mononuclear, convoluted irregular nucleus (“popcorn”)</a:t>
            </a:r>
          </a:p>
          <a:p>
            <a:pPr algn="ctr">
              <a:lnSpc>
                <a:spcPct val="80000"/>
              </a:lnSpc>
              <a:spcBef>
                <a:spcPts val="600"/>
              </a:spcBef>
              <a:buClr>
                <a:srgbClr val="9E001E"/>
              </a:buClr>
              <a:buNone/>
            </a:pPr>
            <a:r>
              <a:rPr lang="en-US" altLang="en-US" dirty="0">
                <a:latin typeface="Arial" panose="020B0604020202020204" pitchFamily="34" charset="0"/>
              </a:rPr>
              <a:t>May have several small nucleoli</a:t>
            </a: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
        <p:nvSpPr>
          <p:cNvPr id="7" name="TextBox 6"/>
          <p:cNvSpPr txBox="1"/>
          <p:nvPr/>
        </p:nvSpPr>
        <p:spPr>
          <a:xfrm>
            <a:off x="0" y="6115050"/>
            <a:ext cx="3090863" cy="307777"/>
          </a:xfrm>
          <a:prstGeom prst="rect">
            <a:avLst/>
          </a:prstGeom>
          <a:noFill/>
        </p:spPr>
        <p:txBody>
          <a:bodyPr wrap="square" rtlCol="0">
            <a:spAutoFit/>
          </a:bodyPr>
          <a:lstStyle/>
          <a:p>
            <a:r>
              <a:rPr lang="en-US" altLang="en-US" sz="1400" i="1" dirty="0" smtClean="0">
                <a:latin typeface="Arial Narrow" panose="020B0606020202030204" pitchFamily="34" charset="0"/>
              </a:rPr>
              <a:t>Images courtesy </a:t>
            </a:r>
            <a:r>
              <a:rPr lang="en-US" altLang="en-US" sz="1400" i="1" dirty="0">
                <a:latin typeface="Arial Narrow" panose="020B0606020202030204" pitchFamily="34" charset="0"/>
              </a:rPr>
              <a:t>of </a:t>
            </a:r>
            <a:r>
              <a:rPr lang="en-US" altLang="en-US" sz="1400" i="1" dirty="0" smtClean="0">
                <a:latin typeface="Arial Narrow" panose="020B0606020202030204" pitchFamily="34" charset="0"/>
              </a:rPr>
              <a:t>Gabriela </a:t>
            </a:r>
            <a:r>
              <a:rPr lang="en-US" altLang="en-US" sz="1400" i="1" dirty="0">
                <a:latin typeface="Arial Narrow" panose="020B0606020202030204" pitchFamily="34" charset="0"/>
              </a:rPr>
              <a:t>Gheorghe</a:t>
            </a:r>
            <a:endParaRPr lang="en-US" sz="1400" dirty="0"/>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3">
            <a:extLst>
              <a:ext uri="{FF2B5EF4-FFF2-40B4-BE49-F238E27FC236}">
                <a16:creationId xmlns:a16="http://schemas.microsoft.com/office/drawing/2014/main" xmlns="" id="{B07ECF73-2342-4128-9461-689F2E9BF0EC}"/>
              </a:ext>
            </a:extLst>
          </p:cNvPr>
          <p:cNvSpPr>
            <a:spLocks noGrp="1"/>
          </p:cNvSpPr>
          <p:nvPr>
            <p:ph type="body" idx="1"/>
          </p:nvPr>
        </p:nvSpPr>
        <p:spPr>
          <a:xfrm>
            <a:off x="1485900" y="271463"/>
            <a:ext cx="9144000" cy="838200"/>
          </a:xfrm>
        </p:spPr>
        <p:txBody>
          <a:bodyPr>
            <a:normAutofit fontScale="85000" lnSpcReduction="20000"/>
          </a:bodyPr>
          <a:lstStyle/>
          <a:p>
            <a:pPr>
              <a:lnSpc>
                <a:spcPct val="80000"/>
              </a:lnSpc>
              <a:buNone/>
              <a:tabLst>
                <a:tab pos="1376363" algn="l"/>
              </a:tabLst>
            </a:pPr>
            <a:r>
              <a:rPr lang="en-US" altLang="en-US" sz="3600" b="1" dirty="0"/>
              <a:t>Classic Hodgkin			Nodular Lymphocyte </a:t>
            </a:r>
          </a:p>
          <a:p>
            <a:pPr>
              <a:lnSpc>
                <a:spcPct val="80000"/>
              </a:lnSpc>
              <a:spcAft>
                <a:spcPts val="1200"/>
              </a:spcAft>
              <a:buNone/>
              <a:tabLst>
                <a:tab pos="1376363" algn="l"/>
              </a:tabLst>
            </a:pPr>
            <a:r>
              <a:rPr lang="en-US" altLang="en-US" sz="3600" b="1" dirty="0"/>
              <a:t>Lymphoma	 			Predominant HL</a:t>
            </a:r>
          </a:p>
        </p:txBody>
      </p:sp>
      <p:sp>
        <p:nvSpPr>
          <p:cNvPr id="2" name="Rectangle 4">
            <a:extLst>
              <a:ext uri="{FF2B5EF4-FFF2-40B4-BE49-F238E27FC236}">
                <a16:creationId xmlns:a16="http://schemas.microsoft.com/office/drawing/2014/main" xmlns="" id="{55D709CA-3AE5-46CB-8A48-223EEA755A4B}"/>
              </a:ext>
            </a:extLst>
          </p:cNvPr>
          <p:cNvSpPr>
            <a:spLocks noChangeArrowheads="1"/>
          </p:cNvSpPr>
          <p:nvPr/>
        </p:nvSpPr>
        <p:spPr bwMode="auto">
          <a:xfrm>
            <a:off x="1524000" y="4114801"/>
            <a:ext cx="9144000" cy="2695575"/>
          </a:xfrm>
          <a:prstGeom prst="rect">
            <a:avLst/>
          </a:prstGeom>
          <a:noFill/>
          <a:ln w="9525">
            <a:noFill/>
            <a:miter lim="800000"/>
            <a:headEnd/>
            <a:tailEnd/>
          </a:ln>
        </p:spPr>
        <p:txBody>
          <a:bodyPr/>
          <a:lstStyle/>
          <a:p>
            <a:pPr marL="342900" indent="-342900">
              <a:spcBef>
                <a:spcPct val="20000"/>
              </a:spcBef>
              <a:buFontTx/>
              <a:buChar char="•"/>
              <a:defRPr/>
            </a:pPr>
            <a:endParaRPr lang="en-US" sz="2000">
              <a:cs typeface="Arial" charset="0"/>
            </a:endParaRPr>
          </a:p>
        </p:txBody>
      </p:sp>
      <p:pic>
        <p:nvPicPr>
          <p:cNvPr id="59396" name="Picture 6" descr="SU14-2805 13 CD30.jpg">
            <a:extLst>
              <a:ext uri="{FF2B5EF4-FFF2-40B4-BE49-F238E27FC236}">
                <a16:creationId xmlns:a16="http://schemas.microsoft.com/office/drawing/2014/main" xmlns="" id="{3A4F41E4-10B4-401D-9491-A7CA0C42298B}"/>
              </a:ext>
            </a:extLst>
          </p:cNvPr>
          <p:cNvPicPr>
            <a:picLocks noGrp="1" noChangeAspect="1"/>
          </p:cNvPicPr>
          <p:nvPr isPhoto="1"/>
        </p:nvPicPr>
        <p:blipFill>
          <a:blip r:embed="rId3">
            <a:extLst>
              <a:ext uri="{28A0092B-C50C-407E-A947-70E740481C1C}">
                <a14:useLocalDpi xmlns:a14="http://schemas.microsoft.com/office/drawing/2010/main" val="0"/>
              </a:ext>
            </a:extLst>
          </a:blip>
          <a:srcRect l="27296" t="7748" r="19759" b="21576"/>
          <a:stretch>
            <a:fillRect/>
          </a:stretch>
        </p:blipFill>
        <p:spPr bwMode="auto">
          <a:xfrm>
            <a:off x="1524000" y="1219201"/>
            <a:ext cx="4419600" cy="450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397" name="Picture 7" descr="SC-10-0025_A-1_CD30, 40X_001.JPEG">
            <a:extLst>
              <a:ext uri="{FF2B5EF4-FFF2-40B4-BE49-F238E27FC236}">
                <a16:creationId xmlns:a16="http://schemas.microsoft.com/office/drawing/2014/main" xmlns="" id="{341E5052-8606-460B-9787-5114196D4975}"/>
              </a:ext>
            </a:extLst>
          </p:cNvPr>
          <p:cNvPicPr>
            <a:picLocks noChangeAspect="1"/>
          </p:cNvPicPr>
          <p:nvPr/>
        </p:nvPicPr>
        <p:blipFill>
          <a:blip r:embed="rId4">
            <a:extLst>
              <a:ext uri="{28A0092B-C50C-407E-A947-70E740481C1C}">
                <a14:useLocalDpi xmlns:a14="http://schemas.microsoft.com/office/drawing/2010/main" val="0"/>
              </a:ext>
            </a:extLst>
          </a:blip>
          <a:srcRect l="12296" t="8286" r="34590" b="21706"/>
          <a:stretch>
            <a:fillRect/>
          </a:stretch>
        </p:blipFill>
        <p:spPr bwMode="auto">
          <a:xfrm>
            <a:off x="6096000" y="1219201"/>
            <a:ext cx="4572000" cy="450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8" name="Rectangle 2">
            <a:extLst>
              <a:ext uri="{FF2B5EF4-FFF2-40B4-BE49-F238E27FC236}">
                <a16:creationId xmlns:a16="http://schemas.microsoft.com/office/drawing/2014/main" xmlns="" id="{D0264984-C84F-4B07-9D6C-96204FE45EFA}"/>
              </a:ext>
            </a:extLst>
          </p:cNvPr>
          <p:cNvSpPr>
            <a:spLocks noChangeArrowheads="1"/>
          </p:cNvSpPr>
          <p:nvPr/>
        </p:nvSpPr>
        <p:spPr bwMode="auto">
          <a:xfrm>
            <a:off x="2032000" y="5648325"/>
            <a:ext cx="361315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b="1" dirty="0"/>
              <a:t>CD15</a:t>
            </a:r>
            <a:r>
              <a:rPr lang="en-US" altLang="en-US" b="1" baseline="30000" dirty="0"/>
              <a:t>+</a:t>
            </a:r>
            <a:r>
              <a:rPr lang="en-US" altLang="en-US" b="1" dirty="0"/>
              <a:t>, CD30</a:t>
            </a:r>
            <a:r>
              <a:rPr lang="en-US" altLang="en-US" b="1" baseline="30000" dirty="0"/>
              <a:t>+</a:t>
            </a:r>
            <a:r>
              <a:rPr lang="en-US" altLang="en-US" b="1" dirty="0"/>
              <a:t>, </a:t>
            </a:r>
            <a:r>
              <a:rPr lang="en-US" altLang="en-US" dirty="0">
                <a:solidFill>
                  <a:schemeClr val="bg1">
                    <a:lumMod val="50000"/>
                  </a:schemeClr>
                </a:solidFill>
              </a:rPr>
              <a:t>CD45</a:t>
            </a:r>
            <a:r>
              <a:rPr lang="en-US" altLang="en-US" b="1" baseline="30000" dirty="0">
                <a:solidFill>
                  <a:schemeClr val="bg1">
                    <a:lumMod val="50000"/>
                  </a:schemeClr>
                </a:solidFill>
              </a:rPr>
              <a:t>-</a:t>
            </a:r>
            <a:endParaRPr lang="en-US" altLang="en-US" dirty="0">
              <a:solidFill>
                <a:schemeClr val="bg1">
                  <a:lumMod val="50000"/>
                </a:schemeClr>
              </a:solidFill>
            </a:endParaRPr>
          </a:p>
        </p:txBody>
      </p:sp>
      <p:sp>
        <p:nvSpPr>
          <p:cNvPr id="59399" name="Rectangle 9">
            <a:extLst>
              <a:ext uri="{FF2B5EF4-FFF2-40B4-BE49-F238E27FC236}">
                <a16:creationId xmlns:a16="http://schemas.microsoft.com/office/drawing/2014/main" xmlns="" id="{84FF6419-1184-40CC-833E-731D622CFDB2}"/>
              </a:ext>
            </a:extLst>
          </p:cNvPr>
          <p:cNvSpPr>
            <a:spLocks noChangeArrowheads="1"/>
          </p:cNvSpPr>
          <p:nvPr/>
        </p:nvSpPr>
        <p:spPr bwMode="auto">
          <a:xfrm>
            <a:off x="6627813" y="5648325"/>
            <a:ext cx="3548062"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solidFill>
                  <a:schemeClr val="bg1">
                    <a:lumMod val="50000"/>
                  </a:schemeClr>
                </a:solidFill>
              </a:rPr>
              <a:t>CD15</a:t>
            </a:r>
            <a:r>
              <a:rPr lang="en-US" altLang="en-US" baseline="30000" dirty="0">
                <a:solidFill>
                  <a:schemeClr val="bg1">
                    <a:lumMod val="50000"/>
                  </a:schemeClr>
                </a:solidFill>
              </a:rPr>
              <a:t>-</a:t>
            </a:r>
            <a:r>
              <a:rPr lang="en-US" altLang="en-US" dirty="0">
                <a:solidFill>
                  <a:schemeClr val="bg1">
                    <a:lumMod val="50000"/>
                  </a:schemeClr>
                </a:solidFill>
              </a:rPr>
              <a:t>, CD30</a:t>
            </a:r>
            <a:r>
              <a:rPr lang="en-US" altLang="en-US" baseline="30000" dirty="0">
                <a:solidFill>
                  <a:schemeClr val="bg1">
                    <a:lumMod val="50000"/>
                  </a:schemeClr>
                </a:solidFill>
              </a:rPr>
              <a:t>-</a:t>
            </a:r>
            <a:r>
              <a:rPr lang="en-US" altLang="en-US" dirty="0">
                <a:solidFill>
                  <a:schemeClr val="bg1">
                    <a:lumMod val="50000"/>
                  </a:schemeClr>
                </a:solidFill>
              </a:rPr>
              <a:t>, </a:t>
            </a:r>
            <a:r>
              <a:rPr lang="en-US" altLang="en-US" b="1" dirty="0"/>
              <a:t>CD45</a:t>
            </a:r>
            <a:r>
              <a:rPr lang="en-US" altLang="en-US" b="1" baseline="30000" dirty="0"/>
              <a:t>+</a:t>
            </a:r>
            <a:endParaRPr lang="en-US" altLang="en-US" b="1" dirty="0"/>
          </a:p>
        </p:txBody>
      </p:sp>
      <p:sp>
        <p:nvSpPr>
          <p:cNvPr id="59401" name="Rectangle 3">
            <a:extLst>
              <a:ext uri="{FF2B5EF4-FFF2-40B4-BE49-F238E27FC236}">
                <a16:creationId xmlns:a16="http://schemas.microsoft.com/office/drawing/2014/main" xmlns="" id="{2E98D140-48CD-44EB-9317-C4FE162D72D5}"/>
              </a:ext>
            </a:extLst>
          </p:cNvPr>
          <p:cNvSpPr>
            <a:spLocks noChangeArrowheads="1"/>
          </p:cNvSpPr>
          <p:nvPr/>
        </p:nvSpPr>
        <p:spPr bwMode="auto">
          <a:xfrm>
            <a:off x="4867594" y="1219200"/>
            <a:ext cx="1074333"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t>CD30</a:t>
            </a:r>
          </a:p>
        </p:txBody>
      </p:sp>
      <p:sp>
        <p:nvSpPr>
          <p:cNvPr id="59402" name="Rectangle 13">
            <a:extLst>
              <a:ext uri="{FF2B5EF4-FFF2-40B4-BE49-F238E27FC236}">
                <a16:creationId xmlns:a16="http://schemas.microsoft.com/office/drawing/2014/main" xmlns="" id="{80AA3118-F1E1-4AFB-813E-5EA7D1A4FD7D}"/>
              </a:ext>
            </a:extLst>
          </p:cNvPr>
          <p:cNvSpPr>
            <a:spLocks noChangeArrowheads="1"/>
          </p:cNvSpPr>
          <p:nvPr/>
        </p:nvSpPr>
        <p:spPr bwMode="auto">
          <a:xfrm>
            <a:off x="9596120" y="1219200"/>
            <a:ext cx="1074333"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dirty="0"/>
              <a:t>CD30</a:t>
            </a:r>
          </a:p>
        </p:txBody>
      </p:sp>
      <p:sp>
        <p:nvSpPr>
          <p:cNvPr id="10" name="Rectangle 9"/>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
        <p:nvSpPr>
          <p:cNvPr id="11" name="TextBox 10"/>
          <p:cNvSpPr txBox="1"/>
          <p:nvPr/>
        </p:nvSpPr>
        <p:spPr>
          <a:xfrm>
            <a:off x="0" y="6115050"/>
            <a:ext cx="3090863" cy="307777"/>
          </a:xfrm>
          <a:prstGeom prst="rect">
            <a:avLst/>
          </a:prstGeom>
          <a:noFill/>
        </p:spPr>
        <p:txBody>
          <a:bodyPr wrap="square" rtlCol="0">
            <a:spAutoFit/>
          </a:bodyPr>
          <a:lstStyle/>
          <a:p>
            <a:r>
              <a:rPr lang="en-US" altLang="en-US" sz="1400" i="1" dirty="0" smtClean="0">
                <a:latin typeface="Arial Narrow" panose="020B0606020202030204" pitchFamily="34" charset="0"/>
              </a:rPr>
              <a:t>Images courtesy </a:t>
            </a:r>
            <a:r>
              <a:rPr lang="en-US" altLang="en-US" sz="1400" i="1">
                <a:latin typeface="Arial Narrow" panose="020B0606020202030204" pitchFamily="34" charset="0"/>
              </a:rPr>
              <a:t>of </a:t>
            </a:r>
            <a:r>
              <a:rPr lang="en-US" altLang="en-US" sz="1400" i="1" smtClean="0">
                <a:latin typeface="Arial Narrow" panose="020B0606020202030204" pitchFamily="34" charset="0"/>
              </a:rPr>
              <a:t>Gabriela </a:t>
            </a:r>
            <a:r>
              <a:rPr lang="en-US" altLang="en-US" sz="1400" i="1" dirty="0">
                <a:latin typeface="Arial Narrow" panose="020B0606020202030204" pitchFamily="34" charset="0"/>
              </a:rPr>
              <a:t>Gheorghe</a:t>
            </a:r>
            <a:endParaRPr lang="en-US" sz="1400" dirty="0"/>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69850"/>
            <a:ext cx="12096750" cy="1325563"/>
          </a:xfrm>
        </p:spPr>
        <p:txBody>
          <a:bodyPr/>
          <a:lstStyle/>
          <a:p>
            <a:r>
              <a:rPr lang="en-US" dirty="0"/>
              <a:t>This talk will include all the content </a:t>
            </a:r>
            <a:br>
              <a:rPr lang="en-US" dirty="0"/>
            </a:br>
            <a:r>
              <a:rPr lang="en-US" dirty="0"/>
              <a:t>suggested by the ABP</a:t>
            </a:r>
          </a:p>
        </p:txBody>
      </p:sp>
      <p:sp>
        <p:nvSpPr>
          <p:cNvPr id="3" name="Rectangle 2">
            <a:extLst>
              <a:ext uri="{FF2B5EF4-FFF2-40B4-BE49-F238E27FC236}">
                <a16:creationId xmlns:a16="http://schemas.microsoft.com/office/drawing/2014/main" xmlns="" id="{E9C62859-09D6-4866-824A-2D776F325A17}"/>
              </a:ext>
            </a:extLst>
          </p:cNvPr>
          <p:cNvSpPr/>
          <p:nvPr/>
        </p:nvSpPr>
        <p:spPr>
          <a:xfrm>
            <a:off x="1579993" y="5764740"/>
            <a:ext cx="8528810" cy="523220"/>
          </a:xfrm>
          <a:prstGeom prst="rect">
            <a:avLst/>
          </a:prstGeom>
        </p:spPr>
        <p:txBody>
          <a:bodyPr wrap="none">
            <a:spAutoFit/>
          </a:bodyPr>
          <a:lstStyle/>
          <a:p>
            <a:pPr>
              <a:spcBef>
                <a:spcPts val="1800"/>
              </a:spcBef>
              <a:defRPr/>
            </a:pPr>
            <a:r>
              <a:rPr lang="en-US" altLang="en-US" sz="2800" dirty="0">
                <a:solidFill>
                  <a:srgbClr val="000000"/>
                </a:solidFill>
              </a:rPr>
              <a:t>Highlight the major </a:t>
            </a:r>
            <a:r>
              <a:rPr lang="en-US" altLang="en-US" sz="2800" b="1" u="sng" dirty="0">
                <a:solidFill>
                  <a:srgbClr val="000000"/>
                </a:solidFill>
              </a:rPr>
              <a:t>differences</a:t>
            </a:r>
            <a:r>
              <a:rPr lang="en-US" altLang="en-US" sz="2800" dirty="0">
                <a:solidFill>
                  <a:srgbClr val="000000"/>
                </a:solidFill>
              </a:rPr>
              <a:t> between the lymphomas </a:t>
            </a:r>
          </a:p>
        </p:txBody>
      </p:sp>
      <p:sp>
        <p:nvSpPr>
          <p:cNvPr id="5" name="Rectangle 4">
            <a:extLst>
              <a:ext uri="{FF2B5EF4-FFF2-40B4-BE49-F238E27FC236}">
                <a16:creationId xmlns:a16="http://schemas.microsoft.com/office/drawing/2014/main" xmlns="" id="{2D9C3D1D-CA83-4FE1-A6FF-28237BE5235F}"/>
              </a:ext>
            </a:extLst>
          </p:cNvPr>
          <p:cNvSpPr/>
          <p:nvPr/>
        </p:nvSpPr>
        <p:spPr>
          <a:xfrm>
            <a:off x="5782079" y="1832477"/>
            <a:ext cx="6819495" cy="3539430"/>
          </a:xfrm>
          <a:prstGeom prst="rect">
            <a:avLst/>
          </a:prstGeom>
        </p:spPr>
        <p:txBody>
          <a:bodyPr wrap="square">
            <a:spAutoFit/>
          </a:bodyPr>
          <a:lstStyle/>
          <a:p>
            <a:pPr>
              <a:tabLst>
                <a:tab pos="457200" algn="l"/>
              </a:tabLst>
            </a:pPr>
            <a:r>
              <a:rPr lang="en-US" sz="2800" dirty="0">
                <a:latin typeface="Calibri" panose="020F0502020204030204" pitchFamily="34" charset="0"/>
                <a:ea typeface="Calibri" panose="020F0502020204030204" pitchFamily="34" charset="0"/>
              </a:rPr>
              <a:t>The structure of this talk:</a:t>
            </a:r>
            <a:endParaRPr lang="en-US" sz="2800" dirty="0">
              <a:latin typeface="Calibri" panose="020F0502020204030204" pitchFamily="34" charset="0"/>
              <a:ea typeface="Times New Roman" panose="02020603050405020304" pitchFamily="18"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Epidemiology </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Histology / immunophenotype</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Etiology</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Basic Science and Pathophysiology</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Presentation</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Evaluation, Staging and Risk stratification</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Treatment, Outcomes and Late effects</a:t>
            </a:r>
          </a:p>
        </p:txBody>
      </p:sp>
      <p:sp>
        <p:nvSpPr>
          <p:cNvPr id="6" name="Rectangle 5">
            <a:extLst>
              <a:ext uri="{FF2B5EF4-FFF2-40B4-BE49-F238E27FC236}">
                <a16:creationId xmlns:a16="http://schemas.microsoft.com/office/drawing/2014/main" xmlns="" id="{82D15FA9-17A6-4731-9B02-546FCBD9B8E6}"/>
              </a:ext>
            </a:extLst>
          </p:cNvPr>
          <p:cNvSpPr/>
          <p:nvPr/>
        </p:nvSpPr>
        <p:spPr>
          <a:xfrm>
            <a:off x="33438" y="1832477"/>
            <a:ext cx="7410513" cy="2246769"/>
          </a:xfrm>
          <a:prstGeom prst="rect">
            <a:avLst/>
          </a:prstGeom>
        </p:spPr>
        <p:txBody>
          <a:bodyPr wrap="square">
            <a:spAutoFit/>
          </a:bodyPr>
          <a:lstStyle/>
          <a:p>
            <a:pPr marR="0">
              <a:spcBef>
                <a:spcPts val="0"/>
              </a:spcBef>
              <a:spcAft>
                <a:spcPts val="0"/>
              </a:spcAft>
            </a:pPr>
            <a:r>
              <a:rPr lang="en-US" sz="2800" dirty="0">
                <a:latin typeface="Calibri" panose="020F0502020204030204" pitchFamily="34" charset="0"/>
                <a:ea typeface="Calibri" panose="020F0502020204030204" pitchFamily="34" charset="0"/>
              </a:rPr>
              <a:t>The structure suggested by the ABP </a:t>
            </a: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Basic Science and Pathophysiology</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Epidemiology and Risk Assessment</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Diagnosis</a:t>
            </a:r>
            <a:endParaRPr lang="en-US" sz="2800" dirty="0">
              <a:latin typeface="Calibri" panose="020F0502020204030204" pitchFamily="34" charset="0"/>
              <a:ea typeface="Calibri" panose="020F0502020204030204" pitchFamily="34" charset="0"/>
            </a:endParaRPr>
          </a:p>
          <a:p>
            <a:pPr marL="342900" marR="0" lvl="0" indent="-342900">
              <a:spcBef>
                <a:spcPts val="0"/>
              </a:spcBef>
              <a:spcAft>
                <a:spcPts val="0"/>
              </a:spcAft>
              <a:buFont typeface="Arial" panose="020B0604020202020204" pitchFamily="34" charset="0"/>
              <a:buChar char="•"/>
              <a:tabLst>
                <a:tab pos="457200" algn="l"/>
              </a:tabLst>
            </a:pPr>
            <a:r>
              <a:rPr lang="en-US" sz="2800" dirty="0">
                <a:latin typeface="Calibri" panose="020F0502020204030204" pitchFamily="34" charset="0"/>
                <a:ea typeface="Times New Roman" panose="02020603050405020304" pitchFamily="18" charset="0"/>
              </a:rPr>
              <a:t>Management and Treatment</a:t>
            </a:r>
            <a:endParaRPr lang="en-US" sz="2800" dirty="0">
              <a:latin typeface="Calibri" panose="020F0502020204030204" pitchFamily="34" charset="0"/>
              <a:ea typeface="Calibri" panose="020F0502020204030204" pitchFamily="34"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89489033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a:extLst>
              <a:ext uri="{FF2B5EF4-FFF2-40B4-BE49-F238E27FC236}">
                <a16:creationId xmlns:a16="http://schemas.microsoft.com/office/drawing/2014/main" xmlns="" id="{9D383B59-4B6B-4588-BFAC-DE8C2AD2A2F6}"/>
              </a:ext>
            </a:extLst>
          </p:cNvPr>
          <p:cNvSpPr>
            <a:spLocks noGrp="1" noChangeArrowheads="1"/>
          </p:cNvSpPr>
          <p:nvPr>
            <p:ph type="title" idx="4294967295"/>
          </p:nvPr>
        </p:nvSpPr>
        <p:spPr>
          <a:xfrm>
            <a:off x="1066800" y="0"/>
            <a:ext cx="10119360" cy="838200"/>
          </a:xfrm>
        </p:spPr>
        <p:txBody>
          <a:bodyPr>
            <a:normAutofit/>
          </a:bodyPr>
          <a:lstStyle/>
          <a:p>
            <a:pPr algn="l" eaLnBrk="1" hangingPunct="1">
              <a:defRPr/>
            </a:pPr>
            <a:r>
              <a:rPr lang="en-US" sz="3600" dirty="0">
                <a:latin typeface="+mn-lt"/>
              </a:rPr>
              <a:t>Nodular Sclerosing is the most common HL histology</a:t>
            </a:r>
          </a:p>
        </p:txBody>
      </p:sp>
      <p:sp>
        <p:nvSpPr>
          <p:cNvPr id="36867" name="Rectangle 3">
            <a:extLst>
              <a:ext uri="{FF2B5EF4-FFF2-40B4-BE49-F238E27FC236}">
                <a16:creationId xmlns:a16="http://schemas.microsoft.com/office/drawing/2014/main" xmlns="" id="{1E013272-C432-416C-A9BB-C9A5E53C73F6}"/>
              </a:ext>
            </a:extLst>
          </p:cNvPr>
          <p:cNvSpPr>
            <a:spLocks noGrp="1"/>
          </p:cNvSpPr>
          <p:nvPr>
            <p:ph type="body" idx="4294967295"/>
          </p:nvPr>
        </p:nvSpPr>
        <p:spPr>
          <a:xfrm>
            <a:off x="2057400" y="3645535"/>
            <a:ext cx="7543800" cy="2209800"/>
          </a:xfrm>
        </p:spPr>
        <p:txBody>
          <a:bodyPr/>
          <a:lstStyle/>
          <a:p>
            <a:pPr eaLnBrk="1" hangingPunct="1">
              <a:buClr>
                <a:srgbClr val="9E001E"/>
              </a:buClr>
              <a:buFont typeface="Wingdings" panose="05000000000000000000" pitchFamily="2" charset="2"/>
              <a:buNone/>
            </a:pPr>
            <a:r>
              <a:rPr lang="en-US" altLang="en-US" sz="2000" dirty="0"/>
              <a:t>	</a:t>
            </a:r>
            <a:r>
              <a:rPr lang="en-US" altLang="en-US" sz="2000" u="sng" dirty="0"/>
              <a:t>Subtype</a:t>
            </a:r>
            <a:r>
              <a:rPr lang="en-US" altLang="en-US" sz="2000" dirty="0"/>
              <a:t>			</a:t>
            </a:r>
            <a:r>
              <a:rPr lang="en-US" altLang="en-US" sz="2000" u="sng" dirty="0"/>
              <a:t>Buzz Words</a:t>
            </a:r>
            <a:r>
              <a:rPr lang="en-US" altLang="en-US" sz="2000" dirty="0"/>
              <a:t>		</a:t>
            </a:r>
            <a:r>
              <a:rPr lang="en-US" altLang="en-US" sz="2000" u="sng" dirty="0"/>
              <a:t>EBV</a:t>
            </a:r>
          </a:p>
          <a:p>
            <a:pPr eaLnBrk="1" hangingPunct="1">
              <a:spcBef>
                <a:spcPct val="0"/>
              </a:spcBef>
              <a:buClr>
                <a:srgbClr val="9E001E"/>
              </a:buClr>
              <a:buFont typeface="Wingdings" panose="05000000000000000000" pitchFamily="2" charset="2"/>
              <a:buChar char="§"/>
            </a:pPr>
            <a:r>
              <a:rPr lang="en-US" altLang="en-US" sz="2000" dirty="0"/>
              <a:t>Nodular sclerosing		Young adults 		  25%</a:t>
            </a:r>
          </a:p>
          <a:p>
            <a:pPr eaLnBrk="1" hangingPunct="1">
              <a:spcBef>
                <a:spcPct val="0"/>
              </a:spcBef>
              <a:buClr>
                <a:srgbClr val="9E001E"/>
              </a:buClr>
              <a:buFont typeface="Wingdings" panose="05000000000000000000" pitchFamily="2" charset="2"/>
              <a:buChar char="§"/>
            </a:pPr>
            <a:r>
              <a:rPr lang="en-US" altLang="en-US" sz="2000" dirty="0"/>
              <a:t>Lymphocyte-rich		&lt;10 years		  42%</a:t>
            </a:r>
          </a:p>
          <a:p>
            <a:pPr eaLnBrk="1" hangingPunct="1">
              <a:spcBef>
                <a:spcPct val="0"/>
              </a:spcBef>
              <a:buClr>
                <a:srgbClr val="9E001E"/>
              </a:buClr>
              <a:buFont typeface="Wingdings" panose="05000000000000000000" pitchFamily="2" charset="2"/>
              <a:buChar char="§"/>
            </a:pPr>
            <a:r>
              <a:rPr lang="en-US" altLang="en-US" sz="2000" dirty="0"/>
              <a:t>Mixed cellularity		&lt;10 years, advanced	  75%</a:t>
            </a:r>
          </a:p>
          <a:p>
            <a:pPr eaLnBrk="1" hangingPunct="1">
              <a:spcBef>
                <a:spcPct val="0"/>
              </a:spcBef>
              <a:buClr>
                <a:srgbClr val="9E001E"/>
              </a:buClr>
              <a:buFont typeface="Wingdings" panose="05000000000000000000" pitchFamily="2" charset="2"/>
              <a:buChar char="§"/>
            </a:pPr>
            <a:r>
              <a:rPr lang="en-US" altLang="en-US" sz="2000" dirty="0">
                <a:solidFill>
                  <a:srgbClr val="000000"/>
                </a:solidFill>
              </a:rPr>
              <a:t>Lymphocyte depleted 		Adults with HIV		100%</a:t>
            </a:r>
          </a:p>
          <a:p>
            <a:pPr>
              <a:spcBef>
                <a:spcPts val="1200"/>
              </a:spcBef>
              <a:buClr>
                <a:srgbClr val="9E001E"/>
              </a:buClr>
              <a:buFont typeface="Wingdings" panose="05000000000000000000" pitchFamily="2" charset="2"/>
              <a:buChar char="§"/>
            </a:pPr>
            <a:r>
              <a:rPr lang="en-US" altLang="en-US" sz="1800" dirty="0">
                <a:solidFill>
                  <a:srgbClr val="000000"/>
                </a:solidFill>
              </a:rPr>
              <a:t>Nodular lymphocyte predominant</a:t>
            </a:r>
            <a:r>
              <a:rPr lang="en-US" altLang="en-US" sz="2000" dirty="0">
                <a:solidFill>
                  <a:srgbClr val="000000"/>
                </a:solidFill>
              </a:rPr>
              <a:t>	Young, male, localized	rarely	</a:t>
            </a:r>
          </a:p>
          <a:p>
            <a:pPr eaLnBrk="1" hangingPunct="1">
              <a:buClr>
                <a:srgbClr val="9E001E"/>
              </a:buClr>
              <a:buFont typeface="Wingdings" panose="05000000000000000000" pitchFamily="2" charset="2"/>
              <a:buChar char="§"/>
            </a:pPr>
            <a:endParaRPr lang="en-US" altLang="en-US" sz="2000" dirty="0"/>
          </a:p>
          <a:p>
            <a:pPr eaLnBrk="1" hangingPunct="1">
              <a:buClr>
                <a:srgbClr val="9E001E"/>
              </a:buClr>
              <a:buFont typeface="Wingdings" panose="05000000000000000000" pitchFamily="2" charset="2"/>
              <a:buChar char="§"/>
            </a:pPr>
            <a:endParaRPr lang="en-US" altLang="en-US" sz="2000" dirty="0"/>
          </a:p>
        </p:txBody>
      </p:sp>
      <p:sp>
        <p:nvSpPr>
          <p:cNvPr id="24579" name="Rectangle 3">
            <a:extLst>
              <a:ext uri="{FF2B5EF4-FFF2-40B4-BE49-F238E27FC236}">
                <a16:creationId xmlns:a16="http://schemas.microsoft.com/office/drawing/2014/main" xmlns="" id="{A65EA093-937F-454C-820B-C48C1F027224}"/>
              </a:ext>
            </a:extLst>
          </p:cNvPr>
          <p:cNvSpPr>
            <a:spLocks noChangeArrowheads="1"/>
          </p:cNvSpPr>
          <p:nvPr/>
        </p:nvSpPr>
        <p:spPr bwMode="auto">
          <a:xfrm>
            <a:off x="3444536" y="6581001"/>
            <a:ext cx="1376038" cy="276999"/>
          </a:xfrm>
          <a:prstGeom prst="rect">
            <a:avLst/>
          </a:prstGeom>
          <a:noFill/>
          <a:ln w="9525">
            <a:noFill/>
            <a:miter lim="800000"/>
            <a:headEnd/>
            <a:tailEnd/>
          </a:ln>
        </p:spPr>
        <p:txBody>
          <a:bodyPr wrap="square">
            <a:spAutoFit/>
          </a:bodyPr>
          <a:lstStyle/>
          <a:p>
            <a:pPr eaLnBrk="1" hangingPunct="1">
              <a:defRPr/>
            </a:pPr>
            <a:r>
              <a:rPr lang="en-US" sz="1200" dirty="0">
                <a:cs typeface="Arial" charset="0"/>
              </a:rPr>
              <a:t>SEER, 1975-1995</a:t>
            </a:r>
          </a:p>
        </p:txBody>
      </p:sp>
      <p:grpSp>
        <p:nvGrpSpPr>
          <p:cNvPr id="3" name="Group 2">
            <a:extLst>
              <a:ext uri="{FF2B5EF4-FFF2-40B4-BE49-F238E27FC236}">
                <a16:creationId xmlns:a16="http://schemas.microsoft.com/office/drawing/2014/main" xmlns="" id="{64EBB185-F0FF-4921-BC50-C1F61A2C3345}"/>
              </a:ext>
            </a:extLst>
          </p:cNvPr>
          <p:cNvGrpSpPr/>
          <p:nvPr/>
        </p:nvGrpSpPr>
        <p:grpSpPr>
          <a:xfrm>
            <a:off x="1481138" y="875665"/>
            <a:ext cx="9136062" cy="2821936"/>
            <a:chOff x="1531938" y="967329"/>
            <a:chExt cx="8755062" cy="2542316"/>
          </a:xfrm>
        </p:grpSpPr>
        <p:pic>
          <p:nvPicPr>
            <p:cNvPr id="36869" name="Picture 2">
              <a:extLst>
                <a:ext uri="{FF2B5EF4-FFF2-40B4-BE49-F238E27FC236}">
                  <a16:creationId xmlns:a16="http://schemas.microsoft.com/office/drawing/2014/main" xmlns="" id="{5373FD5C-0893-4B5B-AC8C-26BE7823E2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265" t="3456" r="7520" b="4024"/>
            <a:stretch>
              <a:fillRect/>
            </a:stretch>
          </p:blipFill>
          <p:spPr bwMode="auto">
            <a:xfrm>
              <a:off x="1531938" y="1376045"/>
              <a:ext cx="2887662"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0" name="Picture 3">
              <a:extLst>
                <a:ext uri="{FF2B5EF4-FFF2-40B4-BE49-F238E27FC236}">
                  <a16:creationId xmlns:a16="http://schemas.microsoft.com/office/drawing/2014/main" xmlns="" id="{280CD9BA-537D-4245-9DC7-1D0583E351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3923" t="2785" r="8182" b="4694"/>
            <a:stretch>
              <a:fillRect/>
            </a:stretch>
          </p:blipFill>
          <p:spPr bwMode="auto">
            <a:xfrm>
              <a:off x="4419601" y="1376045"/>
              <a:ext cx="2887663"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71" name="Picture 4">
              <a:extLst>
                <a:ext uri="{FF2B5EF4-FFF2-40B4-BE49-F238E27FC236}">
                  <a16:creationId xmlns:a16="http://schemas.microsoft.com/office/drawing/2014/main" xmlns="" id="{0141BEAB-B97B-430B-AEA5-ADE022AFB1D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500" t="3456" r="5000" b="4024"/>
            <a:stretch>
              <a:fillRect/>
            </a:stretch>
          </p:blipFill>
          <p:spPr bwMode="auto">
            <a:xfrm>
              <a:off x="7315200" y="1376045"/>
              <a:ext cx="2971800"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3" name="Rectangle 15">
              <a:extLst>
                <a:ext uri="{FF2B5EF4-FFF2-40B4-BE49-F238E27FC236}">
                  <a16:creationId xmlns:a16="http://schemas.microsoft.com/office/drawing/2014/main" xmlns="" id="{1670A3AA-1E86-45DA-85EB-C6FA00FD29E5}"/>
                </a:ext>
              </a:extLst>
            </p:cNvPr>
            <p:cNvSpPr>
              <a:spLocks noChangeArrowheads="1"/>
            </p:cNvSpPr>
            <p:nvPr/>
          </p:nvSpPr>
          <p:spPr bwMode="auto">
            <a:xfrm>
              <a:off x="2222665" y="983204"/>
              <a:ext cx="1512558" cy="471376"/>
            </a:xfrm>
            <a:prstGeom prst="rect">
              <a:avLst/>
            </a:prstGeom>
            <a:noFill/>
            <a:ln w="9525">
              <a:noFill/>
              <a:miter lim="800000"/>
              <a:headEnd/>
              <a:tailEnd/>
            </a:ln>
          </p:spPr>
          <p:txBody>
            <a:bodyPr wrap="none">
              <a:spAutoFit/>
            </a:bodyPr>
            <a:lstStyle/>
            <a:p>
              <a:pPr algn="ctr" eaLnBrk="1" hangingPunct="1">
                <a:defRPr/>
              </a:pPr>
              <a:r>
                <a:rPr lang="en-US" sz="2800" dirty="0">
                  <a:cs typeface="Arial" charset="0"/>
                </a:rPr>
                <a:t>&lt;10 years</a:t>
              </a:r>
            </a:p>
          </p:txBody>
        </p:sp>
        <p:sp>
          <p:nvSpPr>
            <p:cNvPr id="24584" name="Rectangle 16">
              <a:extLst>
                <a:ext uri="{FF2B5EF4-FFF2-40B4-BE49-F238E27FC236}">
                  <a16:creationId xmlns:a16="http://schemas.microsoft.com/office/drawing/2014/main" xmlns="" id="{0A7D5C9F-96D8-4C0D-ACFD-8FA739456A09}"/>
                </a:ext>
              </a:extLst>
            </p:cNvPr>
            <p:cNvSpPr>
              <a:spLocks noChangeArrowheads="1"/>
            </p:cNvSpPr>
            <p:nvPr/>
          </p:nvSpPr>
          <p:spPr bwMode="auto">
            <a:xfrm>
              <a:off x="4994427" y="967329"/>
              <a:ext cx="1796747" cy="471376"/>
            </a:xfrm>
            <a:prstGeom prst="rect">
              <a:avLst/>
            </a:prstGeom>
            <a:noFill/>
            <a:ln w="9525">
              <a:noFill/>
              <a:miter lim="800000"/>
              <a:headEnd/>
              <a:tailEnd/>
            </a:ln>
          </p:spPr>
          <p:txBody>
            <a:bodyPr wrap="none">
              <a:spAutoFit/>
            </a:bodyPr>
            <a:lstStyle/>
            <a:p>
              <a:pPr algn="ctr" eaLnBrk="1" hangingPunct="1">
                <a:defRPr/>
              </a:pPr>
              <a:r>
                <a:rPr lang="en-US" sz="2800">
                  <a:cs typeface="Arial" charset="0"/>
                </a:rPr>
                <a:t>10-14 years</a:t>
              </a:r>
            </a:p>
          </p:txBody>
        </p:sp>
        <p:sp>
          <p:nvSpPr>
            <p:cNvPr id="24585" name="Rectangle 17">
              <a:extLst>
                <a:ext uri="{FF2B5EF4-FFF2-40B4-BE49-F238E27FC236}">
                  <a16:creationId xmlns:a16="http://schemas.microsoft.com/office/drawing/2014/main" xmlns="" id="{D354006D-55C1-453C-8713-C754340BCC14}"/>
                </a:ext>
              </a:extLst>
            </p:cNvPr>
            <p:cNvSpPr>
              <a:spLocks noChangeArrowheads="1"/>
            </p:cNvSpPr>
            <p:nvPr/>
          </p:nvSpPr>
          <p:spPr bwMode="auto">
            <a:xfrm>
              <a:off x="7807477" y="967329"/>
              <a:ext cx="1796747" cy="471376"/>
            </a:xfrm>
            <a:prstGeom prst="rect">
              <a:avLst/>
            </a:prstGeom>
            <a:noFill/>
            <a:ln w="9525">
              <a:noFill/>
              <a:miter lim="800000"/>
              <a:headEnd/>
              <a:tailEnd/>
            </a:ln>
          </p:spPr>
          <p:txBody>
            <a:bodyPr wrap="none">
              <a:spAutoFit/>
            </a:bodyPr>
            <a:lstStyle/>
            <a:p>
              <a:pPr algn="ctr" eaLnBrk="1" hangingPunct="1">
                <a:defRPr/>
              </a:pPr>
              <a:r>
                <a:rPr lang="en-US" sz="2800" dirty="0">
                  <a:cs typeface="Arial" charset="0"/>
                </a:rPr>
                <a:t>15-19 years</a:t>
              </a:r>
            </a:p>
          </p:txBody>
        </p:sp>
        <p:sp>
          <p:nvSpPr>
            <p:cNvPr id="24586" name="Rectangle 18">
              <a:extLst>
                <a:ext uri="{FF2B5EF4-FFF2-40B4-BE49-F238E27FC236}">
                  <a16:creationId xmlns:a16="http://schemas.microsoft.com/office/drawing/2014/main" xmlns="" id="{80F10C59-CA63-454F-B275-D09EB2858DB2}"/>
                </a:ext>
              </a:extLst>
            </p:cNvPr>
            <p:cNvSpPr>
              <a:spLocks noChangeArrowheads="1"/>
            </p:cNvSpPr>
            <p:nvPr/>
          </p:nvSpPr>
          <p:spPr bwMode="auto">
            <a:xfrm>
              <a:off x="3213101" y="1844359"/>
              <a:ext cx="766763" cy="369887"/>
            </a:xfrm>
            <a:prstGeom prst="rect">
              <a:avLst/>
            </a:prstGeom>
            <a:noFill/>
            <a:ln w="9525">
              <a:noFill/>
              <a:miter lim="800000"/>
              <a:headEnd/>
              <a:tailEnd/>
            </a:ln>
          </p:spPr>
          <p:txBody>
            <a:bodyPr>
              <a:spAutoFit/>
            </a:bodyPr>
            <a:lstStyle/>
            <a:p>
              <a:pPr eaLnBrk="1" hangingPunct="1">
                <a:defRPr/>
              </a:pPr>
              <a:r>
                <a:rPr lang="en-US">
                  <a:cs typeface="Arial" charset="0"/>
                </a:rPr>
                <a:t>46%</a:t>
              </a:r>
            </a:p>
          </p:txBody>
        </p:sp>
        <p:sp>
          <p:nvSpPr>
            <p:cNvPr id="24587" name="Rectangle 19">
              <a:extLst>
                <a:ext uri="{FF2B5EF4-FFF2-40B4-BE49-F238E27FC236}">
                  <a16:creationId xmlns:a16="http://schemas.microsoft.com/office/drawing/2014/main" xmlns="" id="{D7F4D18D-6557-46B8-A42A-831FFB9CD440}"/>
                </a:ext>
              </a:extLst>
            </p:cNvPr>
            <p:cNvSpPr>
              <a:spLocks noChangeArrowheads="1"/>
            </p:cNvSpPr>
            <p:nvPr/>
          </p:nvSpPr>
          <p:spPr bwMode="auto">
            <a:xfrm>
              <a:off x="8834438" y="2149159"/>
              <a:ext cx="766762" cy="369887"/>
            </a:xfrm>
            <a:prstGeom prst="rect">
              <a:avLst/>
            </a:prstGeom>
            <a:noFill/>
            <a:ln w="9525">
              <a:noFill/>
              <a:miter lim="800000"/>
              <a:headEnd/>
              <a:tailEnd/>
            </a:ln>
          </p:spPr>
          <p:txBody>
            <a:bodyPr>
              <a:spAutoFit/>
            </a:bodyPr>
            <a:lstStyle/>
            <a:p>
              <a:pPr eaLnBrk="1" hangingPunct="1">
                <a:defRPr/>
              </a:pPr>
              <a:r>
                <a:rPr lang="en-US">
                  <a:cs typeface="Arial" charset="0"/>
                </a:rPr>
                <a:t>74%</a:t>
              </a:r>
            </a:p>
          </p:txBody>
        </p:sp>
        <p:sp>
          <p:nvSpPr>
            <p:cNvPr id="24588" name="Rectangle 20">
              <a:extLst>
                <a:ext uri="{FF2B5EF4-FFF2-40B4-BE49-F238E27FC236}">
                  <a16:creationId xmlns:a16="http://schemas.microsoft.com/office/drawing/2014/main" xmlns="" id="{C404FBEC-5F15-4137-A20D-ED10196117C0}"/>
                </a:ext>
              </a:extLst>
            </p:cNvPr>
            <p:cNvSpPr>
              <a:spLocks noChangeArrowheads="1"/>
            </p:cNvSpPr>
            <p:nvPr/>
          </p:nvSpPr>
          <p:spPr bwMode="auto">
            <a:xfrm>
              <a:off x="6019801" y="2144395"/>
              <a:ext cx="766763" cy="369888"/>
            </a:xfrm>
            <a:prstGeom prst="rect">
              <a:avLst/>
            </a:prstGeom>
            <a:noFill/>
            <a:ln w="9525">
              <a:noFill/>
              <a:miter lim="800000"/>
              <a:headEnd/>
              <a:tailEnd/>
            </a:ln>
          </p:spPr>
          <p:txBody>
            <a:bodyPr>
              <a:spAutoFit/>
            </a:bodyPr>
            <a:lstStyle/>
            <a:p>
              <a:pPr eaLnBrk="1" hangingPunct="1">
                <a:defRPr/>
              </a:pPr>
              <a:r>
                <a:rPr lang="en-US">
                  <a:cs typeface="Arial" charset="0"/>
                </a:rPr>
                <a:t>69%</a:t>
              </a:r>
            </a:p>
          </p:txBody>
        </p:sp>
        <p:sp>
          <p:nvSpPr>
            <p:cNvPr id="24589" name="Rectangle 21">
              <a:extLst>
                <a:ext uri="{FF2B5EF4-FFF2-40B4-BE49-F238E27FC236}">
                  <a16:creationId xmlns:a16="http://schemas.microsoft.com/office/drawing/2014/main" xmlns="" id="{C66A8C1F-1720-4A5C-9385-828E40CF850A}"/>
                </a:ext>
              </a:extLst>
            </p:cNvPr>
            <p:cNvSpPr>
              <a:spLocks noChangeArrowheads="1"/>
            </p:cNvSpPr>
            <p:nvPr/>
          </p:nvSpPr>
          <p:spPr bwMode="auto">
            <a:xfrm>
              <a:off x="2133601" y="2296795"/>
              <a:ext cx="766763" cy="369888"/>
            </a:xfrm>
            <a:prstGeom prst="rect">
              <a:avLst/>
            </a:prstGeom>
            <a:noFill/>
            <a:ln w="9525">
              <a:noFill/>
              <a:miter lim="800000"/>
              <a:headEnd/>
              <a:tailEnd/>
            </a:ln>
          </p:spPr>
          <p:txBody>
            <a:bodyPr>
              <a:spAutoFit/>
            </a:bodyPr>
            <a:lstStyle/>
            <a:p>
              <a:pPr eaLnBrk="1" hangingPunct="1">
                <a:defRPr/>
              </a:pPr>
              <a:r>
                <a:rPr lang="en-US">
                  <a:cs typeface="Arial" charset="0"/>
                </a:rPr>
                <a:t>32%</a:t>
              </a:r>
            </a:p>
          </p:txBody>
        </p:sp>
        <p:sp>
          <p:nvSpPr>
            <p:cNvPr id="24590" name="Rectangle 22">
              <a:extLst>
                <a:ext uri="{FF2B5EF4-FFF2-40B4-BE49-F238E27FC236}">
                  <a16:creationId xmlns:a16="http://schemas.microsoft.com/office/drawing/2014/main" xmlns="" id="{91B9C41A-F498-4E52-8FD8-8C1AB8949C6E}"/>
                </a:ext>
              </a:extLst>
            </p:cNvPr>
            <p:cNvSpPr>
              <a:spLocks noChangeArrowheads="1"/>
            </p:cNvSpPr>
            <p:nvPr/>
          </p:nvSpPr>
          <p:spPr bwMode="auto">
            <a:xfrm>
              <a:off x="7615238" y="1776095"/>
              <a:ext cx="766762" cy="368300"/>
            </a:xfrm>
            <a:prstGeom prst="rect">
              <a:avLst/>
            </a:prstGeom>
            <a:noFill/>
            <a:ln w="9525">
              <a:noFill/>
              <a:miter lim="800000"/>
              <a:headEnd/>
              <a:tailEnd/>
            </a:ln>
          </p:spPr>
          <p:txBody>
            <a:bodyPr>
              <a:spAutoFit/>
            </a:bodyPr>
            <a:lstStyle/>
            <a:p>
              <a:pPr eaLnBrk="1" hangingPunct="1">
                <a:defRPr/>
              </a:pPr>
              <a:r>
                <a:rPr lang="en-US">
                  <a:cs typeface="Arial" charset="0"/>
                </a:rPr>
                <a:t>13%</a:t>
              </a:r>
            </a:p>
          </p:txBody>
        </p:sp>
        <p:sp>
          <p:nvSpPr>
            <p:cNvPr id="24591" name="Rectangle 23">
              <a:extLst>
                <a:ext uri="{FF2B5EF4-FFF2-40B4-BE49-F238E27FC236}">
                  <a16:creationId xmlns:a16="http://schemas.microsoft.com/office/drawing/2014/main" xmlns="" id="{BC754470-84D0-4590-AE3C-987FA288D613}"/>
                </a:ext>
              </a:extLst>
            </p:cNvPr>
            <p:cNvSpPr>
              <a:spLocks noChangeArrowheads="1"/>
            </p:cNvSpPr>
            <p:nvPr/>
          </p:nvSpPr>
          <p:spPr bwMode="auto">
            <a:xfrm>
              <a:off x="4572001" y="1844359"/>
              <a:ext cx="766763" cy="369887"/>
            </a:xfrm>
            <a:prstGeom prst="rect">
              <a:avLst/>
            </a:prstGeom>
            <a:noFill/>
            <a:ln w="9525">
              <a:noFill/>
              <a:miter lim="800000"/>
              <a:headEnd/>
              <a:tailEnd/>
            </a:ln>
          </p:spPr>
          <p:txBody>
            <a:bodyPr>
              <a:spAutoFit/>
            </a:bodyPr>
            <a:lstStyle/>
            <a:p>
              <a:pPr eaLnBrk="1" hangingPunct="1">
                <a:defRPr/>
              </a:pPr>
              <a:r>
                <a:rPr lang="en-US">
                  <a:cs typeface="Arial" charset="0"/>
                </a:rPr>
                <a:t>15%</a:t>
              </a:r>
            </a:p>
          </p:txBody>
        </p:sp>
        <p:sp>
          <p:nvSpPr>
            <p:cNvPr id="24592" name="Rectangle 24">
              <a:extLst>
                <a:ext uri="{FF2B5EF4-FFF2-40B4-BE49-F238E27FC236}">
                  <a16:creationId xmlns:a16="http://schemas.microsoft.com/office/drawing/2014/main" xmlns="" id="{87533D52-2DDE-40A6-9F15-8C1FF8481707}"/>
                </a:ext>
              </a:extLst>
            </p:cNvPr>
            <p:cNvSpPr>
              <a:spLocks noChangeArrowheads="1"/>
            </p:cNvSpPr>
            <p:nvPr/>
          </p:nvSpPr>
          <p:spPr bwMode="auto">
            <a:xfrm>
              <a:off x="1993901" y="1658620"/>
              <a:ext cx="576263" cy="338138"/>
            </a:xfrm>
            <a:prstGeom prst="rect">
              <a:avLst/>
            </a:prstGeom>
            <a:noFill/>
            <a:ln w="9525">
              <a:noFill/>
              <a:miter lim="800000"/>
              <a:headEnd/>
              <a:tailEnd/>
            </a:ln>
          </p:spPr>
          <p:txBody>
            <a:bodyPr>
              <a:spAutoFit/>
            </a:bodyPr>
            <a:lstStyle/>
            <a:p>
              <a:pPr eaLnBrk="1" hangingPunct="1">
                <a:defRPr/>
              </a:pPr>
              <a:r>
                <a:rPr lang="en-US" sz="1600">
                  <a:cs typeface="Arial" charset="0"/>
                </a:rPr>
                <a:t>14%</a:t>
              </a:r>
            </a:p>
          </p:txBody>
        </p:sp>
        <p:sp>
          <p:nvSpPr>
            <p:cNvPr id="24593" name="Rectangle 25">
              <a:extLst>
                <a:ext uri="{FF2B5EF4-FFF2-40B4-BE49-F238E27FC236}">
                  <a16:creationId xmlns:a16="http://schemas.microsoft.com/office/drawing/2014/main" xmlns="" id="{2506F361-2F37-42EE-A608-729F035A9FB4}"/>
                </a:ext>
              </a:extLst>
            </p:cNvPr>
            <p:cNvSpPr>
              <a:spLocks noChangeArrowheads="1"/>
            </p:cNvSpPr>
            <p:nvPr/>
          </p:nvSpPr>
          <p:spPr bwMode="auto">
            <a:xfrm>
              <a:off x="8010525" y="1506220"/>
              <a:ext cx="469900" cy="338138"/>
            </a:xfrm>
            <a:prstGeom prst="rect">
              <a:avLst/>
            </a:prstGeom>
            <a:noFill/>
            <a:ln w="9525">
              <a:noFill/>
              <a:miter lim="800000"/>
              <a:headEnd/>
              <a:tailEnd/>
            </a:ln>
          </p:spPr>
          <p:txBody>
            <a:bodyPr>
              <a:spAutoFit/>
            </a:bodyPr>
            <a:lstStyle/>
            <a:p>
              <a:pPr eaLnBrk="1" hangingPunct="1">
                <a:defRPr/>
              </a:pPr>
              <a:r>
                <a:rPr lang="en-US" sz="1600">
                  <a:cs typeface="Arial" charset="0"/>
                </a:rPr>
                <a:t>5%</a:t>
              </a:r>
            </a:p>
          </p:txBody>
        </p:sp>
        <p:sp>
          <p:nvSpPr>
            <p:cNvPr id="24594" name="Rectangle 26">
              <a:extLst>
                <a:ext uri="{FF2B5EF4-FFF2-40B4-BE49-F238E27FC236}">
                  <a16:creationId xmlns:a16="http://schemas.microsoft.com/office/drawing/2014/main" xmlns="" id="{13274AEC-F584-4600-B2B7-96CCBDA7D236}"/>
                </a:ext>
              </a:extLst>
            </p:cNvPr>
            <p:cNvSpPr>
              <a:spLocks noChangeArrowheads="1"/>
            </p:cNvSpPr>
            <p:nvPr/>
          </p:nvSpPr>
          <p:spPr bwMode="auto">
            <a:xfrm>
              <a:off x="5029200" y="1582420"/>
              <a:ext cx="469900" cy="338138"/>
            </a:xfrm>
            <a:prstGeom prst="rect">
              <a:avLst/>
            </a:prstGeom>
            <a:noFill/>
            <a:ln w="9525">
              <a:noFill/>
              <a:miter lim="800000"/>
              <a:headEnd/>
              <a:tailEnd/>
            </a:ln>
          </p:spPr>
          <p:txBody>
            <a:bodyPr>
              <a:spAutoFit/>
            </a:bodyPr>
            <a:lstStyle/>
            <a:p>
              <a:pPr eaLnBrk="1" hangingPunct="1">
                <a:defRPr/>
              </a:pPr>
              <a:r>
                <a:rPr lang="en-US" sz="1600">
                  <a:cs typeface="Arial" charset="0"/>
                </a:rPr>
                <a:t>7%</a:t>
              </a:r>
            </a:p>
          </p:txBody>
        </p:sp>
      </p:grpSp>
      <p:pic>
        <p:nvPicPr>
          <p:cNvPr id="36884" name="Picture 6">
            <a:extLst>
              <a:ext uri="{FF2B5EF4-FFF2-40B4-BE49-F238E27FC236}">
                <a16:creationId xmlns:a16="http://schemas.microsoft.com/office/drawing/2014/main" xmlns="" id="{321835FA-757E-456C-92A4-41A09261070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5303" t="37883" r="32272" b="52113"/>
          <a:stretch>
            <a:fillRect/>
          </a:stretch>
        </p:blipFill>
        <p:spPr bwMode="auto">
          <a:xfrm>
            <a:off x="2057400" y="4569460"/>
            <a:ext cx="22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5" name="Picture 6">
            <a:extLst>
              <a:ext uri="{FF2B5EF4-FFF2-40B4-BE49-F238E27FC236}">
                <a16:creationId xmlns:a16="http://schemas.microsoft.com/office/drawing/2014/main" xmlns="" id="{21A7C712-65DB-4A2F-BD38-7E8DD46C49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27254" r="32272" b="64618"/>
          <a:stretch>
            <a:fillRect/>
          </a:stretch>
        </p:blipFill>
        <p:spPr bwMode="auto">
          <a:xfrm>
            <a:off x="1981200" y="4007485"/>
            <a:ext cx="3048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6" name="Picture 6">
            <a:extLst>
              <a:ext uri="{FF2B5EF4-FFF2-40B4-BE49-F238E27FC236}">
                <a16:creationId xmlns:a16="http://schemas.microsoft.com/office/drawing/2014/main" xmlns="" id="{FE9E95E2-45C9-48F5-9720-B0E9CBB42FC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46687" r="32272" b="45184"/>
          <a:stretch>
            <a:fillRect/>
          </a:stretch>
        </p:blipFill>
        <p:spPr bwMode="auto">
          <a:xfrm>
            <a:off x="1981200" y="4312285"/>
            <a:ext cx="30480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87" name="Picture 6">
            <a:extLst>
              <a:ext uri="{FF2B5EF4-FFF2-40B4-BE49-F238E27FC236}">
                <a16:creationId xmlns:a16="http://schemas.microsoft.com/office/drawing/2014/main" xmlns="" id="{0511935B-7833-4DA1-90B3-5EEF6857796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64494" t="57317" r="32272" b="32887"/>
          <a:stretch>
            <a:fillRect/>
          </a:stretch>
        </p:blipFill>
        <p:spPr bwMode="auto">
          <a:xfrm>
            <a:off x="1981200" y="5261610"/>
            <a:ext cx="304800"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00" name="Rectangle 28">
            <a:extLst>
              <a:ext uri="{FF2B5EF4-FFF2-40B4-BE49-F238E27FC236}">
                <a16:creationId xmlns:a16="http://schemas.microsoft.com/office/drawing/2014/main" xmlns="" id="{33D2C2D1-F825-45D1-A1C3-8D8DF311D390}"/>
              </a:ext>
            </a:extLst>
          </p:cNvPr>
          <p:cNvSpPr>
            <a:spLocks noChangeArrowheads="1"/>
          </p:cNvSpPr>
          <p:nvPr/>
        </p:nvSpPr>
        <p:spPr bwMode="auto">
          <a:xfrm>
            <a:off x="1828800" y="5721985"/>
            <a:ext cx="8077200" cy="769938"/>
          </a:xfrm>
          <a:prstGeom prst="rect">
            <a:avLst/>
          </a:prstGeom>
          <a:noFill/>
          <a:ln w="9525">
            <a:noFill/>
            <a:miter lim="800000"/>
            <a:headEnd/>
            <a:tailEnd/>
          </a:ln>
        </p:spPr>
        <p:txBody>
          <a:bodyPr>
            <a:spAutoFit/>
          </a:bodyPr>
          <a:lstStyle/>
          <a:p>
            <a:pPr algn="ctr" eaLnBrk="1" hangingPunct="1">
              <a:buClr>
                <a:schemeClr val="tx1"/>
              </a:buClr>
              <a:buSzPct val="150000"/>
              <a:defRPr/>
            </a:pPr>
            <a:r>
              <a:rPr lang="en-US" sz="2400" dirty="0">
                <a:cs typeface="Arial" charset="0"/>
              </a:rPr>
              <a:t>    </a:t>
            </a:r>
            <a:r>
              <a:rPr lang="en-US" sz="2000" i="1" dirty="0">
                <a:cs typeface="Arial" charset="0"/>
              </a:rPr>
              <a:t>Histologic subtypes of </a:t>
            </a:r>
            <a:r>
              <a:rPr lang="en-US" sz="2000" i="1" dirty="0" err="1">
                <a:cs typeface="Arial" charset="0"/>
              </a:rPr>
              <a:t>cHL</a:t>
            </a:r>
            <a:r>
              <a:rPr lang="en-US" sz="2000" i="1" dirty="0">
                <a:cs typeface="Arial" charset="0"/>
              </a:rPr>
              <a:t> are based on tissue architecture, fibrosis, and inflammatory infiltrate.  They are not used in risk stratification </a:t>
            </a:r>
            <a:r>
              <a:rPr lang="en-US" sz="2000" i="1" dirty="0">
                <a:solidFill>
                  <a:prstClr val="black"/>
                </a:solidFill>
                <a:latin typeface="Calibri"/>
                <a:cs typeface="Arial" charset="0"/>
              </a:rPr>
              <a:t>(yet)</a:t>
            </a:r>
            <a:endParaRPr lang="en-US" sz="2400" dirty="0">
              <a:cs typeface="Arial" charset="0"/>
            </a:endParaRPr>
          </a:p>
        </p:txBody>
      </p:sp>
      <p:sp>
        <p:nvSpPr>
          <p:cNvPr id="24601" name="Line 29">
            <a:extLst>
              <a:ext uri="{FF2B5EF4-FFF2-40B4-BE49-F238E27FC236}">
                <a16:creationId xmlns:a16="http://schemas.microsoft.com/office/drawing/2014/main" xmlns="" id="{B87264BB-642A-496F-A995-DCB7A7367B52}"/>
              </a:ext>
            </a:extLst>
          </p:cNvPr>
          <p:cNvSpPr>
            <a:spLocks noChangeShapeType="1"/>
          </p:cNvSpPr>
          <p:nvPr/>
        </p:nvSpPr>
        <p:spPr bwMode="auto">
          <a:xfrm>
            <a:off x="1524000" y="5655310"/>
            <a:ext cx="8610600" cy="0"/>
          </a:xfrm>
          <a:prstGeom prst="line">
            <a:avLst/>
          </a:prstGeom>
          <a:noFill/>
          <a:ln w="15875">
            <a:solidFill>
              <a:srgbClr val="800000"/>
            </a:solidFill>
            <a:round/>
            <a:headEnd/>
            <a:tailEnd/>
          </a:ln>
        </p:spPr>
        <p:txBody>
          <a:bodyPr/>
          <a:lstStyle/>
          <a:p>
            <a:pPr eaLnBrk="1" hangingPunct="1">
              <a:defRPr/>
            </a:pPr>
            <a:endParaRPr lang="en-US">
              <a:cs typeface="Arial" charset="0"/>
            </a:endParaRPr>
          </a:p>
        </p:txBody>
      </p:sp>
      <p:sp>
        <p:nvSpPr>
          <p:cNvPr id="24602" name="AutoShape 30">
            <a:extLst>
              <a:ext uri="{FF2B5EF4-FFF2-40B4-BE49-F238E27FC236}">
                <a16:creationId xmlns:a16="http://schemas.microsoft.com/office/drawing/2014/main" xmlns="" id="{EF0AB8E3-C965-4472-837A-6481879F1B6B}"/>
              </a:ext>
            </a:extLst>
          </p:cNvPr>
          <p:cNvSpPr>
            <a:spLocks/>
          </p:cNvSpPr>
          <p:nvPr/>
        </p:nvSpPr>
        <p:spPr bwMode="auto">
          <a:xfrm>
            <a:off x="9220200" y="4026535"/>
            <a:ext cx="228600" cy="1011238"/>
          </a:xfrm>
          <a:prstGeom prst="rightBrace">
            <a:avLst>
              <a:gd name="adj1" fmla="val 66667"/>
              <a:gd name="adj2" fmla="val 50000"/>
            </a:avLst>
          </a:prstGeom>
          <a:noFill/>
          <a:ln w="9525">
            <a:solidFill>
              <a:schemeClr val="tx1"/>
            </a:solidFill>
            <a:round/>
            <a:headEnd/>
            <a:tailEnd/>
          </a:ln>
        </p:spPr>
        <p:txBody>
          <a:bodyPr wrap="none" anchor="ctr"/>
          <a:lstStyle/>
          <a:p>
            <a:pPr eaLnBrk="1" hangingPunct="1">
              <a:defRPr/>
            </a:pPr>
            <a:endParaRPr lang="en-US" b="1">
              <a:cs typeface="Arial" charset="0"/>
            </a:endParaRPr>
          </a:p>
        </p:txBody>
      </p:sp>
      <p:sp>
        <p:nvSpPr>
          <p:cNvPr id="24603" name="Rectangle 31">
            <a:extLst>
              <a:ext uri="{FF2B5EF4-FFF2-40B4-BE49-F238E27FC236}">
                <a16:creationId xmlns:a16="http://schemas.microsoft.com/office/drawing/2014/main" xmlns="" id="{EBA3DB34-7458-4B97-9701-2E380BD92A18}"/>
              </a:ext>
            </a:extLst>
          </p:cNvPr>
          <p:cNvSpPr>
            <a:spLocks noChangeArrowheads="1"/>
          </p:cNvSpPr>
          <p:nvPr/>
        </p:nvSpPr>
        <p:spPr bwMode="auto">
          <a:xfrm>
            <a:off x="9448800" y="4355149"/>
            <a:ext cx="1112805" cy="369332"/>
          </a:xfrm>
          <a:prstGeom prst="rect">
            <a:avLst/>
          </a:prstGeom>
          <a:noFill/>
          <a:ln w="9525">
            <a:noFill/>
            <a:miter lim="800000"/>
            <a:headEnd/>
            <a:tailEnd/>
          </a:ln>
        </p:spPr>
        <p:txBody>
          <a:bodyPr wrap="none">
            <a:spAutoFit/>
          </a:bodyPr>
          <a:lstStyle/>
          <a:p>
            <a:pPr eaLnBrk="1" hangingPunct="1">
              <a:defRPr/>
            </a:pPr>
            <a:r>
              <a:rPr lang="en-US" b="1" i="1" dirty="0">
                <a:cs typeface="Arial" charset="0"/>
              </a:rPr>
              <a:t>Classic HL</a:t>
            </a:r>
          </a:p>
        </p:txBody>
      </p:sp>
      <p:sp>
        <p:nvSpPr>
          <p:cNvPr id="2" name="Rectangle 1">
            <a:extLst>
              <a:ext uri="{FF2B5EF4-FFF2-40B4-BE49-F238E27FC236}">
                <a16:creationId xmlns:a16="http://schemas.microsoft.com/office/drawing/2014/main" xmlns="" id="{D1FD42EA-6566-479F-AA20-5CBAA00368DB}"/>
              </a:ext>
            </a:extLst>
          </p:cNvPr>
          <p:cNvSpPr/>
          <p:nvPr/>
        </p:nvSpPr>
        <p:spPr>
          <a:xfrm>
            <a:off x="2057400" y="4788535"/>
            <a:ext cx="228600" cy="304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 name="Line 6">
            <a:extLst>
              <a:ext uri="{FF2B5EF4-FFF2-40B4-BE49-F238E27FC236}">
                <a16:creationId xmlns:a16="http://schemas.microsoft.com/office/drawing/2014/main" xmlns="" id="{081BB203-B84B-40FA-89B1-BD0CEB9EC586}"/>
              </a:ext>
            </a:extLst>
          </p:cNvPr>
          <p:cNvSpPr>
            <a:spLocks noChangeShapeType="1"/>
          </p:cNvSpPr>
          <p:nvPr/>
        </p:nvSpPr>
        <p:spPr bwMode="auto">
          <a:xfrm>
            <a:off x="1524000" y="85344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
        <p:nvSpPr>
          <p:cNvPr id="31" name="Rectangle 30"/>
          <p:cNvSpPr>
            <a:spLocks noChangeArrowheads="1"/>
          </p:cNvSpPr>
          <p:nvPr/>
        </p:nvSpPr>
        <p:spPr bwMode="auto">
          <a:xfrm>
            <a:off x="106344" y="6542543"/>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29815830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53719848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3">
            <a:extLst>
              <a:ext uri="{FF2B5EF4-FFF2-40B4-BE49-F238E27FC236}">
                <a16:creationId xmlns:a16="http://schemas.microsoft.com/office/drawing/2014/main" xmlns="" id="{000A4728-8816-4407-AAA5-B54D387F1B39}"/>
              </a:ext>
            </a:extLst>
          </p:cNvPr>
          <p:cNvSpPr txBox="1">
            <a:spLocks noChangeArrowheads="1"/>
          </p:cNvSpPr>
          <p:nvPr/>
        </p:nvSpPr>
        <p:spPr bwMode="auto">
          <a:xfrm>
            <a:off x="828675" y="1245553"/>
            <a:ext cx="9067800" cy="281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2200" b="1" i="0" u="none" strike="noStrike" kern="1200" cap="none" spc="0" normalizeH="0" baseline="0" noProof="0" dirty="0">
                <a:ln>
                  <a:noFill/>
                </a:ln>
                <a:solidFill>
                  <a:sysClr val="windowText" lastClr="000000"/>
                </a:solidFill>
                <a:effectLst/>
                <a:uLnTx/>
                <a:uFillTx/>
                <a:latin typeface="Calibri"/>
                <a:ea typeface="+mn-ea"/>
                <a:cs typeface="+mn-cs"/>
              </a:rPr>
              <a:t>Genetics</a:t>
            </a:r>
            <a:r>
              <a:rPr kumimoji="0" lang="en-US" sz="2200" b="0" i="0" u="none" strike="noStrike" kern="1200" cap="none" spc="0" normalizeH="0" baseline="0" noProof="0" dirty="0">
                <a:ln>
                  <a:noFill/>
                </a:ln>
                <a:solidFill>
                  <a:sysClr val="windowText" lastClr="000000"/>
                </a:solidFill>
                <a:effectLst/>
                <a:uLnTx/>
                <a:uFillTx/>
                <a:latin typeface="Calibri"/>
                <a:ea typeface="+mn-ea"/>
                <a:cs typeface="+mn-cs"/>
              </a:rPr>
              <a:t>	</a:t>
            </a:r>
            <a:r>
              <a:rPr kumimoji="0" lang="en-US" sz="2000" b="1" i="0" u="sng" strike="noStrike" kern="1200" cap="none" spc="0" normalizeH="0" baseline="0" noProof="0" dirty="0">
                <a:ln>
                  <a:noFill/>
                </a:ln>
                <a:solidFill>
                  <a:sysClr val="windowText" lastClr="000000"/>
                </a:solidFill>
                <a:effectLst/>
                <a:uLnTx/>
                <a:uFillTx/>
                <a:latin typeface="Calibri"/>
                <a:ea typeface="+mn-ea"/>
                <a:cs typeface="+mn-cs"/>
              </a:rPr>
              <a:t>Family member with HL</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a:t>
            </a:r>
            <a:r>
              <a:rPr kumimoji="0" lang="en-US" sz="2000" b="1" i="0" u="sng" strike="noStrike" kern="1200" cap="none" spc="0" normalizeH="0" baseline="0" noProof="0" dirty="0">
                <a:ln>
                  <a:noFill/>
                </a:ln>
                <a:solidFill>
                  <a:sysClr val="windowText" lastClr="000000"/>
                </a:solidFill>
                <a:effectLst/>
                <a:uLnTx/>
                <a:uFillTx/>
                <a:latin typeface="Calibri"/>
                <a:ea typeface="+mn-ea"/>
                <a:cs typeface="+mn-cs"/>
              </a:rPr>
              <a:t>Increased risk</a:t>
            </a:r>
          </a:p>
          <a:p>
            <a:pPr marL="0" marR="0" lvl="0" indent="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Parent				     3 x </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a:t>
            </a:r>
          </a:p>
          <a:p>
            <a:pPr marL="0" marR="0" lvl="0" indent="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Sibling				     6 x</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p>
          <a:p>
            <a:pPr marL="342900" marR="0" lvl="0" indent="-34290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Brothers 			     8 x </a:t>
            </a:r>
          </a:p>
          <a:p>
            <a:pPr marL="342900" marR="0" lvl="0" indent="-342900" algn="l" defTabSz="914400" rtl="0" eaLnBrk="1" fontAlgn="base" latinLnBrk="0" hangingPunct="1">
              <a:lnSpc>
                <a:spcPct val="100000"/>
              </a:lnSpc>
              <a:spcBef>
                <a:spcPts val="0"/>
              </a:spcBef>
              <a:spcAft>
                <a:spcPct val="0"/>
              </a:spcAft>
              <a:buClrTx/>
              <a:buSzTx/>
              <a:buFontTx/>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Sisters 			   11 x </a:t>
            </a:r>
          </a:p>
          <a:p>
            <a:pPr marL="342900" marR="0" lvl="0" indent="-342900" algn="l" defTabSz="914400" rtl="0" eaLnBrk="1" fontAlgn="base" latinLnBrk="0" hangingPunct="1">
              <a:lnSpc>
                <a:spcPct val="100000"/>
              </a:lnSpc>
              <a:spcBef>
                <a:spcPts val="0"/>
              </a:spcBef>
              <a:spcAft>
                <a:spcPct val="0"/>
              </a:spcAft>
              <a:buClrTx/>
              <a:buSzTx/>
              <a:buFont typeface="Arial" charset="0"/>
              <a:buNone/>
              <a:tabLst/>
              <a:defRPr/>
            </a:pP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rPr>
              <a:t>			    Monozygotic twin		   99 x</a:t>
            </a:r>
            <a:r>
              <a:rPr kumimoji="0" lang="en-US" sz="2000" b="0" i="0" u="none" strike="noStrike" kern="1200" cap="none" spc="0" normalizeH="0" baseline="0" noProof="0" dirty="0">
                <a:ln>
                  <a:noFill/>
                </a:ln>
                <a:solidFill>
                  <a:sysClr val="windowText" lastClr="000000"/>
                </a:solidFill>
                <a:effectLst/>
                <a:uLnTx/>
                <a:uFillTx/>
                <a:latin typeface="Calibri"/>
                <a:ea typeface="+mn-ea"/>
                <a:cs typeface="+mn-cs"/>
                <a:sym typeface="Symbol" pitchFamily="18" charset="2"/>
              </a:rPr>
              <a:t> </a:t>
            </a:r>
            <a:endParaRPr kumimoji="0" lang="en-US" sz="2000" b="0" i="0" u="none" strike="noStrike" kern="1200" cap="none" spc="0" normalizeH="0" baseline="0" noProof="0" dirty="0">
              <a:ln>
                <a:noFill/>
              </a:ln>
              <a:solidFill>
                <a:sysClr val="windowText" lastClr="000000"/>
              </a:solidFill>
              <a:effectLst/>
              <a:uLnTx/>
              <a:uFillTx/>
              <a:latin typeface="Calibri"/>
              <a:ea typeface="+mn-ea"/>
              <a:cs typeface="+mn-cs"/>
            </a:endParaRPr>
          </a:p>
          <a:p>
            <a:pPr marL="0" marR="0" lvl="0" indent="0" algn="l" defTabSz="914400" rtl="0" eaLnBrk="1" fontAlgn="base" latinLnBrk="0" hangingPunct="1">
              <a:lnSpc>
                <a:spcPct val="100000"/>
              </a:lnSpc>
              <a:spcBef>
                <a:spcPts val="1800"/>
              </a:spcBef>
              <a:spcAft>
                <a:spcPct val="0"/>
              </a:spcAft>
              <a:buClr>
                <a:srgbClr val="C0504D">
                  <a:lumMod val="75000"/>
                </a:srgbClr>
              </a:buClr>
              <a:buSzTx/>
              <a:buNone/>
              <a:tabLst/>
              <a:defRPr/>
            </a:pPr>
            <a:r>
              <a:rPr kumimoji="0" lang="en-US" sz="2200" b="0" i="0" u="none" strike="noStrike" kern="1200" cap="none" spc="0" normalizeH="0" baseline="0" noProof="0" dirty="0">
                <a:ln>
                  <a:noFill/>
                </a:ln>
                <a:solidFill>
                  <a:sysClr val="windowText" lastClr="000000"/>
                </a:solidFill>
                <a:effectLst/>
                <a:uLnTx/>
                <a:uFillTx/>
                <a:latin typeface="Calibri"/>
                <a:ea typeface="+mn-ea"/>
                <a:cs typeface="+mn-cs"/>
              </a:rPr>
              <a:t>	</a:t>
            </a:r>
          </a:p>
        </p:txBody>
      </p:sp>
      <p:grpSp>
        <p:nvGrpSpPr>
          <p:cNvPr id="25" name="Group 24">
            <a:extLst>
              <a:ext uri="{FF2B5EF4-FFF2-40B4-BE49-F238E27FC236}">
                <a16:creationId xmlns:a16="http://schemas.microsoft.com/office/drawing/2014/main" xmlns="" id="{7AB8B6AF-5F5F-4191-AA2D-B32D0DA15F6B}"/>
              </a:ext>
            </a:extLst>
          </p:cNvPr>
          <p:cNvGrpSpPr/>
          <p:nvPr/>
        </p:nvGrpSpPr>
        <p:grpSpPr>
          <a:xfrm>
            <a:off x="828675" y="3418840"/>
            <a:ext cx="9353550" cy="1988237"/>
            <a:chOff x="828675" y="3276600"/>
            <a:chExt cx="9353550" cy="1988237"/>
          </a:xfrm>
        </p:grpSpPr>
        <p:sp>
          <p:nvSpPr>
            <p:cNvPr id="18" name="Rectangle 17">
              <a:extLst>
                <a:ext uri="{FF2B5EF4-FFF2-40B4-BE49-F238E27FC236}">
                  <a16:creationId xmlns:a16="http://schemas.microsoft.com/office/drawing/2014/main" xmlns="" id="{9ADCAB1F-2F9F-4DF5-A203-B0EAD3820098}"/>
                </a:ext>
              </a:extLst>
            </p:cNvPr>
            <p:cNvSpPr/>
            <p:nvPr/>
          </p:nvSpPr>
          <p:spPr>
            <a:xfrm>
              <a:off x="6296025" y="3276600"/>
              <a:ext cx="3886200" cy="1477328"/>
            </a:xfrm>
            <a:prstGeom prst="rect">
              <a:avLst/>
            </a:prstGeom>
          </p:spPr>
          <p:txBody>
            <a:bodyPr>
              <a:spAutoFit/>
            </a:bodyPr>
            <a:lstStyle/>
            <a:p>
              <a:pPr fontAlgn="base">
                <a:spcBef>
                  <a:spcPct val="0"/>
                </a:spcBef>
                <a:spcAft>
                  <a:spcPct val="0"/>
                </a:spcAft>
                <a:defRPr/>
              </a:pPr>
              <a:r>
                <a:rPr lang="en-US" b="1" u="sng" dirty="0">
                  <a:solidFill>
                    <a:prstClr val="black"/>
                  </a:solidFill>
                  <a:cs typeface="Times New Roman" pitchFamily="18" charset="0"/>
                </a:rPr>
                <a:t>Can present with</a:t>
              </a:r>
              <a:r>
                <a:rPr lang="en-US" b="1"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ITP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Autoimmune hemolytic anemia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Autoimmune neutropenia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Nephrotic syndrome</a:t>
              </a:r>
            </a:p>
          </p:txBody>
        </p:sp>
        <p:sp>
          <p:nvSpPr>
            <p:cNvPr id="19" name="Rectangle 18">
              <a:extLst>
                <a:ext uri="{FF2B5EF4-FFF2-40B4-BE49-F238E27FC236}">
                  <a16:creationId xmlns:a16="http://schemas.microsoft.com/office/drawing/2014/main" xmlns="" id="{6FCD2812-7194-4B7D-816A-3691397A1E3D}"/>
                </a:ext>
              </a:extLst>
            </p:cNvPr>
            <p:cNvSpPr/>
            <p:nvPr/>
          </p:nvSpPr>
          <p:spPr>
            <a:xfrm>
              <a:off x="2733675" y="3281363"/>
              <a:ext cx="3276600" cy="1477962"/>
            </a:xfrm>
            <a:prstGeom prst="rect">
              <a:avLst/>
            </a:prstGeom>
          </p:spPr>
          <p:txBody>
            <a:bodyPr>
              <a:spAutoFit/>
            </a:bodyPr>
            <a:lstStyle/>
            <a:p>
              <a:pPr fontAlgn="base">
                <a:spcBef>
                  <a:spcPct val="0"/>
                </a:spcBef>
                <a:spcAft>
                  <a:spcPct val="0"/>
                </a:spcAft>
                <a:defRPr/>
              </a:pPr>
              <a:r>
                <a:rPr lang="en-US" b="1" u="sng" dirty="0">
                  <a:solidFill>
                    <a:prstClr val="black"/>
                  </a:solidFill>
                  <a:cs typeface="Times New Roman" pitchFamily="18" charset="0"/>
                </a:rPr>
                <a:t>Can be seen in</a:t>
              </a:r>
              <a:r>
                <a:rPr lang="en-US" b="1"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Sarcoid</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ALPS (51x</a:t>
              </a:r>
              <a:r>
                <a:rPr lang="en-US" dirty="0">
                  <a:solidFill>
                    <a:prstClr val="black"/>
                  </a:solidFill>
                  <a:cs typeface="Times New Roman" pitchFamily="18" charset="0"/>
                  <a:sym typeface="Symbol"/>
                </a:rPr>
                <a:t>risk)</a:t>
              </a:r>
              <a:r>
                <a:rPr lang="en-US" dirty="0">
                  <a:solidFill>
                    <a:prstClr val="black"/>
                  </a:solidFill>
                  <a:cs typeface="Times New Roman" pitchFamily="18" charset="0"/>
                </a:rPr>
                <a:t> </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Ataxia telangiectasia</a:t>
              </a:r>
            </a:p>
            <a:p>
              <a:pPr marL="285750" indent="-285750" fontAlgn="base">
                <a:spcBef>
                  <a:spcPct val="0"/>
                </a:spcBef>
                <a:spcAft>
                  <a:spcPct val="0"/>
                </a:spcAft>
                <a:buClr>
                  <a:srgbClr val="A50021"/>
                </a:buClr>
                <a:buFont typeface="Wingdings" panose="05000000000000000000" pitchFamily="2" charset="2"/>
                <a:buChar char="§"/>
                <a:defRPr/>
              </a:pPr>
              <a:r>
                <a:rPr lang="en-US" dirty="0">
                  <a:solidFill>
                    <a:prstClr val="black"/>
                  </a:solidFill>
                  <a:cs typeface="Times New Roman" pitchFamily="18" charset="0"/>
                </a:rPr>
                <a:t>HIV</a:t>
              </a:r>
            </a:p>
          </p:txBody>
        </p:sp>
        <p:sp>
          <p:nvSpPr>
            <p:cNvPr id="21" name="Rectangle 20">
              <a:extLst>
                <a:ext uri="{FF2B5EF4-FFF2-40B4-BE49-F238E27FC236}">
                  <a16:creationId xmlns:a16="http://schemas.microsoft.com/office/drawing/2014/main" xmlns="" id="{6D3BEA5F-A7FF-4D89-8284-608F3927C698}"/>
                </a:ext>
              </a:extLst>
            </p:cNvPr>
            <p:cNvSpPr/>
            <p:nvPr/>
          </p:nvSpPr>
          <p:spPr>
            <a:xfrm>
              <a:off x="828675" y="3276600"/>
              <a:ext cx="6096000" cy="1988237"/>
            </a:xfrm>
            <a:prstGeom prst="rect">
              <a:avLst/>
            </a:prstGeom>
          </p:spPr>
          <p:txBody>
            <a:bodyPr>
              <a:spAutoFit/>
            </a:bodyPr>
            <a:lstStyle/>
            <a:p>
              <a:pPr marL="342900" lvl="0" indent="-342900" fontAlgn="base">
                <a:spcBef>
                  <a:spcPts val="1800"/>
                </a:spcBef>
                <a:spcAft>
                  <a:spcPct val="0"/>
                </a:spcAft>
                <a:buClr>
                  <a:srgbClr val="C0504D">
                    <a:lumMod val="75000"/>
                  </a:srgbClr>
                </a:buClr>
                <a:buFont typeface="Wingdings" panose="05000000000000000000" pitchFamily="2" charset="2"/>
                <a:buChar char="§"/>
                <a:defRPr/>
              </a:pPr>
              <a:r>
                <a:rPr lang="en-US" sz="2200" b="1" dirty="0">
                  <a:solidFill>
                    <a:sysClr val="windowText" lastClr="000000"/>
                  </a:solidFill>
                </a:rPr>
                <a:t>Immune</a:t>
              </a:r>
            </a:p>
            <a:p>
              <a:pPr lvl="0" fontAlgn="base">
                <a:spcAft>
                  <a:spcPct val="0"/>
                </a:spcAft>
                <a:buClr>
                  <a:srgbClr val="C0504D">
                    <a:lumMod val="75000"/>
                  </a:srgbClr>
                </a:buClr>
                <a:defRPr/>
              </a:pPr>
              <a:r>
                <a:rPr lang="en-US" sz="2200" b="1" dirty="0">
                  <a:solidFill>
                    <a:sysClr val="windowText" lastClr="000000"/>
                  </a:solidFill>
                </a:rPr>
                <a:t>      function</a:t>
              </a:r>
              <a:r>
                <a:rPr lang="en-US" sz="2200" dirty="0">
                  <a:solidFill>
                    <a:sysClr val="windowText" lastClr="000000"/>
                  </a:solidFill>
                </a:rPr>
                <a:t>	</a:t>
              </a:r>
            </a:p>
            <a:p>
              <a:pPr marL="342900" lvl="0" indent="-342900" fontAlgn="base">
                <a:spcBef>
                  <a:spcPct val="20000"/>
                </a:spcBef>
                <a:spcAft>
                  <a:spcPct val="0"/>
                </a:spcAft>
                <a:buFont typeface="Arial" charset="0"/>
                <a:buChar char="•"/>
                <a:defRPr/>
              </a:pPr>
              <a:endParaRPr lang="en-US" sz="2200" dirty="0">
                <a:solidFill>
                  <a:sysClr val="windowText" lastClr="000000"/>
                </a:solidFill>
              </a:endParaRPr>
            </a:p>
            <a:p>
              <a:pPr marL="342900" lvl="0" indent="-342900" fontAlgn="base">
                <a:spcBef>
                  <a:spcPct val="20000"/>
                </a:spcBef>
                <a:spcAft>
                  <a:spcPct val="0"/>
                </a:spcAft>
                <a:buFont typeface="Arial" charset="0"/>
                <a:buChar char="•"/>
                <a:defRPr/>
              </a:pPr>
              <a:endParaRPr lang="en-US" sz="2200" b="1" dirty="0">
                <a:solidFill>
                  <a:sysClr val="windowText" lastClr="000000"/>
                </a:solidFill>
              </a:endParaRPr>
            </a:p>
            <a:p>
              <a:pPr marL="342900" lvl="0" indent="-342900" fontAlgn="base">
                <a:spcBef>
                  <a:spcPct val="20000"/>
                </a:spcBef>
                <a:spcAft>
                  <a:spcPct val="0"/>
                </a:spcAft>
                <a:buFont typeface="Arial" charset="0"/>
                <a:buChar char="•"/>
                <a:defRPr/>
              </a:pPr>
              <a:endParaRPr lang="en-US" sz="2200" b="1" dirty="0">
                <a:solidFill>
                  <a:sysClr val="windowText" lastClr="000000"/>
                </a:solidFill>
              </a:endParaRPr>
            </a:p>
          </p:txBody>
        </p:sp>
      </p:grpSp>
      <p:grpSp>
        <p:nvGrpSpPr>
          <p:cNvPr id="26" name="Group 25">
            <a:extLst>
              <a:ext uri="{FF2B5EF4-FFF2-40B4-BE49-F238E27FC236}">
                <a16:creationId xmlns:a16="http://schemas.microsoft.com/office/drawing/2014/main" xmlns="" id="{865F49F3-8B17-489B-B05C-DB36D3142745}"/>
              </a:ext>
            </a:extLst>
          </p:cNvPr>
          <p:cNvGrpSpPr/>
          <p:nvPr/>
        </p:nvGrpSpPr>
        <p:grpSpPr>
          <a:xfrm>
            <a:off x="828675" y="5134293"/>
            <a:ext cx="9505950" cy="1754187"/>
            <a:chOff x="828675" y="4951413"/>
            <a:chExt cx="9505950" cy="1754187"/>
          </a:xfrm>
        </p:grpSpPr>
        <p:sp>
          <p:nvSpPr>
            <p:cNvPr id="16" name="Rectangle 15">
              <a:extLst>
                <a:ext uri="{FF2B5EF4-FFF2-40B4-BE49-F238E27FC236}">
                  <a16:creationId xmlns:a16="http://schemas.microsoft.com/office/drawing/2014/main" xmlns="" id="{072063EA-8E3C-4BC2-B719-451E878199A2}"/>
                </a:ext>
              </a:extLst>
            </p:cNvPr>
            <p:cNvSpPr/>
            <p:nvPr/>
          </p:nvSpPr>
          <p:spPr>
            <a:xfrm>
              <a:off x="2657475" y="4951413"/>
              <a:ext cx="3429000" cy="1754187"/>
            </a:xfrm>
            <a:prstGeom prst="rect">
              <a:avLst/>
            </a:prstGeom>
          </p:spPr>
          <p:txBody>
            <a:bodyPr>
              <a:spAutoFit/>
            </a:bodyPr>
            <a:lstStyle/>
            <a:p>
              <a:pPr fontAlgn="base">
                <a:spcAft>
                  <a:spcPct val="0"/>
                </a:spcAft>
                <a:defRPr/>
              </a:pPr>
              <a:r>
                <a:rPr lang="en-US" b="1" u="sng" dirty="0">
                  <a:solidFill>
                    <a:prstClr val="black"/>
                  </a:solidFill>
                  <a:cs typeface="Arial" charset="0"/>
                </a:rPr>
                <a:t>Childhood form (age 0-14)</a:t>
              </a:r>
              <a:r>
                <a:rPr lang="en-US" dirty="0">
                  <a:solidFill>
                    <a:prstClr val="black"/>
                  </a:solidFill>
                  <a:cs typeface="Arial" charset="0"/>
                </a:rPr>
                <a:t>	</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sym typeface="Symbol" pitchFamily="18" charset="2"/>
                </a:rPr>
                <a:t>Low socioeconomic </a:t>
              </a:r>
              <a:r>
                <a:rPr lang="en-US" dirty="0">
                  <a:solidFill>
                    <a:prstClr val="black"/>
                  </a:solidFill>
                  <a:cs typeface="Arial" charset="0"/>
                </a:rPr>
                <a:t>status</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rPr>
                <a:t>Larger family</a:t>
              </a:r>
            </a:p>
            <a:p>
              <a:pPr marL="285750" indent="-285750" fontAlgn="base">
                <a:spcAft>
                  <a:spcPct val="0"/>
                </a:spcAft>
                <a:buClr>
                  <a:srgbClr val="C0504D">
                    <a:lumMod val="75000"/>
                  </a:srgbClr>
                </a:buClr>
                <a:buFont typeface="Wingdings" panose="05000000000000000000" pitchFamily="2" charset="2"/>
                <a:buChar char="§"/>
                <a:defRPr/>
              </a:pPr>
              <a:r>
                <a:rPr lang="en-US" dirty="0">
                  <a:solidFill>
                    <a:prstClr val="black"/>
                  </a:solidFill>
                  <a:cs typeface="Arial" charset="0"/>
                </a:rPr>
                <a:t>Early, intense exposure             to infections (?)	</a:t>
              </a:r>
            </a:p>
            <a:p>
              <a:pPr fontAlgn="base">
                <a:spcAft>
                  <a:spcPct val="0"/>
                </a:spcAft>
                <a:defRPr/>
              </a:pPr>
              <a:r>
                <a:rPr lang="en-US" dirty="0">
                  <a:solidFill>
                    <a:prstClr val="black"/>
                  </a:solidFill>
                  <a:cs typeface="Arial" charset="0"/>
                </a:rPr>
                <a:t> </a:t>
              </a:r>
            </a:p>
          </p:txBody>
        </p:sp>
        <p:sp>
          <p:nvSpPr>
            <p:cNvPr id="17" name="Rectangle 16">
              <a:extLst>
                <a:ext uri="{FF2B5EF4-FFF2-40B4-BE49-F238E27FC236}">
                  <a16:creationId xmlns:a16="http://schemas.microsoft.com/office/drawing/2014/main" xmlns="" id="{C5658D70-9F75-416F-B608-226126B8FD47}"/>
                </a:ext>
              </a:extLst>
            </p:cNvPr>
            <p:cNvSpPr/>
            <p:nvPr/>
          </p:nvSpPr>
          <p:spPr>
            <a:xfrm>
              <a:off x="6296025" y="4951413"/>
              <a:ext cx="4038600" cy="1477328"/>
            </a:xfrm>
            <a:prstGeom prst="rect">
              <a:avLst/>
            </a:prstGeom>
            <a:noFill/>
          </p:spPr>
          <p:txBody>
            <a:bodyPr>
              <a:spAutoFit/>
            </a:bodyPr>
            <a:lstStyle/>
            <a:p>
              <a:pPr marL="0" marR="0" lvl="0" indent="0" defTabSz="914400" eaLnBrk="1" fontAlgn="base" latinLnBrk="0" hangingPunct="1">
                <a:lnSpc>
                  <a:spcPct val="100000"/>
                </a:lnSpc>
                <a:spcBef>
                  <a:spcPts val="0"/>
                </a:spcBef>
                <a:spcAft>
                  <a:spcPct val="0"/>
                </a:spcAft>
                <a:buClrTx/>
                <a:buSzTx/>
                <a:buFontTx/>
                <a:buNone/>
                <a:tabLst/>
                <a:defRPr/>
              </a:pPr>
              <a:r>
                <a:rPr kumimoji="0" lang="en-US" sz="1800" b="1" i="0" u="sng" strike="noStrike" kern="0" cap="none" spc="0" normalizeH="0" baseline="0" noProof="0" dirty="0">
                  <a:ln>
                    <a:noFill/>
                  </a:ln>
                  <a:solidFill>
                    <a:prstClr val="black"/>
                  </a:solidFill>
                  <a:effectLst/>
                  <a:uLnTx/>
                  <a:uFillTx/>
                  <a:cs typeface="Arial" charset="0"/>
                </a:rPr>
                <a:t>Young Adult form (age 15-35)</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sym typeface="Symbol" pitchFamily="18" charset="2"/>
                </a:rPr>
                <a:t>Higher socioeconomic </a:t>
              </a:r>
              <a:r>
                <a:rPr kumimoji="0" lang="en-US" sz="1800" b="0" i="0" u="none" strike="noStrike" kern="0" cap="none" spc="0" normalizeH="0" baseline="0" noProof="0" dirty="0">
                  <a:ln>
                    <a:noFill/>
                  </a:ln>
                  <a:solidFill>
                    <a:prstClr val="black"/>
                  </a:solidFill>
                  <a:effectLst/>
                  <a:uLnTx/>
                  <a:uFillTx/>
                  <a:cs typeface="Arial" charset="0"/>
                </a:rPr>
                <a:t>status</a:t>
              </a:r>
            </a:p>
            <a:p>
              <a:pPr marL="285750" indent="-285750" fontAlgn="base">
                <a:spcAft>
                  <a:spcPct val="0"/>
                </a:spcAft>
                <a:buClr>
                  <a:srgbClr val="C0504D">
                    <a:lumMod val="75000"/>
                  </a:srgbClr>
                </a:buClr>
                <a:buFont typeface="Wingdings" panose="05000000000000000000" pitchFamily="2" charset="2"/>
                <a:buChar char="§"/>
                <a:defRPr/>
              </a:pPr>
              <a:r>
                <a:rPr lang="en-US" kern="0" dirty="0">
                  <a:solidFill>
                    <a:prstClr val="black"/>
                  </a:solidFill>
                  <a:cs typeface="Arial" charset="0"/>
                  <a:sym typeface="Symbol" pitchFamily="18" charset="2"/>
                </a:rPr>
                <a:t>Small family, Less </a:t>
              </a:r>
              <a:r>
                <a:rPr lang="en-US" kern="0" dirty="0">
                  <a:solidFill>
                    <a:prstClr val="black"/>
                  </a:solidFill>
                  <a:cs typeface="Arial" charset="0"/>
                </a:rPr>
                <a:t>siblings / playmates</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sym typeface="Symbol" pitchFamily="18" charset="2"/>
                </a:rPr>
                <a:t>Single family house</a:t>
              </a:r>
            </a:p>
            <a:p>
              <a:pPr marL="285750" marR="0" lvl="0" indent="-285750" defTabSz="914400" eaLnBrk="1" fontAlgn="base" latinLnBrk="0" hangingPunct="1">
                <a:lnSpc>
                  <a:spcPct val="100000"/>
                </a:lnSpc>
                <a:spcBef>
                  <a:spcPts val="0"/>
                </a:spcBef>
                <a:spcAft>
                  <a:spcPct val="0"/>
                </a:spcAft>
                <a:buClr>
                  <a:srgbClr val="C0504D">
                    <a:lumMod val="75000"/>
                  </a:srgbClr>
                </a:buClr>
                <a:buSzTx/>
                <a:buFont typeface="Wingdings" panose="05000000000000000000" pitchFamily="2" charset="2"/>
                <a:buChar char="§"/>
                <a:tabLst/>
                <a:defRPr/>
              </a:pPr>
              <a:r>
                <a:rPr kumimoji="0" lang="en-US" sz="1800" b="0" i="0" u="none" strike="noStrike" kern="0" cap="none" spc="0" normalizeH="0" baseline="0" noProof="0" dirty="0">
                  <a:ln>
                    <a:noFill/>
                  </a:ln>
                  <a:solidFill>
                    <a:prstClr val="black"/>
                  </a:solidFill>
                  <a:effectLst/>
                  <a:uLnTx/>
                  <a:uFillTx/>
                  <a:cs typeface="Arial" charset="0"/>
                </a:rPr>
                <a:t>Late exposure to infections</a:t>
              </a:r>
            </a:p>
          </p:txBody>
        </p:sp>
        <p:sp>
          <p:nvSpPr>
            <p:cNvPr id="23" name="Rectangle 22">
              <a:extLst>
                <a:ext uri="{FF2B5EF4-FFF2-40B4-BE49-F238E27FC236}">
                  <a16:creationId xmlns:a16="http://schemas.microsoft.com/office/drawing/2014/main" xmlns="" id="{22060A4E-FB1A-41C9-824B-698C957EE6CE}"/>
                </a:ext>
              </a:extLst>
            </p:cNvPr>
            <p:cNvSpPr/>
            <p:nvPr/>
          </p:nvSpPr>
          <p:spPr>
            <a:xfrm>
              <a:off x="828675" y="4951413"/>
              <a:ext cx="1547155" cy="430887"/>
            </a:xfrm>
            <a:prstGeom prst="rect">
              <a:avLst/>
            </a:prstGeom>
          </p:spPr>
          <p:txBody>
            <a:bodyPr wrap="none">
              <a:spAutoFit/>
            </a:bodyPr>
            <a:lstStyle/>
            <a:p>
              <a:pPr lvl="0" fontAlgn="base">
                <a:spcBef>
                  <a:spcPct val="20000"/>
                </a:spcBef>
                <a:spcAft>
                  <a:spcPct val="0"/>
                </a:spcAft>
                <a:buClr>
                  <a:srgbClr val="A50021"/>
                </a:buClr>
                <a:buFont typeface="Wingdings" panose="05000000000000000000" pitchFamily="2" charset="2"/>
                <a:buChar char="§"/>
                <a:defRPr/>
              </a:pPr>
              <a:r>
                <a:rPr lang="en-US" sz="2200" b="1" dirty="0">
                  <a:solidFill>
                    <a:sysClr val="windowText" lastClr="000000"/>
                  </a:solidFill>
                </a:rPr>
                <a:t>   Infection</a:t>
              </a:r>
            </a:p>
          </p:txBody>
        </p:sp>
      </p:grpSp>
      <p:sp>
        <p:nvSpPr>
          <p:cNvPr id="24" name="Rectangle 23">
            <a:extLst>
              <a:ext uri="{FF2B5EF4-FFF2-40B4-BE49-F238E27FC236}">
                <a16:creationId xmlns:a16="http://schemas.microsoft.com/office/drawing/2014/main" xmlns="" id="{2D8EFDC3-9F77-47A1-8E59-7A4A10D7F9FB}"/>
              </a:ext>
            </a:extLst>
          </p:cNvPr>
          <p:cNvSpPr/>
          <p:nvPr/>
        </p:nvSpPr>
        <p:spPr>
          <a:xfrm>
            <a:off x="133349" y="55235"/>
            <a:ext cx="11972925" cy="1077218"/>
          </a:xfrm>
          <a:prstGeom prst="rect">
            <a:avLst/>
          </a:prstGeom>
        </p:spPr>
        <p:txBody>
          <a:bodyPr wrap="square">
            <a:spAutoFit/>
          </a:bodyPr>
          <a:lstStyle/>
          <a:p>
            <a:pPr algn="ctr"/>
            <a:r>
              <a:rPr lang="en-US" sz="3200" dirty="0">
                <a:solidFill>
                  <a:srgbClr val="000000"/>
                </a:solidFill>
              </a:rPr>
              <a:t>Hodgkin Lymphoma:  may be multiple diseases mediated by </a:t>
            </a:r>
          </a:p>
          <a:p>
            <a:pPr algn="ctr"/>
            <a:r>
              <a:rPr lang="en-US" sz="3200" dirty="0">
                <a:solidFill>
                  <a:srgbClr val="000000"/>
                </a:solidFill>
              </a:rPr>
              <a:t>genetics, infection and immune function</a:t>
            </a:r>
            <a:endParaRPr lang="en-US" sz="3200" dirty="0"/>
          </a:p>
        </p:txBody>
      </p:sp>
      <p:sp>
        <p:nvSpPr>
          <p:cNvPr id="12" name="Line 6">
            <a:extLst>
              <a:ext uri="{FF2B5EF4-FFF2-40B4-BE49-F238E27FC236}">
                <a16:creationId xmlns:a16="http://schemas.microsoft.com/office/drawing/2014/main" xmlns="" id="{DD05FEA5-FDA1-4036-A74A-03A959662F11}"/>
              </a:ext>
            </a:extLst>
          </p:cNvPr>
          <p:cNvSpPr>
            <a:spLocks noChangeShapeType="1"/>
          </p:cNvSpPr>
          <p:nvPr/>
        </p:nvSpPr>
        <p:spPr bwMode="auto">
          <a:xfrm>
            <a:off x="1524000" y="1188720"/>
            <a:ext cx="9144000" cy="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
        <p:nvSpPr>
          <p:cNvPr id="13" name="Rectangle 12"/>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31580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wipe(left)">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7">
            <a:extLst>
              <a:ext uri="{FF2B5EF4-FFF2-40B4-BE49-F238E27FC236}">
                <a16:creationId xmlns:a16="http://schemas.microsoft.com/office/drawing/2014/main" xmlns="" id="{C8F1AC1A-E212-4517-9D5B-70C33B102D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9331" r="5286"/>
          <a:stretch>
            <a:fillRect/>
          </a:stretch>
        </p:blipFill>
        <p:spPr bwMode="auto">
          <a:xfrm>
            <a:off x="8026400" y="1556517"/>
            <a:ext cx="3906520" cy="43870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2771" name="Rectangle 2">
            <a:extLst>
              <a:ext uri="{FF2B5EF4-FFF2-40B4-BE49-F238E27FC236}">
                <a16:creationId xmlns:a16="http://schemas.microsoft.com/office/drawing/2014/main" xmlns="" id="{048EA32A-A63B-4C44-95C5-98BE2A80A1BB}"/>
              </a:ext>
            </a:extLst>
          </p:cNvPr>
          <p:cNvSpPr>
            <a:spLocks noGrp="1"/>
          </p:cNvSpPr>
          <p:nvPr>
            <p:ph type="title"/>
          </p:nvPr>
        </p:nvSpPr>
        <p:spPr>
          <a:xfrm>
            <a:off x="609601" y="133350"/>
            <a:ext cx="10944224" cy="872490"/>
          </a:xfrm>
        </p:spPr>
        <p:txBody>
          <a:bodyPr anchor="t">
            <a:normAutofit/>
          </a:bodyPr>
          <a:lstStyle/>
          <a:p>
            <a:pPr eaLnBrk="1" hangingPunct="1"/>
            <a:r>
              <a:rPr lang="en-US" altLang="en-US" sz="4000" dirty="0"/>
              <a:t>EBV may cause </a:t>
            </a:r>
            <a:r>
              <a:rPr lang="en-US" altLang="en-US" sz="4000" i="1" u="sng" dirty="0"/>
              <a:t>some</a:t>
            </a:r>
            <a:r>
              <a:rPr lang="en-US" altLang="en-US" sz="4000" dirty="0"/>
              <a:t> cases of Hodgkin Lymphoma</a:t>
            </a:r>
          </a:p>
        </p:txBody>
      </p:sp>
      <p:sp>
        <p:nvSpPr>
          <p:cNvPr id="32772" name="Rectangle 3">
            <a:extLst>
              <a:ext uri="{FF2B5EF4-FFF2-40B4-BE49-F238E27FC236}">
                <a16:creationId xmlns:a16="http://schemas.microsoft.com/office/drawing/2014/main" xmlns="" id="{DEC5085C-0312-440B-883C-62833F0351F0}"/>
              </a:ext>
            </a:extLst>
          </p:cNvPr>
          <p:cNvSpPr txBox="1">
            <a:spLocks noChangeArrowheads="1"/>
          </p:cNvSpPr>
          <p:nvPr/>
        </p:nvSpPr>
        <p:spPr bwMode="auto">
          <a:xfrm>
            <a:off x="529602" y="844964"/>
            <a:ext cx="8376920" cy="58102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800100" indent="-34290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ts val="600"/>
              </a:spcBef>
              <a:buFontTx/>
              <a:buChar char="•"/>
            </a:pPr>
            <a:r>
              <a:rPr lang="en-US" altLang="en-US" sz="2400" dirty="0">
                <a:solidFill>
                  <a:srgbClr val="000000"/>
                </a:solidFill>
              </a:rPr>
              <a:t>Many patients have high antibody titers against EBV</a:t>
            </a:r>
          </a:p>
          <a:p>
            <a:pPr>
              <a:spcBef>
                <a:spcPts val="1800"/>
              </a:spcBef>
              <a:buFontTx/>
              <a:buChar char="•"/>
            </a:pPr>
            <a:r>
              <a:rPr lang="en-US" altLang="en-US" sz="2400" dirty="0">
                <a:solidFill>
                  <a:srgbClr val="000000"/>
                </a:solidFill>
              </a:rPr>
              <a:t>EBV genome is found in and localized to Reed-Sternberg cells:</a:t>
            </a:r>
          </a:p>
          <a:p>
            <a:pPr lvl="1" eaLnBrk="1" hangingPunct="1">
              <a:spcBef>
                <a:spcPct val="0"/>
              </a:spcBef>
              <a:buFont typeface="Times New Roman" panose="02020603050405020304" pitchFamily="18" charset="0"/>
              <a:buChar char="–"/>
            </a:pPr>
            <a:r>
              <a:rPr lang="en-US" altLang="en-US" sz="2400" dirty="0"/>
              <a:t>Epstein-Barr Early Ribonucleoprotein 1 &amp; 2 	</a:t>
            </a:r>
          </a:p>
          <a:p>
            <a:pPr lvl="1" eaLnBrk="1" hangingPunct="1">
              <a:spcBef>
                <a:spcPct val="0"/>
              </a:spcBef>
              <a:buFont typeface="Times New Roman" panose="02020603050405020304" pitchFamily="18" charset="0"/>
              <a:buChar char="–"/>
            </a:pPr>
            <a:r>
              <a:rPr lang="en-US" altLang="en-US" sz="2400" dirty="0">
                <a:solidFill>
                  <a:srgbClr val="000000"/>
                </a:solidFill>
              </a:rPr>
              <a:t>Latent membrane proteins 1 &amp; 2A</a:t>
            </a:r>
          </a:p>
          <a:p>
            <a:pPr lvl="1" eaLnBrk="1" hangingPunct="1">
              <a:spcBef>
                <a:spcPct val="0"/>
              </a:spcBef>
              <a:buFont typeface="Times New Roman" panose="02020603050405020304" pitchFamily="18" charset="0"/>
              <a:buChar char="–"/>
            </a:pPr>
            <a:r>
              <a:rPr lang="en-US" altLang="en-US" sz="2400" dirty="0">
                <a:solidFill>
                  <a:srgbClr val="000000"/>
                </a:solidFill>
              </a:rPr>
              <a:t>Nuclear antigen  1			</a:t>
            </a:r>
          </a:p>
          <a:p>
            <a:pPr lvl="1" eaLnBrk="1" hangingPunct="1">
              <a:spcBef>
                <a:spcPct val="0"/>
              </a:spcBef>
              <a:buFont typeface="Times New Roman" panose="02020603050405020304" pitchFamily="18" charset="0"/>
              <a:buChar char="–"/>
            </a:pPr>
            <a:r>
              <a:rPr lang="en-US" altLang="en-US" sz="2400" dirty="0">
                <a:solidFill>
                  <a:srgbClr val="000000"/>
                </a:solidFill>
              </a:rPr>
              <a:t>Latency type II pattern of EBV infection</a:t>
            </a:r>
          </a:p>
          <a:p>
            <a:pPr>
              <a:spcBef>
                <a:spcPts val="1800"/>
              </a:spcBef>
              <a:buFontTx/>
              <a:buChar char="•"/>
            </a:pPr>
            <a:r>
              <a:rPr lang="en-US" altLang="en-US" sz="2400" dirty="0"/>
              <a:t>LMP1</a:t>
            </a:r>
          </a:p>
          <a:p>
            <a:pPr lvl="1" eaLnBrk="1" hangingPunct="1">
              <a:spcBef>
                <a:spcPct val="0"/>
              </a:spcBef>
              <a:buFont typeface="Times New Roman" panose="02020603050405020304" pitchFamily="18" charset="0"/>
              <a:buChar char="–"/>
            </a:pPr>
            <a:r>
              <a:rPr lang="en-US" altLang="en-US" sz="2400" dirty="0"/>
              <a:t>Resembles activated TNFR superfamily member</a:t>
            </a:r>
          </a:p>
          <a:p>
            <a:pPr lvl="1" eaLnBrk="1" hangingPunct="1">
              <a:spcBef>
                <a:spcPct val="0"/>
              </a:spcBef>
              <a:buFont typeface="Times New Roman" panose="02020603050405020304" pitchFamily="18" charset="0"/>
              <a:buChar char="–"/>
            </a:pPr>
            <a:r>
              <a:rPr lang="en-US" altLang="en-US" sz="2400" dirty="0"/>
              <a:t>Signaling pathways include </a:t>
            </a:r>
            <a:r>
              <a:rPr lang="en-US" altLang="en-US" sz="2400" dirty="0" err="1"/>
              <a:t>NF</a:t>
            </a:r>
            <a:r>
              <a:rPr lang="en-US" altLang="en-US" sz="2400" dirty="0" err="1">
                <a:latin typeface="Symbol" panose="05050102010706020507" pitchFamily="18" charset="2"/>
              </a:rPr>
              <a:t>k</a:t>
            </a:r>
            <a:r>
              <a:rPr lang="en-US" altLang="en-US" sz="2400" dirty="0" err="1"/>
              <a:t>B</a:t>
            </a:r>
            <a:endParaRPr lang="en-US" altLang="en-US" sz="2400" dirty="0"/>
          </a:p>
          <a:p>
            <a:pPr lvl="1" eaLnBrk="1" hangingPunct="1">
              <a:spcBef>
                <a:spcPct val="0"/>
              </a:spcBef>
              <a:buFont typeface="Times New Roman" panose="02020603050405020304" pitchFamily="18" charset="0"/>
              <a:buChar char="–"/>
            </a:pPr>
            <a:r>
              <a:rPr lang="en-US" altLang="en-US" sz="2400" dirty="0" err="1"/>
              <a:t>NF</a:t>
            </a:r>
            <a:r>
              <a:rPr lang="en-US" altLang="en-US" sz="2400" dirty="0" err="1">
                <a:latin typeface="Symbol" panose="05050102010706020507" pitchFamily="18" charset="2"/>
              </a:rPr>
              <a:t>k</a:t>
            </a:r>
            <a:r>
              <a:rPr lang="en-US" altLang="en-US" sz="2400" dirty="0" err="1"/>
              <a:t>B</a:t>
            </a:r>
            <a:r>
              <a:rPr lang="en-US" altLang="en-US" sz="2400" dirty="0"/>
              <a:t> is constitutively active in Hodgkin</a:t>
            </a:r>
            <a:r>
              <a:rPr lang="en-US" altLang="en-US" sz="2400" dirty="0">
                <a:solidFill>
                  <a:srgbClr val="000000"/>
                </a:solidFill>
              </a:rPr>
              <a:t> cells</a:t>
            </a:r>
          </a:p>
          <a:p>
            <a:pPr>
              <a:spcBef>
                <a:spcPts val="1800"/>
              </a:spcBef>
              <a:buFontTx/>
              <a:buChar char="•"/>
            </a:pPr>
            <a:r>
              <a:rPr lang="en-US" altLang="en-US" sz="2400" dirty="0"/>
              <a:t>EBV expression varies by</a:t>
            </a:r>
          </a:p>
          <a:p>
            <a:pPr lvl="1" eaLnBrk="1" hangingPunct="1">
              <a:spcBef>
                <a:spcPct val="0"/>
              </a:spcBef>
              <a:buFont typeface="Times New Roman" panose="02020603050405020304" pitchFamily="18" charset="0"/>
              <a:buChar char="–"/>
            </a:pPr>
            <a:r>
              <a:rPr lang="en-US" altLang="en-US" sz="2400" dirty="0"/>
              <a:t>Subtype:       LD &gt; LR &gt; MC &gt; NS &gt; NLP</a:t>
            </a:r>
          </a:p>
          <a:p>
            <a:pPr lvl="1" eaLnBrk="1" hangingPunct="1">
              <a:spcBef>
                <a:spcPct val="0"/>
              </a:spcBef>
              <a:buFont typeface="Times New Roman" panose="02020603050405020304" pitchFamily="18" charset="0"/>
              <a:buChar char="–"/>
            </a:pPr>
            <a:r>
              <a:rPr lang="en-US" altLang="en-US" sz="2400" dirty="0"/>
              <a:t>Ethnicity:      Asian &gt; Hispanic &gt; White &gt; African American</a:t>
            </a:r>
          </a:p>
          <a:p>
            <a:pPr lvl="1" eaLnBrk="1" hangingPunct="1">
              <a:spcBef>
                <a:spcPct val="0"/>
              </a:spcBef>
              <a:buFont typeface="Times New Roman" panose="02020603050405020304" pitchFamily="18" charset="0"/>
              <a:buChar char="–"/>
            </a:pPr>
            <a:r>
              <a:rPr lang="en-US" altLang="en-US" sz="2400" dirty="0"/>
              <a:t>Population:  younger age, lower socioeconomic status</a:t>
            </a:r>
          </a:p>
          <a:p>
            <a:pPr>
              <a:spcBef>
                <a:spcPct val="0"/>
              </a:spcBef>
              <a:buFontTx/>
              <a:buNone/>
            </a:pPr>
            <a:endParaRPr lang="en-US" altLang="en-US" dirty="0"/>
          </a:p>
        </p:txBody>
      </p:sp>
      <p:sp>
        <p:nvSpPr>
          <p:cNvPr id="5" name="Line 6">
            <a:extLst>
              <a:ext uri="{FF2B5EF4-FFF2-40B4-BE49-F238E27FC236}">
                <a16:creationId xmlns:a16="http://schemas.microsoft.com/office/drawing/2014/main" xmlns="" id="{B30EF9D3-EE81-4BF9-AA51-74C1C7512AFE}"/>
              </a:ext>
            </a:extLst>
          </p:cNvPr>
          <p:cNvSpPr>
            <a:spLocks noChangeShapeType="1"/>
          </p:cNvSpPr>
          <p:nvPr/>
        </p:nvSpPr>
        <p:spPr bwMode="auto">
          <a:xfrm>
            <a:off x="741680" y="802640"/>
            <a:ext cx="10078720" cy="20320"/>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
        <p:nvSpPr>
          <p:cNvPr id="6" name="Rectangle 5"/>
          <p:cNvSpPr>
            <a:spLocks noChangeArrowheads="1"/>
          </p:cNvSpPr>
          <p:nvPr/>
        </p:nvSpPr>
        <p:spPr bwMode="auto">
          <a:xfrm>
            <a:off x="-20714" y="6586146"/>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latin typeface="Calibri" panose="020F0502020204030204" pitchFamily="34" charset="0"/>
                <a:ea typeface="Times New Roman" panose="02020603050405020304" pitchFamily="18" charset="0"/>
              </a:rPr>
              <a:t>Basic Science and Pathophysiology</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1363424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5" name="Rectangle 344">
            <a:extLst>
              <a:ext uri="{FF2B5EF4-FFF2-40B4-BE49-F238E27FC236}">
                <a16:creationId xmlns:a16="http://schemas.microsoft.com/office/drawing/2014/main" xmlns="" id="{5B5227D6-80F6-477A-BAC0-861D5C257BA9}"/>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71" name="Can 228">
            <a:extLst>
              <a:ext uri="{FF2B5EF4-FFF2-40B4-BE49-F238E27FC236}">
                <a16:creationId xmlns:a16="http://schemas.microsoft.com/office/drawing/2014/main" xmlns="" id="{5CDA446E-6D8B-469D-A4DB-FFF4F7A9A7C6}"/>
              </a:ext>
            </a:extLst>
          </p:cNvPr>
          <p:cNvSpPr/>
          <p:nvPr/>
        </p:nvSpPr>
        <p:spPr bwMode="auto">
          <a:xfrm>
            <a:off x="2674058"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3" name="Rectangle 282">
            <a:extLst>
              <a:ext uri="{FF2B5EF4-FFF2-40B4-BE49-F238E27FC236}">
                <a16:creationId xmlns:a16="http://schemas.microsoft.com/office/drawing/2014/main" xmlns="" id="{9AE25BA7-5B5A-4095-9687-54B91C0FF8DC}"/>
              </a:ext>
            </a:extLst>
          </p:cNvPr>
          <p:cNvSpPr/>
          <p:nvPr/>
        </p:nvSpPr>
        <p:spPr>
          <a:xfrm>
            <a:off x="4978762" y="4693321"/>
            <a:ext cx="5060588" cy="227066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172" name="Group 6">
            <a:extLst>
              <a:ext uri="{FF2B5EF4-FFF2-40B4-BE49-F238E27FC236}">
                <a16:creationId xmlns:a16="http://schemas.microsoft.com/office/drawing/2014/main" xmlns="" id="{98D949F1-19F8-4B2C-B76A-B38C1C49969B}"/>
              </a:ext>
            </a:extLst>
          </p:cNvPr>
          <p:cNvGrpSpPr>
            <a:grpSpLocks/>
          </p:cNvGrpSpPr>
          <p:nvPr/>
        </p:nvGrpSpPr>
        <p:grpSpPr bwMode="auto">
          <a:xfrm>
            <a:off x="8180141" y="2300338"/>
            <a:ext cx="252781" cy="621645"/>
            <a:chOff x="7391400" y="1447800"/>
            <a:chExt cx="228600" cy="685800"/>
          </a:xfrm>
        </p:grpSpPr>
        <p:sp>
          <p:nvSpPr>
            <p:cNvPr id="6" name="Freeform 5">
              <a:extLst>
                <a:ext uri="{FF2B5EF4-FFF2-40B4-BE49-F238E27FC236}">
                  <a16:creationId xmlns:a16="http://schemas.microsoft.com/office/drawing/2014/main" xmlns="" id="{3957B660-9B86-4C7A-86DA-72F4C5E51814}"/>
                </a:ext>
              </a:extLst>
            </p:cNvPr>
            <p:cNvSpPr/>
            <p:nvPr/>
          </p:nvSpPr>
          <p:spPr>
            <a:xfrm>
              <a:off x="7466614"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xmlns="" id="{C93F8CAB-B157-46ED-B396-96E75FF1E396}"/>
                </a:ext>
              </a:extLst>
            </p:cNvPr>
            <p:cNvSpPr/>
            <p:nvPr/>
          </p:nvSpPr>
          <p:spPr>
            <a:xfrm>
              <a:off x="7543834"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xmlns="" id="{8C41FD63-E887-4C1D-89C5-A7FB9FDF7D42}"/>
                </a:ext>
              </a:extLst>
            </p:cNvPr>
            <p:cNvSpPr/>
            <p:nvPr/>
          </p:nvSpPr>
          <p:spPr>
            <a:xfrm>
              <a:off x="7390748"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3" name="Group 14">
            <a:extLst>
              <a:ext uri="{FF2B5EF4-FFF2-40B4-BE49-F238E27FC236}">
                <a16:creationId xmlns:a16="http://schemas.microsoft.com/office/drawing/2014/main" xmlns="" id="{FA6747F3-BCAF-4903-9A23-89ADCAE4BFC4}"/>
              </a:ext>
            </a:extLst>
          </p:cNvPr>
          <p:cNvGrpSpPr>
            <a:grpSpLocks/>
          </p:cNvGrpSpPr>
          <p:nvPr/>
        </p:nvGrpSpPr>
        <p:grpSpPr bwMode="auto">
          <a:xfrm flipV="1">
            <a:off x="8180141" y="2991054"/>
            <a:ext cx="252781" cy="621645"/>
            <a:chOff x="7391400" y="1447800"/>
            <a:chExt cx="228600" cy="685800"/>
          </a:xfrm>
        </p:grpSpPr>
        <p:sp>
          <p:nvSpPr>
            <p:cNvPr id="16" name="Freeform 15">
              <a:extLst>
                <a:ext uri="{FF2B5EF4-FFF2-40B4-BE49-F238E27FC236}">
                  <a16:creationId xmlns:a16="http://schemas.microsoft.com/office/drawing/2014/main" xmlns="" id="{E9F9E4FC-29DC-4F97-A281-06CC13D92F93}"/>
                </a:ext>
              </a:extLst>
            </p:cNvPr>
            <p:cNvSpPr/>
            <p:nvPr/>
          </p:nvSpPr>
          <p:spPr>
            <a:xfrm>
              <a:off x="7466614"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 name="Freeform 16">
              <a:extLst>
                <a:ext uri="{FF2B5EF4-FFF2-40B4-BE49-F238E27FC236}">
                  <a16:creationId xmlns:a16="http://schemas.microsoft.com/office/drawing/2014/main" xmlns="" id="{CC714DE7-1080-4EB9-BCD8-E6036209AE88}"/>
                </a:ext>
              </a:extLst>
            </p:cNvPr>
            <p:cNvSpPr/>
            <p:nvPr/>
          </p:nvSpPr>
          <p:spPr>
            <a:xfrm>
              <a:off x="7543834"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 name="Oval 17">
              <a:extLst>
                <a:ext uri="{FF2B5EF4-FFF2-40B4-BE49-F238E27FC236}">
                  <a16:creationId xmlns:a16="http://schemas.microsoft.com/office/drawing/2014/main" xmlns="" id="{3B015C29-4997-4770-A7D8-0CED8A989BBF}"/>
                </a:ext>
              </a:extLst>
            </p:cNvPr>
            <p:cNvSpPr/>
            <p:nvPr/>
          </p:nvSpPr>
          <p:spPr>
            <a:xfrm>
              <a:off x="7390748"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4" name="Group 22">
            <a:extLst>
              <a:ext uri="{FF2B5EF4-FFF2-40B4-BE49-F238E27FC236}">
                <a16:creationId xmlns:a16="http://schemas.microsoft.com/office/drawing/2014/main" xmlns="" id="{DE773825-E1B0-42E6-9925-75A0E1D03DD1}"/>
              </a:ext>
            </a:extLst>
          </p:cNvPr>
          <p:cNvGrpSpPr>
            <a:grpSpLocks/>
          </p:cNvGrpSpPr>
          <p:nvPr/>
        </p:nvGrpSpPr>
        <p:grpSpPr bwMode="auto">
          <a:xfrm>
            <a:off x="6454298" y="2300338"/>
            <a:ext cx="252781" cy="621645"/>
            <a:chOff x="7391400" y="1447800"/>
            <a:chExt cx="228600" cy="685800"/>
          </a:xfrm>
        </p:grpSpPr>
        <p:sp>
          <p:nvSpPr>
            <p:cNvPr id="24" name="Freeform 23">
              <a:extLst>
                <a:ext uri="{FF2B5EF4-FFF2-40B4-BE49-F238E27FC236}">
                  <a16:creationId xmlns:a16="http://schemas.microsoft.com/office/drawing/2014/main" xmlns="" id="{769A594A-D643-4E96-9F1B-FC4C37ED3474}"/>
                </a:ext>
              </a:extLst>
            </p:cNvPr>
            <p:cNvSpPr/>
            <p:nvPr/>
          </p:nvSpPr>
          <p:spPr>
            <a:xfrm>
              <a:off x="7466687"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xmlns="" id="{73262476-BA65-47AB-BB08-8F66D1929831}"/>
                </a:ext>
              </a:extLst>
            </p:cNvPr>
            <p:cNvSpPr/>
            <p:nvPr/>
          </p:nvSpPr>
          <p:spPr>
            <a:xfrm>
              <a:off x="7543908"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xmlns="" id="{99CF84D5-2124-401E-B55F-44E046F4AAC6}"/>
                </a:ext>
              </a:extLst>
            </p:cNvPr>
            <p:cNvSpPr/>
            <p:nvPr/>
          </p:nvSpPr>
          <p:spPr>
            <a:xfrm>
              <a:off x="7390821"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5" name="Group 26">
            <a:extLst>
              <a:ext uri="{FF2B5EF4-FFF2-40B4-BE49-F238E27FC236}">
                <a16:creationId xmlns:a16="http://schemas.microsoft.com/office/drawing/2014/main" xmlns="" id="{BA6B811D-B282-4AE3-97C6-BE47452091F5}"/>
              </a:ext>
            </a:extLst>
          </p:cNvPr>
          <p:cNvGrpSpPr>
            <a:grpSpLocks/>
          </p:cNvGrpSpPr>
          <p:nvPr/>
        </p:nvGrpSpPr>
        <p:grpSpPr bwMode="auto">
          <a:xfrm flipV="1">
            <a:off x="6454298" y="2991054"/>
            <a:ext cx="252781" cy="621645"/>
            <a:chOff x="7391400" y="1447800"/>
            <a:chExt cx="228600" cy="685800"/>
          </a:xfrm>
        </p:grpSpPr>
        <p:sp>
          <p:nvSpPr>
            <p:cNvPr id="28" name="Freeform 27">
              <a:extLst>
                <a:ext uri="{FF2B5EF4-FFF2-40B4-BE49-F238E27FC236}">
                  <a16:creationId xmlns:a16="http://schemas.microsoft.com/office/drawing/2014/main" xmlns="" id="{CD1E36A9-B267-491D-8B69-CABC941286FB}"/>
                </a:ext>
              </a:extLst>
            </p:cNvPr>
            <p:cNvSpPr/>
            <p:nvPr/>
          </p:nvSpPr>
          <p:spPr>
            <a:xfrm>
              <a:off x="7466687"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 name="Freeform 28">
              <a:extLst>
                <a:ext uri="{FF2B5EF4-FFF2-40B4-BE49-F238E27FC236}">
                  <a16:creationId xmlns:a16="http://schemas.microsoft.com/office/drawing/2014/main" xmlns="" id="{CA9ABA77-8DDB-49F6-9B97-9C6A72C0AD67}"/>
                </a:ext>
              </a:extLst>
            </p:cNvPr>
            <p:cNvSpPr/>
            <p:nvPr/>
          </p:nvSpPr>
          <p:spPr>
            <a:xfrm>
              <a:off x="7543908"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 name="Oval 29">
              <a:extLst>
                <a:ext uri="{FF2B5EF4-FFF2-40B4-BE49-F238E27FC236}">
                  <a16:creationId xmlns:a16="http://schemas.microsoft.com/office/drawing/2014/main" xmlns="" id="{51CB12CF-DDB9-4FCD-AAB4-EC7A822335DC}"/>
                </a:ext>
              </a:extLst>
            </p:cNvPr>
            <p:cNvSpPr/>
            <p:nvPr/>
          </p:nvSpPr>
          <p:spPr>
            <a:xfrm>
              <a:off x="7390821"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6" name="Group 33">
            <a:extLst>
              <a:ext uri="{FF2B5EF4-FFF2-40B4-BE49-F238E27FC236}">
                <a16:creationId xmlns:a16="http://schemas.microsoft.com/office/drawing/2014/main" xmlns="" id="{20D5BB52-82A3-49B5-B4B8-801723AAD821}"/>
              </a:ext>
            </a:extLst>
          </p:cNvPr>
          <p:cNvGrpSpPr>
            <a:grpSpLocks/>
          </p:cNvGrpSpPr>
          <p:nvPr/>
        </p:nvGrpSpPr>
        <p:grpSpPr bwMode="auto">
          <a:xfrm>
            <a:off x="5879017" y="2300338"/>
            <a:ext cx="252781" cy="621645"/>
            <a:chOff x="7391400" y="1447800"/>
            <a:chExt cx="228600" cy="685800"/>
          </a:xfrm>
        </p:grpSpPr>
        <p:sp>
          <p:nvSpPr>
            <p:cNvPr id="35" name="Freeform 34">
              <a:extLst>
                <a:ext uri="{FF2B5EF4-FFF2-40B4-BE49-F238E27FC236}">
                  <a16:creationId xmlns:a16="http://schemas.microsoft.com/office/drawing/2014/main" xmlns="" id="{F3D20B69-7478-49D0-A0C8-116B33D8F3D3}"/>
                </a:ext>
              </a:extLst>
            </p:cNvPr>
            <p:cNvSpPr/>
            <p:nvPr/>
          </p:nvSpPr>
          <p:spPr>
            <a:xfrm>
              <a:off x="7466712"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xmlns="" id="{C0EC3176-B598-4A20-8F3D-1F03BA4AA39E}"/>
                </a:ext>
              </a:extLst>
            </p:cNvPr>
            <p:cNvSpPr/>
            <p:nvPr/>
          </p:nvSpPr>
          <p:spPr>
            <a:xfrm>
              <a:off x="7543933"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xmlns="" id="{E65FAE81-87B2-4A16-A060-1E1B839DADA8}"/>
                </a:ext>
              </a:extLst>
            </p:cNvPr>
            <p:cNvSpPr/>
            <p:nvPr/>
          </p:nvSpPr>
          <p:spPr>
            <a:xfrm>
              <a:off x="7390846"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7" name="Group 37">
            <a:extLst>
              <a:ext uri="{FF2B5EF4-FFF2-40B4-BE49-F238E27FC236}">
                <a16:creationId xmlns:a16="http://schemas.microsoft.com/office/drawing/2014/main" xmlns="" id="{C70F21AC-E4A4-47BC-B15C-E23F654E3E02}"/>
              </a:ext>
            </a:extLst>
          </p:cNvPr>
          <p:cNvGrpSpPr>
            <a:grpSpLocks/>
          </p:cNvGrpSpPr>
          <p:nvPr/>
        </p:nvGrpSpPr>
        <p:grpSpPr bwMode="auto">
          <a:xfrm flipV="1">
            <a:off x="5879017" y="2991054"/>
            <a:ext cx="252781" cy="621645"/>
            <a:chOff x="7391400" y="1447800"/>
            <a:chExt cx="228600" cy="685800"/>
          </a:xfrm>
        </p:grpSpPr>
        <p:sp>
          <p:nvSpPr>
            <p:cNvPr id="39" name="Freeform 38">
              <a:extLst>
                <a:ext uri="{FF2B5EF4-FFF2-40B4-BE49-F238E27FC236}">
                  <a16:creationId xmlns:a16="http://schemas.microsoft.com/office/drawing/2014/main" xmlns="" id="{8B45724F-C01B-4E27-845A-03A9BE117BAE}"/>
                </a:ext>
              </a:extLst>
            </p:cNvPr>
            <p:cNvSpPr/>
            <p:nvPr/>
          </p:nvSpPr>
          <p:spPr>
            <a:xfrm>
              <a:off x="7466712"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0" name="Freeform 39">
              <a:extLst>
                <a:ext uri="{FF2B5EF4-FFF2-40B4-BE49-F238E27FC236}">
                  <a16:creationId xmlns:a16="http://schemas.microsoft.com/office/drawing/2014/main" xmlns="" id="{790E746B-2391-4DAA-AA5B-FF196CEDE1A6}"/>
                </a:ext>
              </a:extLst>
            </p:cNvPr>
            <p:cNvSpPr/>
            <p:nvPr/>
          </p:nvSpPr>
          <p:spPr>
            <a:xfrm>
              <a:off x="7543933"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1" name="Oval 40">
              <a:extLst>
                <a:ext uri="{FF2B5EF4-FFF2-40B4-BE49-F238E27FC236}">
                  <a16:creationId xmlns:a16="http://schemas.microsoft.com/office/drawing/2014/main" xmlns="" id="{D8F9AEB1-DBA0-46BD-B478-FBD9E0F845C1}"/>
                </a:ext>
              </a:extLst>
            </p:cNvPr>
            <p:cNvSpPr/>
            <p:nvPr/>
          </p:nvSpPr>
          <p:spPr>
            <a:xfrm>
              <a:off x="7390846"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78" name="Group 17436">
            <a:extLst>
              <a:ext uri="{FF2B5EF4-FFF2-40B4-BE49-F238E27FC236}">
                <a16:creationId xmlns:a16="http://schemas.microsoft.com/office/drawing/2014/main" xmlns="" id="{744BA835-BBB7-4F3D-9031-4E02138F6000}"/>
              </a:ext>
            </a:extLst>
          </p:cNvPr>
          <p:cNvGrpSpPr>
            <a:grpSpLocks/>
          </p:cNvGrpSpPr>
          <p:nvPr/>
        </p:nvGrpSpPr>
        <p:grpSpPr bwMode="auto">
          <a:xfrm>
            <a:off x="5628427" y="2024052"/>
            <a:ext cx="3075402" cy="5042228"/>
            <a:chOff x="3290320" y="1143000"/>
            <a:chExt cx="4464349" cy="5867400"/>
          </a:xfrm>
        </p:grpSpPr>
        <p:sp>
          <p:nvSpPr>
            <p:cNvPr id="126" name="Can 125">
              <a:extLst>
                <a:ext uri="{FF2B5EF4-FFF2-40B4-BE49-F238E27FC236}">
                  <a16:creationId xmlns:a16="http://schemas.microsoft.com/office/drawing/2014/main" xmlns="" id="{EB78CE8E-5165-4140-BE43-F99CC5B3274B}"/>
                </a:ext>
              </a:extLst>
            </p:cNvPr>
            <p:cNvSpPr/>
            <p:nvPr/>
          </p:nvSpPr>
          <p:spPr>
            <a:xfrm>
              <a:off x="3379607" y="2509381"/>
              <a:ext cx="178574" cy="1446756"/>
            </a:xfrm>
            <a:prstGeom prst="can">
              <a:avLst/>
            </a:prstGeom>
            <a:solidFill>
              <a:schemeClr val="tx2">
                <a:lumMod val="60000"/>
                <a:lumOff val="40000"/>
              </a:schemeClr>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5" name="Can 44">
              <a:extLst>
                <a:ext uri="{FF2B5EF4-FFF2-40B4-BE49-F238E27FC236}">
                  <a16:creationId xmlns:a16="http://schemas.microsoft.com/office/drawing/2014/main" xmlns="" id="{DA7FD594-B9C1-4325-AB7B-1E1B6F72715F}"/>
                </a:ext>
              </a:extLst>
            </p:cNvPr>
            <p:cNvSpPr/>
            <p:nvPr/>
          </p:nvSpPr>
          <p:spPr>
            <a:xfrm>
              <a:off x="7486808" y="2509381"/>
              <a:ext cx="178574" cy="4501019"/>
            </a:xfrm>
            <a:prstGeom prst="can">
              <a:avLst/>
            </a:prstGeom>
            <a:solidFill>
              <a:schemeClr val="tx2">
                <a:lumMod val="60000"/>
                <a:lumOff val="40000"/>
              </a:schemeClr>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3" name="Arc 42">
              <a:extLst>
                <a:ext uri="{FF2B5EF4-FFF2-40B4-BE49-F238E27FC236}">
                  <a16:creationId xmlns:a16="http://schemas.microsoft.com/office/drawing/2014/main" xmlns="" id="{6EB22328-5CAC-4996-B066-DFF7D3C66F3E}"/>
                </a:ext>
              </a:extLst>
            </p:cNvPr>
            <p:cNvSpPr/>
            <p:nvPr/>
          </p:nvSpPr>
          <p:spPr>
            <a:xfrm flipV="1">
              <a:off x="5969171" y="2589213"/>
              <a:ext cx="891597" cy="804862"/>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xmlns="" id="{B92B07F7-AFB2-47C9-8FE7-8C7CD90BC4C5}"/>
                </a:ext>
              </a:extLst>
            </p:cNvPr>
            <p:cNvSpPr/>
            <p:nvPr/>
          </p:nvSpPr>
          <p:spPr>
            <a:xfrm flipV="1">
              <a:off x="4272962" y="2589213"/>
              <a:ext cx="891597" cy="804862"/>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 name="Can 2">
              <a:extLst>
                <a:ext uri="{FF2B5EF4-FFF2-40B4-BE49-F238E27FC236}">
                  <a16:creationId xmlns:a16="http://schemas.microsoft.com/office/drawing/2014/main" xmlns="" id="{263B38AF-7123-43A0-B103-2550974FF87E}"/>
                </a:ext>
              </a:extLst>
            </p:cNvPr>
            <p:cNvSpPr/>
            <p:nvPr/>
          </p:nvSpPr>
          <p:spPr>
            <a:xfrm>
              <a:off x="6593938"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Can 7">
              <a:extLst>
                <a:ext uri="{FF2B5EF4-FFF2-40B4-BE49-F238E27FC236}">
                  <a16:creationId xmlns:a16="http://schemas.microsoft.com/office/drawing/2014/main" xmlns="" id="{CE21E161-B03F-4C6A-BDC0-39944F0BA7DB}"/>
                </a:ext>
              </a:extLst>
            </p:cNvPr>
            <p:cNvSpPr/>
            <p:nvPr/>
          </p:nvSpPr>
          <p:spPr>
            <a:xfrm>
              <a:off x="7397521"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Arc 9">
              <a:extLst>
                <a:ext uri="{FF2B5EF4-FFF2-40B4-BE49-F238E27FC236}">
                  <a16:creationId xmlns:a16="http://schemas.microsoft.com/office/drawing/2014/main" xmlns="" id="{5F3460B2-4CB2-44CB-AF57-A7409AAF6920}"/>
                </a:ext>
              </a:extLst>
            </p:cNvPr>
            <p:cNvSpPr/>
            <p:nvPr/>
          </p:nvSpPr>
          <p:spPr>
            <a:xfrm>
              <a:off x="6771609"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1" name="Can 20">
              <a:extLst>
                <a:ext uri="{FF2B5EF4-FFF2-40B4-BE49-F238E27FC236}">
                  <a16:creationId xmlns:a16="http://schemas.microsoft.com/office/drawing/2014/main" xmlns="" id="{76778CA7-A886-4725-83BA-37753C22920E}"/>
                </a:ext>
              </a:extLst>
            </p:cNvPr>
            <p:cNvSpPr/>
            <p:nvPr/>
          </p:nvSpPr>
          <p:spPr>
            <a:xfrm>
              <a:off x="4986773"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 name="Can 21">
              <a:extLst>
                <a:ext uri="{FF2B5EF4-FFF2-40B4-BE49-F238E27FC236}">
                  <a16:creationId xmlns:a16="http://schemas.microsoft.com/office/drawing/2014/main" xmlns="" id="{796D8927-C7F0-4082-9BE7-AE0842FCC7C0}"/>
                </a:ext>
              </a:extLst>
            </p:cNvPr>
            <p:cNvSpPr/>
            <p:nvPr/>
          </p:nvSpPr>
          <p:spPr>
            <a:xfrm>
              <a:off x="5790355"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 name="Arc 30">
              <a:extLst>
                <a:ext uri="{FF2B5EF4-FFF2-40B4-BE49-F238E27FC236}">
                  <a16:creationId xmlns:a16="http://schemas.microsoft.com/office/drawing/2014/main" xmlns="" id="{8D4738B5-08C2-4ACD-919E-A0AD38B1C814}"/>
                </a:ext>
              </a:extLst>
            </p:cNvPr>
            <p:cNvSpPr/>
            <p:nvPr/>
          </p:nvSpPr>
          <p:spPr>
            <a:xfrm>
              <a:off x="5164559"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 name="Can 31">
              <a:extLst>
                <a:ext uri="{FF2B5EF4-FFF2-40B4-BE49-F238E27FC236}">
                  <a16:creationId xmlns:a16="http://schemas.microsoft.com/office/drawing/2014/main" xmlns="" id="{CCEFEEC9-B2B1-4C64-98A4-8987CA2D1B43}"/>
                </a:ext>
              </a:extLst>
            </p:cNvPr>
            <p:cNvSpPr/>
            <p:nvPr/>
          </p:nvSpPr>
          <p:spPr>
            <a:xfrm>
              <a:off x="3290320"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 name="Can 32">
              <a:extLst>
                <a:ext uri="{FF2B5EF4-FFF2-40B4-BE49-F238E27FC236}">
                  <a16:creationId xmlns:a16="http://schemas.microsoft.com/office/drawing/2014/main" xmlns="" id="{62BE245C-AECC-48BD-9686-8A486BB15A40}"/>
                </a:ext>
              </a:extLst>
            </p:cNvPr>
            <p:cNvSpPr/>
            <p:nvPr/>
          </p:nvSpPr>
          <p:spPr>
            <a:xfrm>
              <a:off x="4093903" y="1464501"/>
              <a:ext cx="357148" cy="1607507"/>
            </a:xfrm>
            <a:prstGeom prst="can">
              <a:avLst/>
            </a:prstGeom>
            <a:gradFill flip="none" rotWithShape="1">
              <a:gsLst>
                <a:gs pos="0">
                  <a:schemeClr val="accent1">
                    <a:tint val="66000"/>
                    <a:satMod val="160000"/>
                  </a:schemeClr>
                </a:gs>
                <a:gs pos="38000">
                  <a:schemeClr val="accent1">
                    <a:tint val="44500"/>
                    <a:satMod val="160000"/>
                  </a:schemeClr>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2" name="Arc 41">
              <a:extLst>
                <a:ext uri="{FF2B5EF4-FFF2-40B4-BE49-F238E27FC236}">
                  <a16:creationId xmlns:a16="http://schemas.microsoft.com/office/drawing/2014/main" xmlns="" id="{5337AFF7-A46B-4ACA-A177-F2BE0BFEC188}"/>
                </a:ext>
              </a:extLst>
            </p:cNvPr>
            <p:cNvSpPr/>
            <p:nvPr/>
          </p:nvSpPr>
          <p:spPr>
            <a:xfrm>
              <a:off x="3468350" y="1143000"/>
              <a:ext cx="804612" cy="803275"/>
            </a:xfrm>
            <a:prstGeom prst="arc">
              <a:avLst>
                <a:gd name="adj1" fmla="val 10684744"/>
                <a:gd name="adj2" fmla="val 0"/>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7179" name="Group 45">
            <a:extLst>
              <a:ext uri="{FF2B5EF4-FFF2-40B4-BE49-F238E27FC236}">
                <a16:creationId xmlns:a16="http://schemas.microsoft.com/office/drawing/2014/main" xmlns="" id="{A281D72E-4271-4CE2-8A74-A4AC31213BD8}"/>
              </a:ext>
            </a:extLst>
          </p:cNvPr>
          <p:cNvGrpSpPr>
            <a:grpSpLocks/>
          </p:cNvGrpSpPr>
          <p:nvPr/>
        </p:nvGrpSpPr>
        <p:grpSpPr bwMode="auto">
          <a:xfrm>
            <a:off x="7604860" y="2300338"/>
            <a:ext cx="252781" cy="621645"/>
            <a:chOff x="7391400" y="1447800"/>
            <a:chExt cx="228600" cy="685800"/>
          </a:xfrm>
        </p:grpSpPr>
        <p:sp>
          <p:nvSpPr>
            <p:cNvPr id="47" name="Freeform 46">
              <a:extLst>
                <a:ext uri="{FF2B5EF4-FFF2-40B4-BE49-F238E27FC236}">
                  <a16:creationId xmlns:a16="http://schemas.microsoft.com/office/drawing/2014/main" xmlns="" id="{2058844E-6242-43A4-A379-EEC09F59C10D}"/>
                </a:ext>
              </a:extLst>
            </p:cNvPr>
            <p:cNvSpPr/>
            <p:nvPr/>
          </p:nvSpPr>
          <p:spPr>
            <a:xfrm>
              <a:off x="746663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xmlns="" id="{113CF02D-7E9D-4002-9ECD-EE0630FA7C91}"/>
                </a:ext>
              </a:extLst>
            </p:cNvPr>
            <p:cNvSpPr/>
            <p:nvPr/>
          </p:nvSpPr>
          <p:spPr>
            <a:xfrm>
              <a:off x="754385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xmlns="" id="{482A6A3A-A0F0-48E1-AAD3-38D0C4A708E5}"/>
                </a:ext>
              </a:extLst>
            </p:cNvPr>
            <p:cNvSpPr/>
            <p:nvPr/>
          </p:nvSpPr>
          <p:spPr>
            <a:xfrm>
              <a:off x="739077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0" name="Group 49">
            <a:extLst>
              <a:ext uri="{FF2B5EF4-FFF2-40B4-BE49-F238E27FC236}">
                <a16:creationId xmlns:a16="http://schemas.microsoft.com/office/drawing/2014/main" xmlns="" id="{F844B9B3-8EC3-46D5-A5D3-55F40B0F71A2}"/>
              </a:ext>
            </a:extLst>
          </p:cNvPr>
          <p:cNvGrpSpPr>
            <a:grpSpLocks/>
          </p:cNvGrpSpPr>
          <p:nvPr/>
        </p:nvGrpSpPr>
        <p:grpSpPr bwMode="auto">
          <a:xfrm flipV="1">
            <a:off x="7604860" y="2991054"/>
            <a:ext cx="252781" cy="621645"/>
            <a:chOff x="7391400" y="1447800"/>
            <a:chExt cx="228600" cy="685800"/>
          </a:xfrm>
        </p:grpSpPr>
        <p:sp>
          <p:nvSpPr>
            <p:cNvPr id="51" name="Freeform 50">
              <a:extLst>
                <a:ext uri="{FF2B5EF4-FFF2-40B4-BE49-F238E27FC236}">
                  <a16:creationId xmlns:a16="http://schemas.microsoft.com/office/drawing/2014/main" xmlns="" id="{FE856482-5FCC-4F34-AC1F-5A9FEDE37F7F}"/>
                </a:ext>
              </a:extLst>
            </p:cNvPr>
            <p:cNvSpPr/>
            <p:nvPr/>
          </p:nvSpPr>
          <p:spPr>
            <a:xfrm>
              <a:off x="746663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 name="Freeform 51">
              <a:extLst>
                <a:ext uri="{FF2B5EF4-FFF2-40B4-BE49-F238E27FC236}">
                  <a16:creationId xmlns:a16="http://schemas.microsoft.com/office/drawing/2014/main" xmlns="" id="{99318666-191C-4506-912A-3F7AF6B4471D}"/>
                </a:ext>
              </a:extLst>
            </p:cNvPr>
            <p:cNvSpPr/>
            <p:nvPr/>
          </p:nvSpPr>
          <p:spPr>
            <a:xfrm>
              <a:off x="754385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 name="Oval 52">
              <a:extLst>
                <a:ext uri="{FF2B5EF4-FFF2-40B4-BE49-F238E27FC236}">
                  <a16:creationId xmlns:a16="http://schemas.microsoft.com/office/drawing/2014/main" xmlns="" id="{F505D069-0E55-4513-9640-9C302FE992EC}"/>
                </a:ext>
              </a:extLst>
            </p:cNvPr>
            <p:cNvSpPr/>
            <p:nvPr/>
          </p:nvSpPr>
          <p:spPr>
            <a:xfrm>
              <a:off x="739077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1" name="Group 53">
            <a:extLst>
              <a:ext uri="{FF2B5EF4-FFF2-40B4-BE49-F238E27FC236}">
                <a16:creationId xmlns:a16="http://schemas.microsoft.com/office/drawing/2014/main" xmlns="" id="{E9137766-5B05-400D-AD8D-0BCAF474CBFD}"/>
              </a:ext>
            </a:extLst>
          </p:cNvPr>
          <p:cNvGrpSpPr>
            <a:grpSpLocks/>
          </p:cNvGrpSpPr>
          <p:nvPr/>
        </p:nvGrpSpPr>
        <p:grpSpPr bwMode="auto">
          <a:xfrm>
            <a:off x="2778316" y="2300338"/>
            <a:ext cx="252781" cy="621645"/>
            <a:chOff x="7391400" y="1447800"/>
            <a:chExt cx="228600" cy="685800"/>
          </a:xfrm>
        </p:grpSpPr>
        <p:sp>
          <p:nvSpPr>
            <p:cNvPr id="55" name="Freeform 54">
              <a:extLst>
                <a:ext uri="{FF2B5EF4-FFF2-40B4-BE49-F238E27FC236}">
                  <a16:creationId xmlns:a16="http://schemas.microsoft.com/office/drawing/2014/main" xmlns="" id="{E6A3C3F6-C78C-41BA-A155-B1104429F65D}"/>
                </a:ext>
              </a:extLst>
            </p:cNvPr>
            <p:cNvSpPr/>
            <p:nvPr/>
          </p:nvSpPr>
          <p:spPr>
            <a:xfrm>
              <a:off x="746781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xmlns="" id="{543C4142-7513-4502-B38B-920504981101}"/>
                </a:ext>
              </a:extLst>
            </p:cNvPr>
            <p:cNvSpPr/>
            <p:nvPr/>
          </p:nvSpPr>
          <p:spPr>
            <a:xfrm>
              <a:off x="754368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xmlns="" id="{2E09374D-A8D9-4F37-AFC7-3B49C2D2236B}"/>
                </a:ext>
              </a:extLst>
            </p:cNvPr>
            <p:cNvSpPr/>
            <p:nvPr/>
          </p:nvSpPr>
          <p:spPr>
            <a:xfrm>
              <a:off x="7391949"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2" name="Group 57">
            <a:extLst>
              <a:ext uri="{FF2B5EF4-FFF2-40B4-BE49-F238E27FC236}">
                <a16:creationId xmlns:a16="http://schemas.microsoft.com/office/drawing/2014/main" xmlns="" id="{4D4225B1-FD15-4916-9088-D0107DD39B30}"/>
              </a:ext>
            </a:extLst>
          </p:cNvPr>
          <p:cNvGrpSpPr>
            <a:grpSpLocks/>
          </p:cNvGrpSpPr>
          <p:nvPr/>
        </p:nvGrpSpPr>
        <p:grpSpPr bwMode="auto">
          <a:xfrm flipV="1">
            <a:off x="2778316" y="2991054"/>
            <a:ext cx="252781" cy="621645"/>
            <a:chOff x="7391400" y="1447800"/>
            <a:chExt cx="228600" cy="685800"/>
          </a:xfrm>
        </p:grpSpPr>
        <p:sp>
          <p:nvSpPr>
            <p:cNvPr id="59" name="Freeform 58">
              <a:extLst>
                <a:ext uri="{FF2B5EF4-FFF2-40B4-BE49-F238E27FC236}">
                  <a16:creationId xmlns:a16="http://schemas.microsoft.com/office/drawing/2014/main" xmlns="" id="{4360FEAE-8266-49E8-AF68-FE354DFDF295}"/>
                </a:ext>
              </a:extLst>
            </p:cNvPr>
            <p:cNvSpPr/>
            <p:nvPr/>
          </p:nvSpPr>
          <p:spPr>
            <a:xfrm>
              <a:off x="746781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xmlns="" id="{35D9FF14-FE9A-4981-B61D-562F66D1A697}"/>
                </a:ext>
              </a:extLst>
            </p:cNvPr>
            <p:cNvSpPr/>
            <p:nvPr/>
          </p:nvSpPr>
          <p:spPr>
            <a:xfrm>
              <a:off x="754368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xmlns="" id="{A715B299-6CA0-4D39-BD3C-4225427C37E7}"/>
                </a:ext>
              </a:extLst>
            </p:cNvPr>
            <p:cNvSpPr/>
            <p:nvPr/>
          </p:nvSpPr>
          <p:spPr>
            <a:xfrm>
              <a:off x="7391949"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3" name="Group 61">
            <a:extLst>
              <a:ext uri="{FF2B5EF4-FFF2-40B4-BE49-F238E27FC236}">
                <a16:creationId xmlns:a16="http://schemas.microsoft.com/office/drawing/2014/main" xmlns="" id="{6B9BD5D7-6326-450C-B651-658431C53505}"/>
              </a:ext>
            </a:extLst>
          </p:cNvPr>
          <p:cNvGrpSpPr>
            <a:grpSpLocks/>
          </p:cNvGrpSpPr>
          <p:nvPr/>
        </p:nvGrpSpPr>
        <p:grpSpPr bwMode="auto">
          <a:xfrm>
            <a:off x="7066630" y="2300338"/>
            <a:ext cx="252781" cy="621645"/>
            <a:chOff x="7391400" y="1447800"/>
            <a:chExt cx="228600" cy="685800"/>
          </a:xfrm>
        </p:grpSpPr>
        <p:sp>
          <p:nvSpPr>
            <p:cNvPr id="63" name="Freeform 62">
              <a:extLst>
                <a:ext uri="{FF2B5EF4-FFF2-40B4-BE49-F238E27FC236}">
                  <a16:creationId xmlns:a16="http://schemas.microsoft.com/office/drawing/2014/main" xmlns="" id="{C3DB64AA-8939-4514-BAD4-CC0E61A4D74A}"/>
                </a:ext>
              </a:extLst>
            </p:cNvPr>
            <p:cNvSpPr/>
            <p:nvPr/>
          </p:nvSpPr>
          <p:spPr>
            <a:xfrm>
              <a:off x="746702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xmlns="" id="{F1A18A6F-B1C8-467F-848F-2B645E714C1B}"/>
                </a:ext>
              </a:extLst>
            </p:cNvPr>
            <p:cNvSpPr/>
            <p:nvPr/>
          </p:nvSpPr>
          <p:spPr>
            <a:xfrm>
              <a:off x="754424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xmlns="" id="{B7CDFC79-093B-47C0-8C73-C6D8A2FAF65C}"/>
                </a:ext>
              </a:extLst>
            </p:cNvPr>
            <p:cNvSpPr/>
            <p:nvPr/>
          </p:nvSpPr>
          <p:spPr>
            <a:xfrm>
              <a:off x="739115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4" name="Group 65">
            <a:extLst>
              <a:ext uri="{FF2B5EF4-FFF2-40B4-BE49-F238E27FC236}">
                <a16:creationId xmlns:a16="http://schemas.microsoft.com/office/drawing/2014/main" xmlns="" id="{74C8877A-E89E-49D9-83BC-66C20366C5BA}"/>
              </a:ext>
            </a:extLst>
          </p:cNvPr>
          <p:cNvGrpSpPr>
            <a:grpSpLocks/>
          </p:cNvGrpSpPr>
          <p:nvPr/>
        </p:nvGrpSpPr>
        <p:grpSpPr bwMode="auto">
          <a:xfrm flipV="1">
            <a:off x="7066630" y="2991054"/>
            <a:ext cx="252781" cy="621645"/>
            <a:chOff x="7391400" y="1447800"/>
            <a:chExt cx="228600" cy="685800"/>
          </a:xfrm>
        </p:grpSpPr>
        <p:sp>
          <p:nvSpPr>
            <p:cNvPr id="67" name="Freeform 66">
              <a:extLst>
                <a:ext uri="{FF2B5EF4-FFF2-40B4-BE49-F238E27FC236}">
                  <a16:creationId xmlns:a16="http://schemas.microsoft.com/office/drawing/2014/main" xmlns="" id="{4C558D5D-9FD1-4E99-A130-3383ED3A7D64}"/>
                </a:ext>
              </a:extLst>
            </p:cNvPr>
            <p:cNvSpPr/>
            <p:nvPr/>
          </p:nvSpPr>
          <p:spPr>
            <a:xfrm>
              <a:off x="746702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 name="Freeform 67">
              <a:extLst>
                <a:ext uri="{FF2B5EF4-FFF2-40B4-BE49-F238E27FC236}">
                  <a16:creationId xmlns:a16="http://schemas.microsoft.com/office/drawing/2014/main" xmlns="" id="{CD91194C-E388-4137-835B-C66D69BECFFF}"/>
                </a:ext>
              </a:extLst>
            </p:cNvPr>
            <p:cNvSpPr/>
            <p:nvPr/>
          </p:nvSpPr>
          <p:spPr>
            <a:xfrm>
              <a:off x="754424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 name="Oval 68">
              <a:extLst>
                <a:ext uri="{FF2B5EF4-FFF2-40B4-BE49-F238E27FC236}">
                  <a16:creationId xmlns:a16="http://schemas.microsoft.com/office/drawing/2014/main" xmlns="" id="{21FB3283-53CA-4B83-B5AD-02035F20FD23}"/>
                </a:ext>
              </a:extLst>
            </p:cNvPr>
            <p:cNvSpPr/>
            <p:nvPr/>
          </p:nvSpPr>
          <p:spPr>
            <a:xfrm>
              <a:off x="739115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5" name="Group 69">
            <a:extLst>
              <a:ext uri="{FF2B5EF4-FFF2-40B4-BE49-F238E27FC236}">
                <a16:creationId xmlns:a16="http://schemas.microsoft.com/office/drawing/2014/main" xmlns="" id="{B6732F87-8903-44C2-92E8-AA7FE332B13F}"/>
              </a:ext>
            </a:extLst>
          </p:cNvPr>
          <p:cNvGrpSpPr>
            <a:grpSpLocks/>
          </p:cNvGrpSpPr>
          <p:nvPr/>
        </p:nvGrpSpPr>
        <p:grpSpPr bwMode="auto">
          <a:xfrm>
            <a:off x="3792029" y="2300338"/>
            <a:ext cx="252781" cy="621645"/>
            <a:chOff x="7391400" y="1447800"/>
            <a:chExt cx="228600" cy="685800"/>
          </a:xfrm>
        </p:grpSpPr>
        <p:sp>
          <p:nvSpPr>
            <p:cNvPr id="71" name="Freeform 70">
              <a:extLst>
                <a:ext uri="{FF2B5EF4-FFF2-40B4-BE49-F238E27FC236}">
                  <a16:creationId xmlns:a16="http://schemas.microsoft.com/office/drawing/2014/main" xmlns="" id="{55CBAD0D-CA7E-42D1-AAFB-362FC1D45760}"/>
                </a:ext>
              </a:extLst>
            </p:cNvPr>
            <p:cNvSpPr/>
            <p:nvPr/>
          </p:nvSpPr>
          <p:spPr>
            <a:xfrm>
              <a:off x="7466886"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xmlns="" id="{6EC00789-8FED-4948-AAFD-2D1D5FBFE9FB}"/>
                </a:ext>
              </a:extLst>
            </p:cNvPr>
            <p:cNvSpPr/>
            <p:nvPr/>
          </p:nvSpPr>
          <p:spPr>
            <a:xfrm>
              <a:off x="7544108"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xmlns="" id="{3092B10D-3C21-461F-A48D-F6A39884249F}"/>
                </a:ext>
              </a:extLst>
            </p:cNvPr>
            <p:cNvSpPr/>
            <p:nvPr/>
          </p:nvSpPr>
          <p:spPr>
            <a:xfrm>
              <a:off x="7391020"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6" name="Group 73">
            <a:extLst>
              <a:ext uri="{FF2B5EF4-FFF2-40B4-BE49-F238E27FC236}">
                <a16:creationId xmlns:a16="http://schemas.microsoft.com/office/drawing/2014/main" xmlns="" id="{77A6AA5E-60AE-4C24-8D52-492817AE8612}"/>
              </a:ext>
            </a:extLst>
          </p:cNvPr>
          <p:cNvGrpSpPr>
            <a:grpSpLocks/>
          </p:cNvGrpSpPr>
          <p:nvPr/>
        </p:nvGrpSpPr>
        <p:grpSpPr bwMode="auto">
          <a:xfrm flipV="1">
            <a:off x="3792029" y="2991054"/>
            <a:ext cx="252781" cy="621645"/>
            <a:chOff x="7391400" y="1447800"/>
            <a:chExt cx="228600" cy="685800"/>
          </a:xfrm>
        </p:grpSpPr>
        <p:sp>
          <p:nvSpPr>
            <p:cNvPr id="75" name="Freeform 74">
              <a:extLst>
                <a:ext uri="{FF2B5EF4-FFF2-40B4-BE49-F238E27FC236}">
                  <a16:creationId xmlns:a16="http://schemas.microsoft.com/office/drawing/2014/main" xmlns="" id="{5B79EF54-DA89-44AA-AB1E-D16F9FA96AF2}"/>
                </a:ext>
              </a:extLst>
            </p:cNvPr>
            <p:cNvSpPr/>
            <p:nvPr/>
          </p:nvSpPr>
          <p:spPr>
            <a:xfrm>
              <a:off x="7466886"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xmlns="" id="{514B1493-67DD-4164-9B22-14B3C0670945}"/>
                </a:ext>
              </a:extLst>
            </p:cNvPr>
            <p:cNvSpPr/>
            <p:nvPr/>
          </p:nvSpPr>
          <p:spPr>
            <a:xfrm>
              <a:off x="7544108"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xmlns="" id="{FF17CC13-5C97-482E-91E9-1CCFC2743764}"/>
                </a:ext>
              </a:extLst>
            </p:cNvPr>
            <p:cNvSpPr/>
            <p:nvPr/>
          </p:nvSpPr>
          <p:spPr>
            <a:xfrm>
              <a:off x="7391020"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7" name="Group 77">
            <a:extLst>
              <a:ext uri="{FF2B5EF4-FFF2-40B4-BE49-F238E27FC236}">
                <a16:creationId xmlns:a16="http://schemas.microsoft.com/office/drawing/2014/main" xmlns="" id="{CA96F2E7-A86F-41D3-B028-DD7658829D04}"/>
              </a:ext>
            </a:extLst>
          </p:cNvPr>
          <p:cNvGrpSpPr>
            <a:grpSpLocks/>
          </p:cNvGrpSpPr>
          <p:nvPr/>
        </p:nvGrpSpPr>
        <p:grpSpPr bwMode="auto">
          <a:xfrm>
            <a:off x="4044810" y="2300338"/>
            <a:ext cx="252781" cy="621645"/>
            <a:chOff x="7391400" y="1447800"/>
            <a:chExt cx="228600" cy="685800"/>
          </a:xfrm>
        </p:grpSpPr>
        <p:sp>
          <p:nvSpPr>
            <p:cNvPr id="79" name="Freeform 78">
              <a:extLst>
                <a:ext uri="{FF2B5EF4-FFF2-40B4-BE49-F238E27FC236}">
                  <a16:creationId xmlns:a16="http://schemas.microsoft.com/office/drawing/2014/main" xmlns="" id="{FF7AD5C3-AC25-496A-8A65-AE937070EAD2}"/>
                </a:ext>
              </a:extLst>
            </p:cNvPr>
            <p:cNvSpPr/>
            <p:nvPr/>
          </p:nvSpPr>
          <p:spPr>
            <a:xfrm>
              <a:off x="746724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xmlns="" id="{DC6570EE-D8DE-4F55-9216-42F1C3E79490}"/>
                </a:ext>
              </a:extLst>
            </p:cNvPr>
            <p:cNvSpPr/>
            <p:nvPr/>
          </p:nvSpPr>
          <p:spPr>
            <a:xfrm>
              <a:off x="75444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xmlns="" id="{C21D8706-C04C-4BEA-9CB5-BAFA273DD786}"/>
                </a:ext>
              </a:extLst>
            </p:cNvPr>
            <p:cNvSpPr/>
            <p:nvPr/>
          </p:nvSpPr>
          <p:spPr>
            <a:xfrm>
              <a:off x="7391374"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8" name="Group 81">
            <a:extLst>
              <a:ext uri="{FF2B5EF4-FFF2-40B4-BE49-F238E27FC236}">
                <a16:creationId xmlns:a16="http://schemas.microsoft.com/office/drawing/2014/main" xmlns="" id="{280775F2-2CED-46C4-9255-14FE2FA7CCA9}"/>
              </a:ext>
            </a:extLst>
          </p:cNvPr>
          <p:cNvGrpSpPr>
            <a:grpSpLocks/>
          </p:cNvGrpSpPr>
          <p:nvPr/>
        </p:nvGrpSpPr>
        <p:grpSpPr bwMode="auto">
          <a:xfrm flipV="1">
            <a:off x="4044810" y="2991054"/>
            <a:ext cx="252781" cy="621645"/>
            <a:chOff x="7391400" y="1447800"/>
            <a:chExt cx="228600" cy="685800"/>
          </a:xfrm>
        </p:grpSpPr>
        <p:sp>
          <p:nvSpPr>
            <p:cNvPr id="83" name="Freeform 82">
              <a:extLst>
                <a:ext uri="{FF2B5EF4-FFF2-40B4-BE49-F238E27FC236}">
                  <a16:creationId xmlns:a16="http://schemas.microsoft.com/office/drawing/2014/main" xmlns="" id="{0F4D3BEB-A3C4-4782-B750-0D2009076E0A}"/>
                </a:ext>
              </a:extLst>
            </p:cNvPr>
            <p:cNvSpPr/>
            <p:nvPr/>
          </p:nvSpPr>
          <p:spPr>
            <a:xfrm>
              <a:off x="746724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xmlns="" id="{58481775-4BF7-4C66-9FBD-303C479630E3}"/>
                </a:ext>
              </a:extLst>
            </p:cNvPr>
            <p:cNvSpPr/>
            <p:nvPr/>
          </p:nvSpPr>
          <p:spPr>
            <a:xfrm>
              <a:off x="75444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xmlns="" id="{742A6F27-0E4E-411C-A292-1DFC7DDD42C0}"/>
                </a:ext>
              </a:extLst>
            </p:cNvPr>
            <p:cNvSpPr/>
            <p:nvPr/>
          </p:nvSpPr>
          <p:spPr>
            <a:xfrm>
              <a:off x="7391374"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89" name="Group 85">
            <a:extLst>
              <a:ext uri="{FF2B5EF4-FFF2-40B4-BE49-F238E27FC236}">
                <a16:creationId xmlns:a16="http://schemas.microsoft.com/office/drawing/2014/main" xmlns="" id="{78BF8E0B-4A80-4D5D-A459-7E92DE08AB3C}"/>
              </a:ext>
            </a:extLst>
          </p:cNvPr>
          <p:cNvGrpSpPr>
            <a:grpSpLocks/>
          </p:cNvGrpSpPr>
          <p:nvPr/>
        </p:nvGrpSpPr>
        <p:grpSpPr bwMode="auto">
          <a:xfrm>
            <a:off x="4297591" y="2300338"/>
            <a:ext cx="252781" cy="621645"/>
            <a:chOff x="7391400" y="1447800"/>
            <a:chExt cx="228600" cy="685800"/>
          </a:xfrm>
        </p:grpSpPr>
        <p:sp>
          <p:nvSpPr>
            <p:cNvPr id="87" name="Freeform 86">
              <a:extLst>
                <a:ext uri="{FF2B5EF4-FFF2-40B4-BE49-F238E27FC236}">
                  <a16:creationId xmlns:a16="http://schemas.microsoft.com/office/drawing/2014/main" xmlns="" id="{FEA8D437-1822-4BA3-AF1B-0DC3B35D4A31}"/>
                </a:ext>
              </a:extLst>
            </p:cNvPr>
            <p:cNvSpPr/>
            <p:nvPr/>
          </p:nvSpPr>
          <p:spPr>
            <a:xfrm>
              <a:off x="7467593"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xmlns="" id="{1414A093-F641-42CB-BB85-C5AB161F41C7}"/>
                </a:ext>
              </a:extLst>
            </p:cNvPr>
            <p:cNvSpPr/>
            <p:nvPr/>
          </p:nvSpPr>
          <p:spPr>
            <a:xfrm>
              <a:off x="754345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xmlns="" id="{E18EDE85-9F77-48D9-92ED-74763A51CEDF}"/>
                </a:ext>
              </a:extLst>
            </p:cNvPr>
            <p:cNvSpPr/>
            <p:nvPr/>
          </p:nvSpPr>
          <p:spPr>
            <a:xfrm>
              <a:off x="7391727"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0" name="Group 89">
            <a:extLst>
              <a:ext uri="{FF2B5EF4-FFF2-40B4-BE49-F238E27FC236}">
                <a16:creationId xmlns:a16="http://schemas.microsoft.com/office/drawing/2014/main" xmlns="" id="{2E8E5584-CDCC-4347-B778-72B27C31CDCC}"/>
              </a:ext>
            </a:extLst>
          </p:cNvPr>
          <p:cNvGrpSpPr>
            <a:grpSpLocks/>
          </p:cNvGrpSpPr>
          <p:nvPr/>
        </p:nvGrpSpPr>
        <p:grpSpPr bwMode="auto">
          <a:xfrm flipV="1">
            <a:off x="4297591" y="2991054"/>
            <a:ext cx="252781" cy="621645"/>
            <a:chOff x="7391400" y="1447800"/>
            <a:chExt cx="228600" cy="685800"/>
          </a:xfrm>
        </p:grpSpPr>
        <p:sp>
          <p:nvSpPr>
            <p:cNvPr id="91" name="Freeform 90">
              <a:extLst>
                <a:ext uri="{FF2B5EF4-FFF2-40B4-BE49-F238E27FC236}">
                  <a16:creationId xmlns:a16="http://schemas.microsoft.com/office/drawing/2014/main" xmlns="" id="{9F3C46F3-8653-4B3D-BA3A-3D81AF0AA6DA}"/>
                </a:ext>
              </a:extLst>
            </p:cNvPr>
            <p:cNvSpPr/>
            <p:nvPr/>
          </p:nvSpPr>
          <p:spPr>
            <a:xfrm>
              <a:off x="7467593"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xmlns="" id="{A6ECAF09-2EB5-4DCB-892E-EA7E8C1336B7}"/>
                </a:ext>
              </a:extLst>
            </p:cNvPr>
            <p:cNvSpPr/>
            <p:nvPr/>
          </p:nvSpPr>
          <p:spPr>
            <a:xfrm>
              <a:off x="754345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xmlns="" id="{D4249A4A-BAD8-45BC-A404-07028C130DC3}"/>
                </a:ext>
              </a:extLst>
            </p:cNvPr>
            <p:cNvSpPr/>
            <p:nvPr/>
          </p:nvSpPr>
          <p:spPr>
            <a:xfrm>
              <a:off x="7391727"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1" name="Group 93">
            <a:extLst>
              <a:ext uri="{FF2B5EF4-FFF2-40B4-BE49-F238E27FC236}">
                <a16:creationId xmlns:a16="http://schemas.microsoft.com/office/drawing/2014/main" xmlns="" id="{3AD3754E-DE55-41F1-9875-71D028BA547A}"/>
              </a:ext>
            </a:extLst>
          </p:cNvPr>
          <p:cNvGrpSpPr>
            <a:grpSpLocks/>
          </p:cNvGrpSpPr>
          <p:nvPr/>
        </p:nvGrpSpPr>
        <p:grpSpPr bwMode="auto">
          <a:xfrm>
            <a:off x="1385729" y="2300338"/>
            <a:ext cx="252781" cy="621645"/>
            <a:chOff x="7391400" y="1447800"/>
            <a:chExt cx="228600" cy="685800"/>
          </a:xfrm>
        </p:grpSpPr>
        <p:sp>
          <p:nvSpPr>
            <p:cNvPr id="95" name="Freeform 94">
              <a:extLst>
                <a:ext uri="{FF2B5EF4-FFF2-40B4-BE49-F238E27FC236}">
                  <a16:creationId xmlns:a16="http://schemas.microsoft.com/office/drawing/2014/main" xmlns="" id="{52165272-E26F-4300-B6B0-0FE5DFF3A6D7}"/>
                </a:ext>
              </a:extLst>
            </p:cNvPr>
            <p:cNvSpPr/>
            <p:nvPr/>
          </p:nvSpPr>
          <p:spPr>
            <a:xfrm>
              <a:off x="7467266"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xmlns="" id="{39D09B49-7C81-43D4-828E-E0D0B885975E}"/>
                </a:ext>
              </a:extLst>
            </p:cNvPr>
            <p:cNvSpPr/>
            <p:nvPr/>
          </p:nvSpPr>
          <p:spPr>
            <a:xfrm>
              <a:off x="754448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xmlns="" id="{DAD2B06B-4439-4363-9F19-CDB112A3DCF7}"/>
                </a:ext>
              </a:extLst>
            </p:cNvPr>
            <p:cNvSpPr/>
            <p:nvPr/>
          </p:nvSpPr>
          <p:spPr>
            <a:xfrm>
              <a:off x="7391400"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2" name="Group 97">
            <a:extLst>
              <a:ext uri="{FF2B5EF4-FFF2-40B4-BE49-F238E27FC236}">
                <a16:creationId xmlns:a16="http://schemas.microsoft.com/office/drawing/2014/main" xmlns="" id="{A4DD7CC8-AE84-404C-B0C7-C11A606A7D17}"/>
              </a:ext>
            </a:extLst>
          </p:cNvPr>
          <p:cNvGrpSpPr>
            <a:grpSpLocks/>
          </p:cNvGrpSpPr>
          <p:nvPr/>
        </p:nvGrpSpPr>
        <p:grpSpPr bwMode="auto">
          <a:xfrm flipV="1">
            <a:off x="1385729" y="2991054"/>
            <a:ext cx="252781" cy="621645"/>
            <a:chOff x="7391400" y="1447800"/>
            <a:chExt cx="228600" cy="685800"/>
          </a:xfrm>
        </p:grpSpPr>
        <p:sp>
          <p:nvSpPr>
            <p:cNvPr id="99" name="Freeform 98">
              <a:extLst>
                <a:ext uri="{FF2B5EF4-FFF2-40B4-BE49-F238E27FC236}">
                  <a16:creationId xmlns:a16="http://schemas.microsoft.com/office/drawing/2014/main" xmlns="" id="{A7A28869-8C47-4842-A4AA-446CD7DAFDD9}"/>
                </a:ext>
              </a:extLst>
            </p:cNvPr>
            <p:cNvSpPr/>
            <p:nvPr/>
          </p:nvSpPr>
          <p:spPr>
            <a:xfrm>
              <a:off x="7467266"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xmlns="" id="{79800322-A9B6-46EE-87F7-2CB6ADBD4BC0}"/>
                </a:ext>
              </a:extLst>
            </p:cNvPr>
            <p:cNvSpPr/>
            <p:nvPr/>
          </p:nvSpPr>
          <p:spPr>
            <a:xfrm>
              <a:off x="754448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xmlns="" id="{66325FE9-C61A-4C69-953D-A572907E2F38}"/>
                </a:ext>
              </a:extLst>
            </p:cNvPr>
            <p:cNvSpPr/>
            <p:nvPr/>
          </p:nvSpPr>
          <p:spPr>
            <a:xfrm>
              <a:off x="7391400"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3" name="Group 101">
            <a:extLst>
              <a:ext uri="{FF2B5EF4-FFF2-40B4-BE49-F238E27FC236}">
                <a16:creationId xmlns:a16="http://schemas.microsoft.com/office/drawing/2014/main" xmlns="" id="{36DD3012-BE70-4BC6-8C4E-4E55C9E33300}"/>
              </a:ext>
            </a:extLst>
          </p:cNvPr>
          <p:cNvGrpSpPr>
            <a:grpSpLocks/>
          </p:cNvGrpSpPr>
          <p:nvPr/>
        </p:nvGrpSpPr>
        <p:grpSpPr bwMode="auto">
          <a:xfrm>
            <a:off x="1638510" y="2300338"/>
            <a:ext cx="252781" cy="621645"/>
            <a:chOff x="7391400" y="1447800"/>
            <a:chExt cx="228600" cy="685800"/>
          </a:xfrm>
        </p:grpSpPr>
        <p:sp>
          <p:nvSpPr>
            <p:cNvPr id="103" name="Freeform 102">
              <a:extLst>
                <a:ext uri="{FF2B5EF4-FFF2-40B4-BE49-F238E27FC236}">
                  <a16:creationId xmlns:a16="http://schemas.microsoft.com/office/drawing/2014/main" xmlns="" id="{6C14BBEA-8E7D-4581-BE27-672945D2B922}"/>
                </a:ext>
              </a:extLst>
            </p:cNvPr>
            <p:cNvSpPr/>
            <p:nvPr/>
          </p:nvSpPr>
          <p:spPr>
            <a:xfrm>
              <a:off x="7467619"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xmlns="" id="{E0DA50E8-B118-4392-841C-9D3D2B4F45DC}"/>
                </a:ext>
              </a:extLst>
            </p:cNvPr>
            <p:cNvSpPr/>
            <p:nvPr/>
          </p:nvSpPr>
          <p:spPr>
            <a:xfrm>
              <a:off x="7543485"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xmlns="" id="{73D3942D-438E-4557-8B09-62A17BEB0434}"/>
                </a:ext>
              </a:extLst>
            </p:cNvPr>
            <p:cNvSpPr/>
            <p:nvPr/>
          </p:nvSpPr>
          <p:spPr>
            <a:xfrm>
              <a:off x="739175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4" name="Group 105">
            <a:extLst>
              <a:ext uri="{FF2B5EF4-FFF2-40B4-BE49-F238E27FC236}">
                <a16:creationId xmlns:a16="http://schemas.microsoft.com/office/drawing/2014/main" xmlns="" id="{467A0DCC-947D-4D94-84D2-125ABBC633EB}"/>
              </a:ext>
            </a:extLst>
          </p:cNvPr>
          <p:cNvGrpSpPr>
            <a:grpSpLocks/>
          </p:cNvGrpSpPr>
          <p:nvPr/>
        </p:nvGrpSpPr>
        <p:grpSpPr bwMode="auto">
          <a:xfrm flipV="1">
            <a:off x="1638510" y="2991054"/>
            <a:ext cx="252781" cy="621645"/>
            <a:chOff x="7391400" y="1447800"/>
            <a:chExt cx="228600" cy="685800"/>
          </a:xfrm>
        </p:grpSpPr>
        <p:sp>
          <p:nvSpPr>
            <p:cNvPr id="107" name="Freeform 106">
              <a:extLst>
                <a:ext uri="{FF2B5EF4-FFF2-40B4-BE49-F238E27FC236}">
                  <a16:creationId xmlns:a16="http://schemas.microsoft.com/office/drawing/2014/main" xmlns="" id="{F339DD9F-3C7C-46B0-A148-FB8E0DE749B9}"/>
                </a:ext>
              </a:extLst>
            </p:cNvPr>
            <p:cNvSpPr/>
            <p:nvPr/>
          </p:nvSpPr>
          <p:spPr>
            <a:xfrm>
              <a:off x="7467619"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xmlns="" id="{2F7BDF03-D6AA-47C9-9502-C25451496F57}"/>
                </a:ext>
              </a:extLst>
            </p:cNvPr>
            <p:cNvSpPr/>
            <p:nvPr/>
          </p:nvSpPr>
          <p:spPr>
            <a:xfrm>
              <a:off x="7543485"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xmlns="" id="{D6136359-F0CB-4B7F-958D-02354737BBA2}"/>
                </a:ext>
              </a:extLst>
            </p:cNvPr>
            <p:cNvSpPr/>
            <p:nvPr/>
          </p:nvSpPr>
          <p:spPr>
            <a:xfrm>
              <a:off x="739175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5" name="Group 109">
            <a:extLst>
              <a:ext uri="{FF2B5EF4-FFF2-40B4-BE49-F238E27FC236}">
                <a16:creationId xmlns:a16="http://schemas.microsoft.com/office/drawing/2014/main" xmlns="" id="{8B347404-09B9-4B83-B5CC-7C1419D2CF92}"/>
              </a:ext>
            </a:extLst>
          </p:cNvPr>
          <p:cNvGrpSpPr>
            <a:grpSpLocks/>
          </p:cNvGrpSpPr>
          <p:nvPr/>
        </p:nvGrpSpPr>
        <p:grpSpPr bwMode="auto">
          <a:xfrm>
            <a:off x="1891291" y="2300338"/>
            <a:ext cx="252781" cy="621645"/>
            <a:chOff x="7391400" y="1447800"/>
            <a:chExt cx="228600" cy="685800"/>
          </a:xfrm>
        </p:grpSpPr>
        <p:sp>
          <p:nvSpPr>
            <p:cNvPr id="111" name="Freeform 110">
              <a:extLst>
                <a:ext uri="{FF2B5EF4-FFF2-40B4-BE49-F238E27FC236}">
                  <a16:creationId xmlns:a16="http://schemas.microsoft.com/office/drawing/2014/main" xmlns="" id="{98DF5406-D6C9-4872-B510-DC631659BA50}"/>
                </a:ext>
              </a:extLst>
            </p:cNvPr>
            <p:cNvSpPr/>
            <p:nvPr/>
          </p:nvSpPr>
          <p:spPr>
            <a:xfrm>
              <a:off x="7466618"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xmlns="" id="{6D864E59-9D60-4E0E-8586-B1FF297018BB}"/>
                </a:ext>
              </a:extLst>
            </p:cNvPr>
            <p:cNvSpPr/>
            <p:nvPr/>
          </p:nvSpPr>
          <p:spPr>
            <a:xfrm>
              <a:off x="75438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xmlns="" id="{839251A9-E752-48F3-887A-A63DD3316909}"/>
                </a:ext>
              </a:extLst>
            </p:cNvPr>
            <p:cNvSpPr/>
            <p:nvPr/>
          </p:nvSpPr>
          <p:spPr>
            <a:xfrm>
              <a:off x="7390752"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6" name="Group 113">
            <a:extLst>
              <a:ext uri="{FF2B5EF4-FFF2-40B4-BE49-F238E27FC236}">
                <a16:creationId xmlns:a16="http://schemas.microsoft.com/office/drawing/2014/main" xmlns="" id="{7576278E-5451-47D3-AB8E-9A17C50F29BF}"/>
              </a:ext>
            </a:extLst>
          </p:cNvPr>
          <p:cNvGrpSpPr>
            <a:grpSpLocks/>
          </p:cNvGrpSpPr>
          <p:nvPr/>
        </p:nvGrpSpPr>
        <p:grpSpPr bwMode="auto">
          <a:xfrm flipV="1">
            <a:off x="1891291" y="2991054"/>
            <a:ext cx="252781" cy="621645"/>
            <a:chOff x="7391400" y="1447800"/>
            <a:chExt cx="228600" cy="685800"/>
          </a:xfrm>
        </p:grpSpPr>
        <p:sp>
          <p:nvSpPr>
            <p:cNvPr id="115" name="Freeform 114">
              <a:extLst>
                <a:ext uri="{FF2B5EF4-FFF2-40B4-BE49-F238E27FC236}">
                  <a16:creationId xmlns:a16="http://schemas.microsoft.com/office/drawing/2014/main" xmlns="" id="{A853FAF2-6883-423B-8A3A-6E8ABC1CE580}"/>
                </a:ext>
              </a:extLst>
            </p:cNvPr>
            <p:cNvSpPr/>
            <p:nvPr/>
          </p:nvSpPr>
          <p:spPr>
            <a:xfrm>
              <a:off x="7466618"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xmlns="" id="{3B98B117-170F-48E4-93DC-2F37D4C5BB94}"/>
                </a:ext>
              </a:extLst>
            </p:cNvPr>
            <p:cNvSpPr/>
            <p:nvPr/>
          </p:nvSpPr>
          <p:spPr>
            <a:xfrm>
              <a:off x="75438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xmlns="" id="{415430B1-91B0-4BCB-8C00-0BB283F9BF55}"/>
                </a:ext>
              </a:extLst>
            </p:cNvPr>
            <p:cNvSpPr/>
            <p:nvPr/>
          </p:nvSpPr>
          <p:spPr>
            <a:xfrm>
              <a:off x="7390752"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7" name="Group 117">
            <a:extLst>
              <a:ext uri="{FF2B5EF4-FFF2-40B4-BE49-F238E27FC236}">
                <a16:creationId xmlns:a16="http://schemas.microsoft.com/office/drawing/2014/main" xmlns="" id="{1FC6A2D7-1CC5-4BF9-BF85-F5B3E98EDDCA}"/>
              </a:ext>
            </a:extLst>
          </p:cNvPr>
          <p:cNvGrpSpPr>
            <a:grpSpLocks/>
          </p:cNvGrpSpPr>
          <p:nvPr/>
        </p:nvGrpSpPr>
        <p:grpSpPr bwMode="auto">
          <a:xfrm>
            <a:off x="2144073" y="2300338"/>
            <a:ext cx="252781" cy="621645"/>
            <a:chOff x="7391400" y="1447800"/>
            <a:chExt cx="228600" cy="685800"/>
          </a:xfrm>
        </p:grpSpPr>
        <p:sp>
          <p:nvSpPr>
            <p:cNvPr id="119" name="Freeform 118">
              <a:extLst>
                <a:ext uri="{FF2B5EF4-FFF2-40B4-BE49-F238E27FC236}">
                  <a16:creationId xmlns:a16="http://schemas.microsoft.com/office/drawing/2014/main" xmlns="" id="{3BA3858B-497E-4CF0-97DA-61F5D0F78A59}"/>
                </a:ext>
              </a:extLst>
            </p:cNvPr>
            <p:cNvSpPr/>
            <p:nvPr/>
          </p:nvSpPr>
          <p:spPr>
            <a:xfrm>
              <a:off x="7466971"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xmlns="" id="{0ACBE29A-CD55-4DBE-8840-0A37E628F406}"/>
                </a:ext>
              </a:extLst>
            </p:cNvPr>
            <p:cNvSpPr/>
            <p:nvPr/>
          </p:nvSpPr>
          <p:spPr>
            <a:xfrm>
              <a:off x="7544192"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xmlns="" id="{08F206BD-C0C6-4E8F-B582-0E5B67D8C0F1}"/>
                </a:ext>
              </a:extLst>
            </p:cNvPr>
            <p:cNvSpPr/>
            <p:nvPr/>
          </p:nvSpPr>
          <p:spPr>
            <a:xfrm>
              <a:off x="7391105"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8" name="Group 121">
            <a:extLst>
              <a:ext uri="{FF2B5EF4-FFF2-40B4-BE49-F238E27FC236}">
                <a16:creationId xmlns:a16="http://schemas.microsoft.com/office/drawing/2014/main" xmlns="" id="{75BB6952-1580-4C1C-B5FC-7AEF73EC5EA7}"/>
              </a:ext>
            </a:extLst>
          </p:cNvPr>
          <p:cNvGrpSpPr>
            <a:grpSpLocks/>
          </p:cNvGrpSpPr>
          <p:nvPr/>
        </p:nvGrpSpPr>
        <p:grpSpPr bwMode="auto">
          <a:xfrm flipV="1">
            <a:off x="2144073" y="2991054"/>
            <a:ext cx="252781" cy="621645"/>
            <a:chOff x="7391400" y="1447800"/>
            <a:chExt cx="228600" cy="685800"/>
          </a:xfrm>
        </p:grpSpPr>
        <p:sp>
          <p:nvSpPr>
            <p:cNvPr id="123" name="Freeform 122">
              <a:extLst>
                <a:ext uri="{FF2B5EF4-FFF2-40B4-BE49-F238E27FC236}">
                  <a16:creationId xmlns:a16="http://schemas.microsoft.com/office/drawing/2014/main" xmlns="" id="{73B243FF-B3C5-4905-A6C6-651FB9B6D158}"/>
                </a:ext>
              </a:extLst>
            </p:cNvPr>
            <p:cNvSpPr/>
            <p:nvPr/>
          </p:nvSpPr>
          <p:spPr>
            <a:xfrm>
              <a:off x="7466971"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xmlns="" id="{432D6801-FFD5-406D-8557-00B4CD934A20}"/>
                </a:ext>
              </a:extLst>
            </p:cNvPr>
            <p:cNvSpPr/>
            <p:nvPr/>
          </p:nvSpPr>
          <p:spPr>
            <a:xfrm>
              <a:off x="7544192"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xmlns="" id="{A2EB04FF-45DB-4A23-A4DD-1C18FEB293A7}"/>
                </a:ext>
              </a:extLst>
            </p:cNvPr>
            <p:cNvSpPr/>
            <p:nvPr/>
          </p:nvSpPr>
          <p:spPr>
            <a:xfrm>
              <a:off x="7391105"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199" name="Group 149">
            <a:extLst>
              <a:ext uri="{FF2B5EF4-FFF2-40B4-BE49-F238E27FC236}">
                <a16:creationId xmlns:a16="http://schemas.microsoft.com/office/drawing/2014/main" xmlns="" id="{46A81B13-89F4-47CB-AD86-CC85EE325AA6}"/>
              </a:ext>
            </a:extLst>
          </p:cNvPr>
          <p:cNvGrpSpPr>
            <a:grpSpLocks/>
          </p:cNvGrpSpPr>
          <p:nvPr/>
        </p:nvGrpSpPr>
        <p:grpSpPr bwMode="auto">
          <a:xfrm>
            <a:off x="7470840" y="4343257"/>
            <a:ext cx="1033660" cy="512954"/>
            <a:chOff x="3733360" y="3396755"/>
            <a:chExt cx="934780" cy="565893"/>
          </a:xfrm>
        </p:grpSpPr>
        <p:sp>
          <p:nvSpPr>
            <p:cNvPr id="129" name="Oval 128">
              <a:extLst>
                <a:ext uri="{FF2B5EF4-FFF2-40B4-BE49-F238E27FC236}">
                  <a16:creationId xmlns:a16="http://schemas.microsoft.com/office/drawing/2014/main" xmlns="" id="{37C0DB29-6756-44AF-8A50-6F6FDDFD67CE}"/>
                </a:ext>
              </a:extLst>
            </p:cNvPr>
            <p:cNvSpPr/>
            <p:nvPr/>
          </p:nvSpPr>
          <p:spPr>
            <a:xfrm>
              <a:off x="3733360" y="339675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42" name="Rectangle 129">
              <a:extLst>
                <a:ext uri="{FF2B5EF4-FFF2-40B4-BE49-F238E27FC236}">
                  <a16:creationId xmlns:a16="http://schemas.microsoft.com/office/drawing/2014/main" xmlns="" id="{A12D6FD9-4253-4799-B538-0191AD582388}"/>
                </a:ext>
              </a:extLst>
            </p:cNvPr>
            <p:cNvSpPr>
              <a:spLocks noChangeArrowheads="1"/>
            </p:cNvSpPr>
            <p:nvPr/>
          </p:nvSpPr>
          <p:spPr bwMode="auto">
            <a:xfrm>
              <a:off x="3863642" y="3486090"/>
              <a:ext cx="706208"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TRAFs</a:t>
              </a:r>
            </a:p>
          </p:txBody>
        </p:sp>
      </p:grpSp>
      <p:grpSp>
        <p:nvGrpSpPr>
          <p:cNvPr id="7200" name="Group 148">
            <a:extLst>
              <a:ext uri="{FF2B5EF4-FFF2-40B4-BE49-F238E27FC236}">
                <a16:creationId xmlns:a16="http://schemas.microsoft.com/office/drawing/2014/main" xmlns="" id="{4CF422D2-22CC-402E-B0DB-FC5981C70380}"/>
              </a:ext>
            </a:extLst>
          </p:cNvPr>
          <p:cNvGrpSpPr>
            <a:grpSpLocks/>
          </p:cNvGrpSpPr>
          <p:nvPr/>
        </p:nvGrpSpPr>
        <p:grpSpPr bwMode="auto">
          <a:xfrm>
            <a:off x="7470840" y="5793442"/>
            <a:ext cx="1033660" cy="512954"/>
            <a:chOff x="3733359" y="4996605"/>
            <a:chExt cx="934780" cy="565893"/>
          </a:xfrm>
        </p:grpSpPr>
        <p:sp>
          <p:nvSpPr>
            <p:cNvPr id="131" name="Oval 130">
              <a:extLst>
                <a:ext uri="{FF2B5EF4-FFF2-40B4-BE49-F238E27FC236}">
                  <a16:creationId xmlns:a16="http://schemas.microsoft.com/office/drawing/2014/main" xmlns="" id="{C4222AD1-8C9C-4996-B652-DFF0B9B5B75D}"/>
                </a:ext>
              </a:extLst>
            </p:cNvPr>
            <p:cNvSpPr/>
            <p:nvPr/>
          </p:nvSpPr>
          <p:spPr>
            <a:xfrm>
              <a:off x="3733359" y="499660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40" name="Rectangle 131">
              <a:extLst>
                <a:ext uri="{FF2B5EF4-FFF2-40B4-BE49-F238E27FC236}">
                  <a16:creationId xmlns:a16="http://schemas.microsoft.com/office/drawing/2014/main" xmlns="" id="{36DF6182-6B36-4483-8B7F-805CD1AAF171}"/>
                </a:ext>
              </a:extLst>
            </p:cNvPr>
            <p:cNvSpPr>
              <a:spLocks noChangeArrowheads="1"/>
            </p:cNvSpPr>
            <p:nvPr/>
          </p:nvSpPr>
          <p:spPr bwMode="auto">
            <a:xfrm>
              <a:off x="3791111" y="5073134"/>
              <a:ext cx="797808"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TRADD</a:t>
              </a:r>
            </a:p>
          </p:txBody>
        </p:sp>
      </p:grpSp>
      <p:grpSp>
        <p:nvGrpSpPr>
          <p:cNvPr id="7201" name="Group 127">
            <a:extLst>
              <a:ext uri="{FF2B5EF4-FFF2-40B4-BE49-F238E27FC236}">
                <a16:creationId xmlns:a16="http://schemas.microsoft.com/office/drawing/2014/main" xmlns="" id="{6F173602-DD4C-487F-B66F-82A0108CCB81}"/>
              </a:ext>
            </a:extLst>
          </p:cNvPr>
          <p:cNvGrpSpPr>
            <a:grpSpLocks/>
          </p:cNvGrpSpPr>
          <p:nvPr/>
        </p:nvGrpSpPr>
        <p:grpSpPr bwMode="auto">
          <a:xfrm>
            <a:off x="4627524" y="5906673"/>
            <a:ext cx="822433" cy="512954"/>
            <a:chOff x="2477115" y="4419888"/>
            <a:chExt cx="743759" cy="565893"/>
          </a:xfrm>
        </p:grpSpPr>
        <p:sp>
          <p:nvSpPr>
            <p:cNvPr id="140" name="Oval 139">
              <a:extLst>
                <a:ext uri="{FF2B5EF4-FFF2-40B4-BE49-F238E27FC236}">
                  <a16:creationId xmlns:a16="http://schemas.microsoft.com/office/drawing/2014/main" xmlns="" id="{EB8A6C67-3B82-4DFB-946A-C68AAFE1F0FC}"/>
                </a:ext>
              </a:extLst>
            </p:cNvPr>
            <p:cNvSpPr/>
            <p:nvPr/>
          </p:nvSpPr>
          <p:spPr>
            <a:xfrm>
              <a:off x="2477115" y="4419888"/>
              <a:ext cx="743759" cy="565893"/>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8" name="Rectangle 140">
              <a:extLst>
                <a:ext uri="{FF2B5EF4-FFF2-40B4-BE49-F238E27FC236}">
                  <a16:creationId xmlns:a16="http://schemas.microsoft.com/office/drawing/2014/main" xmlns="" id="{53669085-EC32-4C6E-815D-9A24656EEA52}"/>
                </a:ext>
              </a:extLst>
            </p:cNvPr>
            <p:cNvSpPr>
              <a:spLocks noChangeArrowheads="1"/>
            </p:cNvSpPr>
            <p:nvPr/>
          </p:nvSpPr>
          <p:spPr bwMode="auto">
            <a:xfrm>
              <a:off x="2619142" y="4476690"/>
              <a:ext cx="459916"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I</a:t>
              </a:r>
              <a:r>
                <a:rPr lang="en-US" altLang="en-US" sz="2000" b="1">
                  <a:solidFill>
                    <a:schemeClr val="bg1"/>
                  </a:solidFill>
                  <a:latin typeface="Symbol" panose="05050102010706020507" pitchFamily="18" charset="2"/>
                </a:rPr>
                <a:t>k</a:t>
              </a:r>
              <a:r>
                <a:rPr lang="en-US" altLang="en-US" sz="2000" b="1">
                  <a:solidFill>
                    <a:schemeClr val="bg1"/>
                  </a:solidFill>
                </a:rPr>
                <a:t>B</a:t>
              </a:r>
            </a:p>
          </p:txBody>
        </p:sp>
      </p:grpSp>
      <p:grpSp>
        <p:nvGrpSpPr>
          <p:cNvPr id="7202" name="Group 134">
            <a:extLst>
              <a:ext uri="{FF2B5EF4-FFF2-40B4-BE49-F238E27FC236}">
                <a16:creationId xmlns:a16="http://schemas.microsoft.com/office/drawing/2014/main" xmlns="" id="{62484B2C-E94C-4D65-9778-C3E8B8FB5222}"/>
              </a:ext>
            </a:extLst>
          </p:cNvPr>
          <p:cNvGrpSpPr>
            <a:grpSpLocks/>
          </p:cNvGrpSpPr>
          <p:nvPr/>
        </p:nvGrpSpPr>
        <p:grpSpPr bwMode="auto">
          <a:xfrm>
            <a:off x="4264994" y="6291389"/>
            <a:ext cx="822434" cy="512954"/>
            <a:chOff x="2758864" y="4876573"/>
            <a:chExt cx="743760" cy="565893"/>
          </a:xfrm>
        </p:grpSpPr>
        <p:sp>
          <p:nvSpPr>
            <p:cNvPr id="142" name="Oval 141">
              <a:extLst>
                <a:ext uri="{FF2B5EF4-FFF2-40B4-BE49-F238E27FC236}">
                  <a16:creationId xmlns:a16="http://schemas.microsoft.com/office/drawing/2014/main" xmlns="" id="{C0FB20E3-1694-4F10-A667-6103E078FA92}"/>
                </a:ext>
              </a:extLst>
            </p:cNvPr>
            <p:cNvSpPr/>
            <p:nvPr/>
          </p:nvSpPr>
          <p:spPr>
            <a:xfrm>
              <a:off x="2758864" y="4876573"/>
              <a:ext cx="743760" cy="565893"/>
            </a:xfrm>
            <a:prstGeom prst="ellipse">
              <a:avLst/>
            </a:prstGeom>
            <a:solidFill>
              <a:srgbClr val="00B05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6" name="Rectangle 142">
              <a:extLst>
                <a:ext uri="{FF2B5EF4-FFF2-40B4-BE49-F238E27FC236}">
                  <a16:creationId xmlns:a16="http://schemas.microsoft.com/office/drawing/2014/main" xmlns="" id="{72830CF8-5952-4970-A76E-8514E4B8430B}"/>
                </a:ext>
              </a:extLst>
            </p:cNvPr>
            <p:cNvSpPr>
              <a:spLocks noChangeArrowheads="1"/>
            </p:cNvSpPr>
            <p:nvPr/>
          </p:nvSpPr>
          <p:spPr bwMode="auto">
            <a:xfrm>
              <a:off x="2808441" y="4953000"/>
              <a:ext cx="644594"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t>NF</a:t>
              </a:r>
              <a:r>
                <a:rPr lang="en-US" altLang="en-US" sz="2000" b="1">
                  <a:latin typeface="Symbol" panose="05050102010706020507" pitchFamily="18" charset="2"/>
                </a:rPr>
                <a:t>k</a:t>
              </a:r>
              <a:r>
                <a:rPr lang="en-US" altLang="en-US" sz="2000" b="1"/>
                <a:t>B</a:t>
              </a:r>
            </a:p>
          </p:txBody>
        </p:sp>
      </p:grpSp>
      <p:grpSp>
        <p:nvGrpSpPr>
          <p:cNvPr id="7203" name="Group 150">
            <a:extLst>
              <a:ext uri="{FF2B5EF4-FFF2-40B4-BE49-F238E27FC236}">
                <a16:creationId xmlns:a16="http://schemas.microsoft.com/office/drawing/2014/main" xmlns="" id="{0116FD2E-8D8E-4FEC-B666-C22F3FDAF203}"/>
              </a:ext>
            </a:extLst>
          </p:cNvPr>
          <p:cNvGrpSpPr>
            <a:grpSpLocks/>
          </p:cNvGrpSpPr>
          <p:nvPr/>
        </p:nvGrpSpPr>
        <p:grpSpPr bwMode="auto">
          <a:xfrm>
            <a:off x="4735386" y="4905323"/>
            <a:ext cx="820935" cy="512954"/>
            <a:chOff x="1512246" y="3743559"/>
            <a:chExt cx="742404" cy="565893"/>
          </a:xfrm>
        </p:grpSpPr>
        <p:sp>
          <p:nvSpPr>
            <p:cNvPr id="146" name="Oval 145">
              <a:extLst>
                <a:ext uri="{FF2B5EF4-FFF2-40B4-BE49-F238E27FC236}">
                  <a16:creationId xmlns:a16="http://schemas.microsoft.com/office/drawing/2014/main" xmlns="" id="{76943701-1CDA-430C-9B1B-CCB4264F29DB}"/>
                </a:ext>
              </a:extLst>
            </p:cNvPr>
            <p:cNvSpPr/>
            <p:nvPr/>
          </p:nvSpPr>
          <p:spPr>
            <a:xfrm>
              <a:off x="1512246" y="3743559"/>
              <a:ext cx="742404"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4" name="Rectangle 146">
              <a:extLst>
                <a:ext uri="{FF2B5EF4-FFF2-40B4-BE49-F238E27FC236}">
                  <a16:creationId xmlns:a16="http://schemas.microsoft.com/office/drawing/2014/main" xmlns="" id="{9AB8A083-AB22-4887-A94C-7AE4A660E214}"/>
                </a:ext>
              </a:extLst>
            </p:cNvPr>
            <p:cNvSpPr>
              <a:spLocks noChangeArrowheads="1"/>
            </p:cNvSpPr>
            <p:nvPr/>
          </p:nvSpPr>
          <p:spPr bwMode="auto">
            <a:xfrm>
              <a:off x="1591085" y="3826337"/>
              <a:ext cx="584402"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p>
          </p:txBody>
        </p:sp>
      </p:grpSp>
      <p:cxnSp>
        <p:nvCxnSpPr>
          <p:cNvPr id="158" name="Straight Arrow Connector 157">
            <a:extLst>
              <a:ext uri="{FF2B5EF4-FFF2-40B4-BE49-F238E27FC236}">
                <a16:creationId xmlns:a16="http://schemas.microsoft.com/office/drawing/2014/main" xmlns="" id="{52C3EA41-0A5C-4753-AD5D-6C9461793F0B}"/>
              </a:ext>
            </a:extLst>
          </p:cNvPr>
          <p:cNvCxnSpPr/>
          <p:nvPr/>
        </p:nvCxnSpPr>
        <p:spPr bwMode="auto">
          <a:xfrm flipH="1">
            <a:off x="6765254" y="4605192"/>
            <a:ext cx="666635" cy="91405"/>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1" name="Straight Arrow Connector 160">
            <a:extLst>
              <a:ext uri="{FF2B5EF4-FFF2-40B4-BE49-F238E27FC236}">
                <a16:creationId xmlns:a16="http://schemas.microsoft.com/office/drawing/2014/main" xmlns="" id="{138255B6-37CF-4AB1-A25D-408EA6FB6650}"/>
              </a:ext>
            </a:extLst>
          </p:cNvPr>
          <p:cNvCxnSpPr/>
          <p:nvPr/>
        </p:nvCxnSpPr>
        <p:spPr bwMode="auto">
          <a:xfrm flipH="1">
            <a:off x="5502391" y="4786637"/>
            <a:ext cx="768504" cy="27694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3" name="Straight Arrow Connector 162">
            <a:extLst>
              <a:ext uri="{FF2B5EF4-FFF2-40B4-BE49-F238E27FC236}">
                <a16:creationId xmlns:a16="http://schemas.microsoft.com/office/drawing/2014/main" xmlns="" id="{E57F32AC-8E56-45F6-9DF6-E4BD2C8A2329}"/>
              </a:ext>
            </a:extLst>
          </p:cNvPr>
          <p:cNvCxnSpPr/>
          <p:nvPr/>
        </p:nvCxnSpPr>
        <p:spPr bwMode="auto">
          <a:xfrm flipH="1">
            <a:off x="5454454" y="4696597"/>
            <a:ext cx="2269558" cy="1261921"/>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169" name="Straight Arrow Connector 168">
            <a:extLst>
              <a:ext uri="{FF2B5EF4-FFF2-40B4-BE49-F238E27FC236}">
                <a16:creationId xmlns:a16="http://schemas.microsoft.com/office/drawing/2014/main" xmlns="" id="{4F102143-9A6B-41B8-A961-E276B4F4271E}"/>
              </a:ext>
            </a:extLst>
          </p:cNvPr>
          <p:cNvCxnSpPr/>
          <p:nvPr/>
        </p:nvCxnSpPr>
        <p:spPr bwMode="auto">
          <a:xfrm flipH="1" flipV="1">
            <a:off x="5628228" y="6419630"/>
            <a:ext cx="1811152" cy="3956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208" name="Group 180">
            <a:extLst>
              <a:ext uri="{FF2B5EF4-FFF2-40B4-BE49-F238E27FC236}">
                <a16:creationId xmlns:a16="http://schemas.microsoft.com/office/drawing/2014/main" xmlns="" id="{FDA7742C-E754-4BB2-97DE-C04AA7797CAE}"/>
              </a:ext>
            </a:extLst>
          </p:cNvPr>
          <p:cNvGrpSpPr>
            <a:grpSpLocks/>
          </p:cNvGrpSpPr>
          <p:nvPr/>
        </p:nvGrpSpPr>
        <p:grpSpPr bwMode="auto">
          <a:xfrm>
            <a:off x="7187707" y="6208171"/>
            <a:ext cx="1033660" cy="512954"/>
            <a:chOff x="3505709" y="5454135"/>
            <a:chExt cx="934780" cy="565893"/>
          </a:xfrm>
        </p:grpSpPr>
        <p:sp>
          <p:nvSpPr>
            <p:cNvPr id="182" name="Oval 181">
              <a:extLst>
                <a:ext uri="{FF2B5EF4-FFF2-40B4-BE49-F238E27FC236}">
                  <a16:creationId xmlns:a16="http://schemas.microsoft.com/office/drawing/2014/main" xmlns="" id="{0079B310-D81C-4A0B-AF1C-435317582C32}"/>
                </a:ext>
              </a:extLst>
            </p:cNvPr>
            <p:cNvSpPr/>
            <p:nvPr/>
          </p:nvSpPr>
          <p:spPr>
            <a:xfrm>
              <a:off x="3505709" y="5454135"/>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2" name="Rectangle 182">
              <a:extLst>
                <a:ext uri="{FF2B5EF4-FFF2-40B4-BE49-F238E27FC236}">
                  <a16:creationId xmlns:a16="http://schemas.microsoft.com/office/drawing/2014/main" xmlns="" id="{0F7A4CF8-EED2-436C-8618-AE4AD0EB7248}"/>
                </a:ext>
              </a:extLst>
            </p:cNvPr>
            <p:cNvSpPr>
              <a:spLocks noChangeArrowheads="1"/>
            </p:cNvSpPr>
            <p:nvPr/>
          </p:nvSpPr>
          <p:spPr bwMode="auto">
            <a:xfrm>
              <a:off x="3624563" y="5530334"/>
              <a:ext cx="732145"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TRAF2</a:t>
              </a:r>
            </a:p>
          </p:txBody>
        </p:sp>
      </p:grpSp>
      <p:grpSp>
        <p:nvGrpSpPr>
          <p:cNvPr id="7209" name="Group 185">
            <a:extLst>
              <a:ext uri="{FF2B5EF4-FFF2-40B4-BE49-F238E27FC236}">
                <a16:creationId xmlns:a16="http://schemas.microsoft.com/office/drawing/2014/main" xmlns="" id="{6F20A461-FBF6-4C3D-A4FE-E31E7079CDE4}"/>
              </a:ext>
            </a:extLst>
          </p:cNvPr>
          <p:cNvGrpSpPr>
            <a:grpSpLocks/>
          </p:cNvGrpSpPr>
          <p:nvPr/>
        </p:nvGrpSpPr>
        <p:grpSpPr bwMode="auto">
          <a:xfrm>
            <a:off x="5944321" y="4550621"/>
            <a:ext cx="820935" cy="512954"/>
            <a:chOff x="6781945" y="3396920"/>
            <a:chExt cx="742404" cy="565893"/>
          </a:xfrm>
        </p:grpSpPr>
        <p:sp>
          <p:nvSpPr>
            <p:cNvPr id="187" name="Oval 186">
              <a:extLst>
                <a:ext uri="{FF2B5EF4-FFF2-40B4-BE49-F238E27FC236}">
                  <a16:creationId xmlns:a16="http://schemas.microsoft.com/office/drawing/2014/main" xmlns="" id="{94FF07B9-880F-4553-AD18-874D76B17EF6}"/>
                </a:ext>
              </a:extLst>
            </p:cNvPr>
            <p:cNvSpPr/>
            <p:nvPr/>
          </p:nvSpPr>
          <p:spPr>
            <a:xfrm>
              <a:off x="6781945" y="3396920"/>
              <a:ext cx="742404" cy="565893"/>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30" name="Rectangle 187">
              <a:extLst>
                <a:ext uri="{FF2B5EF4-FFF2-40B4-BE49-F238E27FC236}">
                  <a16:creationId xmlns:a16="http://schemas.microsoft.com/office/drawing/2014/main" xmlns="" id="{7C12DB8F-922A-4E99-BA4A-B6FC7F1D2D52}"/>
                </a:ext>
              </a:extLst>
            </p:cNvPr>
            <p:cNvSpPr>
              <a:spLocks noChangeArrowheads="1"/>
            </p:cNvSpPr>
            <p:nvPr/>
          </p:nvSpPr>
          <p:spPr bwMode="auto">
            <a:xfrm>
              <a:off x="6871399" y="3480460"/>
              <a:ext cx="563882"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PI3K</a:t>
              </a:r>
            </a:p>
          </p:txBody>
        </p:sp>
      </p:grpSp>
      <p:grpSp>
        <p:nvGrpSpPr>
          <p:cNvPr id="7210" name="Group 202">
            <a:extLst>
              <a:ext uri="{FF2B5EF4-FFF2-40B4-BE49-F238E27FC236}">
                <a16:creationId xmlns:a16="http://schemas.microsoft.com/office/drawing/2014/main" xmlns="" id="{D09E7E3A-28E6-4E15-9291-E6A390519B7D}"/>
              </a:ext>
            </a:extLst>
          </p:cNvPr>
          <p:cNvGrpSpPr>
            <a:grpSpLocks/>
          </p:cNvGrpSpPr>
          <p:nvPr/>
        </p:nvGrpSpPr>
        <p:grpSpPr bwMode="auto">
          <a:xfrm>
            <a:off x="3532277" y="2300338"/>
            <a:ext cx="252781" cy="621645"/>
            <a:chOff x="7391400" y="1447800"/>
            <a:chExt cx="228600" cy="685800"/>
          </a:xfrm>
        </p:grpSpPr>
        <p:sp>
          <p:nvSpPr>
            <p:cNvPr id="204" name="Freeform 203">
              <a:extLst>
                <a:ext uri="{FF2B5EF4-FFF2-40B4-BE49-F238E27FC236}">
                  <a16:creationId xmlns:a16="http://schemas.microsoft.com/office/drawing/2014/main" xmlns="" id="{B7996867-AA5C-4AF1-AF1D-5ED873FB0AE1}"/>
                </a:ext>
              </a:extLst>
            </p:cNvPr>
            <p:cNvSpPr/>
            <p:nvPr/>
          </p:nvSpPr>
          <p:spPr>
            <a:xfrm>
              <a:off x="746741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xmlns="" id="{0DF23730-D437-4FB5-9BD7-45A87CB9E9DF}"/>
                </a:ext>
              </a:extLst>
            </p:cNvPr>
            <p:cNvSpPr/>
            <p:nvPr/>
          </p:nvSpPr>
          <p:spPr>
            <a:xfrm>
              <a:off x="75446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xmlns="" id="{C4427FE6-B3EB-4988-9F19-2DC0733DDC33}"/>
                </a:ext>
              </a:extLst>
            </p:cNvPr>
            <p:cNvSpPr/>
            <p:nvPr/>
          </p:nvSpPr>
          <p:spPr>
            <a:xfrm>
              <a:off x="739155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1" name="Group 206">
            <a:extLst>
              <a:ext uri="{FF2B5EF4-FFF2-40B4-BE49-F238E27FC236}">
                <a16:creationId xmlns:a16="http://schemas.microsoft.com/office/drawing/2014/main" xmlns="" id="{FAC29DFF-DA35-488D-88DE-FF3DA6529E0C}"/>
              </a:ext>
            </a:extLst>
          </p:cNvPr>
          <p:cNvGrpSpPr>
            <a:grpSpLocks/>
          </p:cNvGrpSpPr>
          <p:nvPr/>
        </p:nvGrpSpPr>
        <p:grpSpPr bwMode="auto">
          <a:xfrm flipV="1">
            <a:off x="3532277" y="2991054"/>
            <a:ext cx="252781" cy="621645"/>
            <a:chOff x="7391400" y="1447800"/>
            <a:chExt cx="228600" cy="685800"/>
          </a:xfrm>
        </p:grpSpPr>
        <p:sp>
          <p:nvSpPr>
            <p:cNvPr id="208" name="Freeform 207">
              <a:extLst>
                <a:ext uri="{FF2B5EF4-FFF2-40B4-BE49-F238E27FC236}">
                  <a16:creationId xmlns:a16="http://schemas.microsoft.com/office/drawing/2014/main" xmlns="" id="{25173D80-5F1F-43B7-BB2B-03052C64ED80}"/>
                </a:ext>
              </a:extLst>
            </p:cNvPr>
            <p:cNvSpPr/>
            <p:nvPr/>
          </p:nvSpPr>
          <p:spPr>
            <a:xfrm>
              <a:off x="746741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 name="Freeform 208">
              <a:extLst>
                <a:ext uri="{FF2B5EF4-FFF2-40B4-BE49-F238E27FC236}">
                  <a16:creationId xmlns:a16="http://schemas.microsoft.com/office/drawing/2014/main" xmlns="" id="{224C13E2-3443-47B2-98BE-B3A8B5AE61AE}"/>
                </a:ext>
              </a:extLst>
            </p:cNvPr>
            <p:cNvSpPr/>
            <p:nvPr/>
          </p:nvSpPr>
          <p:spPr>
            <a:xfrm>
              <a:off x="75446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xmlns="" id="{8FAB6DF2-DD6C-4133-BCAF-1705E4BA659E}"/>
                </a:ext>
              </a:extLst>
            </p:cNvPr>
            <p:cNvSpPr/>
            <p:nvPr/>
          </p:nvSpPr>
          <p:spPr>
            <a:xfrm>
              <a:off x="739155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2" name="Group 210">
            <a:extLst>
              <a:ext uri="{FF2B5EF4-FFF2-40B4-BE49-F238E27FC236}">
                <a16:creationId xmlns:a16="http://schemas.microsoft.com/office/drawing/2014/main" xmlns="" id="{F6D24418-7EB1-4A5C-AFAA-68BADF02774A}"/>
              </a:ext>
            </a:extLst>
          </p:cNvPr>
          <p:cNvGrpSpPr>
            <a:grpSpLocks/>
          </p:cNvGrpSpPr>
          <p:nvPr/>
        </p:nvGrpSpPr>
        <p:grpSpPr bwMode="auto">
          <a:xfrm>
            <a:off x="3137866" y="2300338"/>
            <a:ext cx="252781" cy="621645"/>
            <a:chOff x="7391400" y="1447800"/>
            <a:chExt cx="228600" cy="685800"/>
          </a:xfrm>
        </p:grpSpPr>
        <p:sp>
          <p:nvSpPr>
            <p:cNvPr id="212" name="Freeform 211">
              <a:extLst>
                <a:ext uri="{FF2B5EF4-FFF2-40B4-BE49-F238E27FC236}">
                  <a16:creationId xmlns:a16="http://schemas.microsoft.com/office/drawing/2014/main" xmlns="" id="{B5A29A93-C3ED-493A-9ECB-880F2A876A5A}"/>
                </a:ext>
              </a:extLst>
            </p:cNvPr>
            <p:cNvSpPr/>
            <p:nvPr/>
          </p:nvSpPr>
          <p:spPr>
            <a:xfrm>
              <a:off x="746779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xmlns="" id="{55C15A52-2057-413F-9AD3-444149460369}"/>
                </a:ext>
              </a:extLst>
            </p:cNvPr>
            <p:cNvSpPr/>
            <p:nvPr/>
          </p:nvSpPr>
          <p:spPr>
            <a:xfrm>
              <a:off x="754366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xmlns="" id="{3305E3F5-EEC5-42CE-8FD0-3C62AF62ADA2}"/>
                </a:ext>
              </a:extLst>
            </p:cNvPr>
            <p:cNvSpPr/>
            <p:nvPr/>
          </p:nvSpPr>
          <p:spPr>
            <a:xfrm>
              <a:off x="739193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3" name="Group 214">
            <a:extLst>
              <a:ext uri="{FF2B5EF4-FFF2-40B4-BE49-F238E27FC236}">
                <a16:creationId xmlns:a16="http://schemas.microsoft.com/office/drawing/2014/main" xmlns="" id="{11FB45D8-36FD-4656-95C0-BA412F5B9F43}"/>
              </a:ext>
            </a:extLst>
          </p:cNvPr>
          <p:cNvGrpSpPr>
            <a:grpSpLocks/>
          </p:cNvGrpSpPr>
          <p:nvPr/>
        </p:nvGrpSpPr>
        <p:grpSpPr bwMode="auto">
          <a:xfrm flipV="1">
            <a:off x="3137866" y="2991054"/>
            <a:ext cx="252781" cy="621645"/>
            <a:chOff x="7391400" y="1447800"/>
            <a:chExt cx="228600" cy="685800"/>
          </a:xfrm>
        </p:grpSpPr>
        <p:sp>
          <p:nvSpPr>
            <p:cNvPr id="216" name="Freeform 215">
              <a:extLst>
                <a:ext uri="{FF2B5EF4-FFF2-40B4-BE49-F238E27FC236}">
                  <a16:creationId xmlns:a16="http://schemas.microsoft.com/office/drawing/2014/main" xmlns="" id="{7A861A09-967A-41FF-83F0-AB34E367595C}"/>
                </a:ext>
              </a:extLst>
            </p:cNvPr>
            <p:cNvSpPr/>
            <p:nvPr/>
          </p:nvSpPr>
          <p:spPr>
            <a:xfrm>
              <a:off x="746779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xmlns="" id="{081B6584-BCD2-438E-93F9-4E7A69E5B2DA}"/>
                </a:ext>
              </a:extLst>
            </p:cNvPr>
            <p:cNvSpPr/>
            <p:nvPr/>
          </p:nvSpPr>
          <p:spPr>
            <a:xfrm>
              <a:off x="754366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xmlns="" id="{534B2D44-DA34-4055-93C4-CEB904D1D012}"/>
                </a:ext>
              </a:extLst>
            </p:cNvPr>
            <p:cNvSpPr/>
            <p:nvPr/>
          </p:nvSpPr>
          <p:spPr>
            <a:xfrm>
              <a:off x="739193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19" name="Can 218">
            <a:extLst>
              <a:ext uri="{FF2B5EF4-FFF2-40B4-BE49-F238E27FC236}">
                <a16:creationId xmlns:a16="http://schemas.microsoft.com/office/drawing/2014/main" xmlns="" id="{56A8D513-F9D0-4008-B084-E9F7E5B8AD5F}"/>
              </a:ext>
            </a:extLst>
          </p:cNvPr>
          <p:cNvSpPr/>
          <p:nvPr/>
        </p:nvSpPr>
        <p:spPr bwMode="auto">
          <a:xfrm>
            <a:off x="3393126"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 name="Oval 219">
            <a:extLst>
              <a:ext uri="{FF2B5EF4-FFF2-40B4-BE49-F238E27FC236}">
                <a16:creationId xmlns:a16="http://schemas.microsoft.com/office/drawing/2014/main" xmlns="" id="{3021AB98-1E2E-4E8A-88AA-57A5ED4D04CD}"/>
              </a:ext>
            </a:extLst>
          </p:cNvPr>
          <p:cNvSpPr/>
          <p:nvPr/>
        </p:nvSpPr>
        <p:spPr bwMode="auto">
          <a:xfrm>
            <a:off x="3289760"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216" name="Group 220">
            <a:extLst>
              <a:ext uri="{FF2B5EF4-FFF2-40B4-BE49-F238E27FC236}">
                <a16:creationId xmlns:a16="http://schemas.microsoft.com/office/drawing/2014/main" xmlns="" id="{658112B3-60DD-42C4-A609-A6E8D1D07907}"/>
              </a:ext>
            </a:extLst>
          </p:cNvPr>
          <p:cNvGrpSpPr>
            <a:grpSpLocks/>
          </p:cNvGrpSpPr>
          <p:nvPr/>
        </p:nvGrpSpPr>
        <p:grpSpPr bwMode="auto">
          <a:xfrm>
            <a:off x="2418765" y="2300337"/>
            <a:ext cx="252781" cy="621645"/>
            <a:chOff x="7391400" y="1447800"/>
            <a:chExt cx="228600" cy="685800"/>
          </a:xfrm>
        </p:grpSpPr>
        <p:sp>
          <p:nvSpPr>
            <p:cNvPr id="222" name="Freeform 221">
              <a:extLst>
                <a:ext uri="{FF2B5EF4-FFF2-40B4-BE49-F238E27FC236}">
                  <a16:creationId xmlns:a16="http://schemas.microsoft.com/office/drawing/2014/main" xmlns="" id="{2BFC0B5F-1993-4D37-B1C3-D31B6296B01A}"/>
                </a:ext>
              </a:extLst>
            </p:cNvPr>
            <p:cNvSpPr/>
            <p:nvPr/>
          </p:nvSpPr>
          <p:spPr>
            <a:xfrm>
              <a:off x="7467830" y="1600531"/>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xmlns="" id="{BC663488-BFB3-4548-A0CD-6C2ABECEB62B}"/>
                </a:ext>
              </a:extLst>
            </p:cNvPr>
            <p:cNvSpPr/>
            <p:nvPr/>
          </p:nvSpPr>
          <p:spPr>
            <a:xfrm>
              <a:off x="7543696" y="1600531"/>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xmlns="" id="{0D856BAB-3AC8-45D8-8190-3383AFCEF4CC}"/>
                </a:ext>
              </a:extLst>
            </p:cNvPr>
            <p:cNvSpPr/>
            <p:nvPr/>
          </p:nvSpPr>
          <p:spPr>
            <a:xfrm>
              <a:off x="7391964" y="1448523"/>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17" name="Group 224">
            <a:extLst>
              <a:ext uri="{FF2B5EF4-FFF2-40B4-BE49-F238E27FC236}">
                <a16:creationId xmlns:a16="http://schemas.microsoft.com/office/drawing/2014/main" xmlns="" id="{EAFAE2D0-AB71-4D29-8C65-E168A148462A}"/>
              </a:ext>
            </a:extLst>
          </p:cNvPr>
          <p:cNvGrpSpPr>
            <a:grpSpLocks/>
          </p:cNvGrpSpPr>
          <p:nvPr/>
        </p:nvGrpSpPr>
        <p:grpSpPr bwMode="auto">
          <a:xfrm flipV="1">
            <a:off x="2418765" y="2991053"/>
            <a:ext cx="252781" cy="621645"/>
            <a:chOff x="7391400" y="1447800"/>
            <a:chExt cx="228600" cy="685800"/>
          </a:xfrm>
        </p:grpSpPr>
        <p:sp>
          <p:nvSpPr>
            <p:cNvPr id="226" name="Freeform 225">
              <a:extLst>
                <a:ext uri="{FF2B5EF4-FFF2-40B4-BE49-F238E27FC236}">
                  <a16:creationId xmlns:a16="http://schemas.microsoft.com/office/drawing/2014/main" xmlns="" id="{FF37817C-D983-47A3-B2A4-EDF5E3D30C1F}"/>
                </a:ext>
              </a:extLst>
            </p:cNvPr>
            <p:cNvSpPr/>
            <p:nvPr/>
          </p:nvSpPr>
          <p:spPr>
            <a:xfrm>
              <a:off x="7467830" y="1600549"/>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xmlns="" id="{08089AF9-2D4B-4CD3-B384-CFD67C900420}"/>
                </a:ext>
              </a:extLst>
            </p:cNvPr>
            <p:cNvSpPr/>
            <p:nvPr/>
          </p:nvSpPr>
          <p:spPr>
            <a:xfrm>
              <a:off x="7543696" y="1600549"/>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xmlns="" id="{218A9132-BC90-428C-B977-B709AF8C625A}"/>
                </a:ext>
              </a:extLst>
            </p:cNvPr>
            <p:cNvSpPr/>
            <p:nvPr/>
          </p:nvSpPr>
          <p:spPr>
            <a:xfrm>
              <a:off x="7391964" y="1448541"/>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29" name="Can 228">
            <a:extLst>
              <a:ext uri="{FF2B5EF4-FFF2-40B4-BE49-F238E27FC236}">
                <a16:creationId xmlns:a16="http://schemas.microsoft.com/office/drawing/2014/main" xmlns="" id="{3657D95B-27C3-4E00-8C92-5D254C4E64DC}"/>
              </a:ext>
            </a:extLst>
          </p:cNvPr>
          <p:cNvSpPr/>
          <p:nvPr/>
        </p:nvSpPr>
        <p:spPr bwMode="auto">
          <a:xfrm>
            <a:off x="10157322" y="2262081"/>
            <a:ext cx="85288" cy="2081155"/>
          </a:xfrm>
          <a:prstGeom prst="can">
            <a:avLst/>
          </a:prstGeom>
          <a:solidFill>
            <a:schemeClr val="accent6">
              <a:lumMod val="50000"/>
            </a:schemeClr>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 name="Oval 231">
            <a:extLst>
              <a:ext uri="{FF2B5EF4-FFF2-40B4-BE49-F238E27FC236}">
                <a16:creationId xmlns:a16="http://schemas.microsoft.com/office/drawing/2014/main" xmlns="" id="{98CF64FE-7F2C-4442-B128-14F33135CC00}"/>
              </a:ext>
            </a:extLst>
          </p:cNvPr>
          <p:cNvSpPr/>
          <p:nvPr/>
        </p:nvSpPr>
        <p:spPr bwMode="auto">
          <a:xfrm>
            <a:off x="3264293" y="1893085"/>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 name="Oval 236">
            <a:extLst>
              <a:ext uri="{FF2B5EF4-FFF2-40B4-BE49-F238E27FC236}">
                <a16:creationId xmlns:a16="http://schemas.microsoft.com/office/drawing/2014/main" xmlns="" id="{FE864FD8-6779-4BE1-8F66-7FDC6B99DE3B}"/>
              </a:ext>
            </a:extLst>
          </p:cNvPr>
          <p:cNvSpPr/>
          <p:nvPr/>
        </p:nvSpPr>
        <p:spPr bwMode="auto">
          <a:xfrm>
            <a:off x="2516763" y="1893085"/>
            <a:ext cx="405973"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 name="Oval 237">
            <a:extLst>
              <a:ext uri="{FF2B5EF4-FFF2-40B4-BE49-F238E27FC236}">
                <a16:creationId xmlns:a16="http://schemas.microsoft.com/office/drawing/2014/main" xmlns="" id="{1FF59794-BE70-4171-AD5A-1BA298BE522C}"/>
              </a:ext>
            </a:extLst>
          </p:cNvPr>
          <p:cNvSpPr/>
          <p:nvPr/>
        </p:nvSpPr>
        <p:spPr bwMode="auto">
          <a:xfrm>
            <a:off x="2419389"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 name="Oval 238">
            <a:extLst>
              <a:ext uri="{FF2B5EF4-FFF2-40B4-BE49-F238E27FC236}">
                <a16:creationId xmlns:a16="http://schemas.microsoft.com/office/drawing/2014/main" xmlns="" id="{EED58D32-4819-4A2A-9107-275979E7DADD}"/>
              </a:ext>
            </a:extLst>
          </p:cNvPr>
          <p:cNvSpPr/>
          <p:nvPr/>
        </p:nvSpPr>
        <p:spPr bwMode="auto">
          <a:xfrm>
            <a:off x="2347481"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 name="Oval 239">
            <a:extLst>
              <a:ext uri="{FF2B5EF4-FFF2-40B4-BE49-F238E27FC236}">
                <a16:creationId xmlns:a16="http://schemas.microsoft.com/office/drawing/2014/main" xmlns="" id="{AEF45C98-CF23-45CB-8CC5-93FA609600AF}"/>
              </a:ext>
            </a:extLst>
          </p:cNvPr>
          <p:cNvSpPr/>
          <p:nvPr/>
        </p:nvSpPr>
        <p:spPr bwMode="auto">
          <a:xfrm>
            <a:off x="3354177"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 name="Oval 240">
            <a:extLst>
              <a:ext uri="{FF2B5EF4-FFF2-40B4-BE49-F238E27FC236}">
                <a16:creationId xmlns:a16="http://schemas.microsoft.com/office/drawing/2014/main" xmlns="" id="{4F0028A8-454F-47AA-B8E9-9A1C4D741B2F}"/>
              </a:ext>
            </a:extLst>
          </p:cNvPr>
          <p:cNvSpPr/>
          <p:nvPr/>
        </p:nvSpPr>
        <p:spPr bwMode="auto">
          <a:xfrm>
            <a:off x="3497990"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7226" name="Group 241">
            <a:extLst>
              <a:ext uri="{FF2B5EF4-FFF2-40B4-BE49-F238E27FC236}">
                <a16:creationId xmlns:a16="http://schemas.microsoft.com/office/drawing/2014/main" xmlns="" id="{1AC0C22F-C2C7-49E1-A26D-634226BEC197}"/>
              </a:ext>
            </a:extLst>
          </p:cNvPr>
          <p:cNvGrpSpPr>
            <a:grpSpLocks/>
          </p:cNvGrpSpPr>
          <p:nvPr/>
        </p:nvGrpSpPr>
        <p:grpSpPr bwMode="auto">
          <a:xfrm>
            <a:off x="2608145" y="4273679"/>
            <a:ext cx="1033660" cy="512954"/>
            <a:chOff x="3505573" y="5453598"/>
            <a:chExt cx="934780" cy="565893"/>
          </a:xfrm>
        </p:grpSpPr>
        <p:sp>
          <p:nvSpPr>
            <p:cNvPr id="243" name="Oval 242">
              <a:extLst>
                <a:ext uri="{FF2B5EF4-FFF2-40B4-BE49-F238E27FC236}">
                  <a16:creationId xmlns:a16="http://schemas.microsoft.com/office/drawing/2014/main" xmlns="" id="{DC31117A-FBF9-40BC-BD79-0558706DDC25}"/>
                </a:ext>
              </a:extLst>
            </p:cNvPr>
            <p:cNvSpPr/>
            <p:nvPr/>
          </p:nvSpPr>
          <p:spPr>
            <a:xfrm>
              <a:off x="3505573" y="5453598"/>
              <a:ext cx="934780" cy="56589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7310" name="Rectangle 243">
              <a:extLst>
                <a:ext uri="{FF2B5EF4-FFF2-40B4-BE49-F238E27FC236}">
                  <a16:creationId xmlns:a16="http://schemas.microsoft.com/office/drawing/2014/main" xmlns="" id="{E68C6215-C122-4FE0-B564-656302343BE1}"/>
                </a:ext>
              </a:extLst>
            </p:cNvPr>
            <p:cNvSpPr>
              <a:spLocks noChangeArrowheads="1"/>
            </p:cNvSpPr>
            <p:nvPr/>
          </p:nvSpPr>
          <p:spPr bwMode="auto">
            <a:xfrm>
              <a:off x="3624563" y="5530334"/>
              <a:ext cx="732145" cy="37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TRAF2</a:t>
              </a:r>
            </a:p>
          </p:txBody>
        </p:sp>
      </p:grpSp>
      <p:cxnSp>
        <p:nvCxnSpPr>
          <p:cNvPr id="247" name="Straight Arrow Connector 246">
            <a:extLst>
              <a:ext uri="{FF2B5EF4-FFF2-40B4-BE49-F238E27FC236}">
                <a16:creationId xmlns:a16="http://schemas.microsoft.com/office/drawing/2014/main" xmlns="" id="{54B28F7D-3DD9-4298-8E0C-747E9ACF4465}"/>
              </a:ext>
            </a:extLst>
          </p:cNvPr>
          <p:cNvCxnSpPr>
            <a:stCxn id="243" idx="4"/>
          </p:cNvCxnSpPr>
          <p:nvPr/>
        </p:nvCxnSpPr>
        <p:spPr bwMode="auto">
          <a:xfrm>
            <a:off x="3124975" y="4786637"/>
            <a:ext cx="1318291" cy="1263285"/>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228" name="Group 250">
            <a:extLst>
              <a:ext uri="{FF2B5EF4-FFF2-40B4-BE49-F238E27FC236}">
                <a16:creationId xmlns:a16="http://schemas.microsoft.com/office/drawing/2014/main" xmlns="" id="{0C234DB9-71E5-4DCF-B3C8-C31610A60D7E}"/>
              </a:ext>
            </a:extLst>
          </p:cNvPr>
          <p:cNvGrpSpPr>
            <a:grpSpLocks/>
          </p:cNvGrpSpPr>
          <p:nvPr/>
        </p:nvGrpSpPr>
        <p:grpSpPr bwMode="auto">
          <a:xfrm>
            <a:off x="8720563" y="2300338"/>
            <a:ext cx="252781" cy="621645"/>
            <a:chOff x="7391400" y="1447800"/>
            <a:chExt cx="228600" cy="685800"/>
          </a:xfrm>
        </p:grpSpPr>
        <p:sp>
          <p:nvSpPr>
            <p:cNvPr id="252" name="Freeform 251">
              <a:extLst>
                <a:ext uri="{FF2B5EF4-FFF2-40B4-BE49-F238E27FC236}">
                  <a16:creationId xmlns:a16="http://schemas.microsoft.com/office/drawing/2014/main" xmlns="" id="{49199C78-6444-44B7-AD7D-1D65011B90CE}"/>
                </a:ext>
              </a:extLst>
            </p:cNvPr>
            <p:cNvSpPr/>
            <p:nvPr/>
          </p:nvSpPr>
          <p:spPr>
            <a:xfrm>
              <a:off x="746695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xmlns="" id="{21650F73-A10E-42AD-9EF5-C5E77E703A40}"/>
                </a:ext>
              </a:extLst>
            </p:cNvPr>
            <p:cNvSpPr/>
            <p:nvPr/>
          </p:nvSpPr>
          <p:spPr>
            <a:xfrm>
              <a:off x="754417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xmlns="" id="{372F4B1D-217A-40B4-9545-490AF59E3C60}"/>
                </a:ext>
              </a:extLst>
            </p:cNvPr>
            <p:cNvSpPr/>
            <p:nvPr/>
          </p:nvSpPr>
          <p:spPr>
            <a:xfrm>
              <a:off x="739108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29" name="Group 254">
            <a:extLst>
              <a:ext uri="{FF2B5EF4-FFF2-40B4-BE49-F238E27FC236}">
                <a16:creationId xmlns:a16="http://schemas.microsoft.com/office/drawing/2014/main" xmlns="" id="{BD2E2B86-F43B-401A-8D26-D5C7ACE23A01}"/>
              </a:ext>
            </a:extLst>
          </p:cNvPr>
          <p:cNvGrpSpPr>
            <a:grpSpLocks/>
          </p:cNvGrpSpPr>
          <p:nvPr/>
        </p:nvGrpSpPr>
        <p:grpSpPr bwMode="auto">
          <a:xfrm flipV="1">
            <a:off x="8720563" y="2991054"/>
            <a:ext cx="252781" cy="621645"/>
            <a:chOff x="7391400" y="1447800"/>
            <a:chExt cx="228600" cy="685800"/>
          </a:xfrm>
        </p:grpSpPr>
        <p:sp>
          <p:nvSpPr>
            <p:cNvPr id="256" name="Freeform 255">
              <a:extLst>
                <a:ext uri="{FF2B5EF4-FFF2-40B4-BE49-F238E27FC236}">
                  <a16:creationId xmlns:a16="http://schemas.microsoft.com/office/drawing/2014/main" xmlns="" id="{F8E8980D-872E-4295-9DA2-2721AA255CF0}"/>
                </a:ext>
              </a:extLst>
            </p:cNvPr>
            <p:cNvSpPr/>
            <p:nvPr/>
          </p:nvSpPr>
          <p:spPr>
            <a:xfrm>
              <a:off x="746695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xmlns="" id="{6330E485-ACFB-4409-B119-DFDBA3D0E528}"/>
                </a:ext>
              </a:extLst>
            </p:cNvPr>
            <p:cNvSpPr/>
            <p:nvPr/>
          </p:nvSpPr>
          <p:spPr>
            <a:xfrm>
              <a:off x="754417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xmlns="" id="{B06FC4DE-5024-4ED5-A073-C0A8115D9E2A}"/>
                </a:ext>
              </a:extLst>
            </p:cNvPr>
            <p:cNvSpPr/>
            <p:nvPr/>
          </p:nvSpPr>
          <p:spPr>
            <a:xfrm>
              <a:off x="739108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0" name="Group 258">
            <a:extLst>
              <a:ext uri="{FF2B5EF4-FFF2-40B4-BE49-F238E27FC236}">
                <a16:creationId xmlns:a16="http://schemas.microsoft.com/office/drawing/2014/main" xmlns="" id="{5AA2B692-1261-449C-B2AC-33D3BDDE5549}"/>
              </a:ext>
            </a:extLst>
          </p:cNvPr>
          <p:cNvGrpSpPr>
            <a:grpSpLocks/>
          </p:cNvGrpSpPr>
          <p:nvPr/>
        </p:nvGrpSpPr>
        <p:grpSpPr bwMode="auto">
          <a:xfrm>
            <a:off x="8973344" y="2300338"/>
            <a:ext cx="252781" cy="621645"/>
            <a:chOff x="7391400" y="1447800"/>
            <a:chExt cx="228600" cy="685800"/>
          </a:xfrm>
        </p:grpSpPr>
        <p:sp>
          <p:nvSpPr>
            <p:cNvPr id="260" name="Freeform 259">
              <a:extLst>
                <a:ext uri="{FF2B5EF4-FFF2-40B4-BE49-F238E27FC236}">
                  <a16:creationId xmlns:a16="http://schemas.microsoft.com/office/drawing/2014/main" xmlns="" id="{BCFF0952-7DE6-495C-8C26-1E5037FEB72B}"/>
                </a:ext>
              </a:extLst>
            </p:cNvPr>
            <p:cNvSpPr/>
            <p:nvPr/>
          </p:nvSpPr>
          <p:spPr>
            <a:xfrm>
              <a:off x="746730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xmlns="" id="{3ABA98C6-4D8F-4C68-884E-BC82F9A7C763}"/>
                </a:ext>
              </a:extLst>
            </p:cNvPr>
            <p:cNvSpPr/>
            <p:nvPr/>
          </p:nvSpPr>
          <p:spPr>
            <a:xfrm>
              <a:off x="754452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xmlns="" id="{79A4E2CA-004E-4812-85ED-E4D2751C24D3}"/>
                </a:ext>
              </a:extLst>
            </p:cNvPr>
            <p:cNvSpPr/>
            <p:nvPr/>
          </p:nvSpPr>
          <p:spPr>
            <a:xfrm>
              <a:off x="739144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1" name="Group 262">
            <a:extLst>
              <a:ext uri="{FF2B5EF4-FFF2-40B4-BE49-F238E27FC236}">
                <a16:creationId xmlns:a16="http://schemas.microsoft.com/office/drawing/2014/main" xmlns="" id="{8D686DA8-2E7C-4B8B-8E8B-7852898AAE64}"/>
              </a:ext>
            </a:extLst>
          </p:cNvPr>
          <p:cNvGrpSpPr>
            <a:grpSpLocks/>
          </p:cNvGrpSpPr>
          <p:nvPr/>
        </p:nvGrpSpPr>
        <p:grpSpPr bwMode="auto">
          <a:xfrm flipV="1">
            <a:off x="8973344" y="2991054"/>
            <a:ext cx="252781" cy="621645"/>
            <a:chOff x="7391400" y="1447800"/>
            <a:chExt cx="228600" cy="685800"/>
          </a:xfrm>
        </p:grpSpPr>
        <p:sp>
          <p:nvSpPr>
            <p:cNvPr id="264" name="Freeform 263">
              <a:extLst>
                <a:ext uri="{FF2B5EF4-FFF2-40B4-BE49-F238E27FC236}">
                  <a16:creationId xmlns:a16="http://schemas.microsoft.com/office/drawing/2014/main" xmlns="" id="{F64F2A42-918F-4866-9835-E67EA7AE3B08}"/>
                </a:ext>
              </a:extLst>
            </p:cNvPr>
            <p:cNvSpPr/>
            <p:nvPr/>
          </p:nvSpPr>
          <p:spPr>
            <a:xfrm>
              <a:off x="746730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xmlns="" id="{D6417A97-990C-4812-B31C-0C01998806EE}"/>
                </a:ext>
              </a:extLst>
            </p:cNvPr>
            <p:cNvSpPr/>
            <p:nvPr/>
          </p:nvSpPr>
          <p:spPr>
            <a:xfrm>
              <a:off x="754452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xmlns="" id="{FA061AD8-7E70-44D8-8536-3C7D9585345F}"/>
                </a:ext>
              </a:extLst>
            </p:cNvPr>
            <p:cNvSpPr/>
            <p:nvPr/>
          </p:nvSpPr>
          <p:spPr>
            <a:xfrm>
              <a:off x="739144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2" name="Group 266">
            <a:extLst>
              <a:ext uri="{FF2B5EF4-FFF2-40B4-BE49-F238E27FC236}">
                <a16:creationId xmlns:a16="http://schemas.microsoft.com/office/drawing/2014/main" xmlns="" id="{5414688E-4A57-4776-B266-B7B7765AC112}"/>
              </a:ext>
            </a:extLst>
          </p:cNvPr>
          <p:cNvGrpSpPr>
            <a:grpSpLocks/>
          </p:cNvGrpSpPr>
          <p:nvPr/>
        </p:nvGrpSpPr>
        <p:grpSpPr bwMode="auto">
          <a:xfrm>
            <a:off x="9226125" y="2300338"/>
            <a:ext cx="252781" cy="621645"/>
            <a:chOff x="7391400" y="1447800"/>
            <a:chExt cx="228600" cy="685800"/>
          </a:xfrm>
        </p:grpSpPr>
        <p:sp>
          <p:nvSpPr>
            <p:cNvPr id="268" name="Freeform 267">
              <a:extLst>
                <a:ext uri="{FF2B5EF4-FFF2-40B4-BE49-F238E27FC236}">
                  <a16:creationId xmlns:a16="http://schemas.microsoft.com/office/drawing/2014/main" xmlns="" id="{9B396D7D-B6DF-4414-AE77-140CA82C1F29}"/>
                </a:ext>
              </a:extLst>
            </p:cNvPr>
            <p:cNvSpPr/>
            <p:nvPr/>
          </p:nvSpPr>
          <p:spPr>
            <a:xfrm>
              <a:off x="74676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xmlns="" id="{3061968B-E495-4660-AA98-76F21E942482}"/>
                </a:ext>
              </a:extLst>
            </p:cNvPr>
            <p:cNvSpPr/>
            <p:nvPr/>
          </p:nvSpPr>
          <p:spPr>
            <a:xfrm>
              <a:off x="7543527"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xmlns="" id="{96E16DB7-B77B-4989-9332-CDA8B6343749}"/>
                </a:ext>
              </a:extLst>
            </p:cNvPr>
            <p:cNvSpPr/>
            <p:nvPr/>
          </p:nvSpPr>
          <p:spPr>
            <a:xfrm>
              <a:off x="7391795"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3" name="Group 270">
            <a:extLst>
              <a:ext uri="{FF2B5EF4-FFF2-40B4-BE49-F238E27FC236}">
                <a16:creationId xmlns:a16="http://schemas.microsoft.com/office/drawing/2014/main" xmlns="" id="{4DC3FDC7-F0F7-492E-84A0-0BEFA040F415}"/>
              </a:ext>
            </a:extLst>
          </p:cNvPr>
          <p:cNvGrpSpPr>
            <a:grpSpLocks/>
          </p:cNvGrpSpPr>
          <p:nvPr/>
        </p:nvGrpSpPr>
        <p:grpSpPr bwMode="auto">
          <a:xfrm flipV="1">
            <a:off x="9226125" y="2991054"/>
            <a:ext cx="252781" cy="621645"/>
            <a:chOff x="7391400" y="1447800"/>
            <a:chExt cx="228600" cy="685800"/>
          </a:xfrm>
        </p:grpSpPr>
        <p:sp>
          <p:nvSpPr>
            <p:cNvPr id="272" name="Freeform 271">
              <a:extLst>
                <a:ext uri="{FF2B5EF4-FFF2-40B4-BE49-F238E27FC236}">
                  <a16:creationId xmlns:a16="http://schemas.microsoft.com/office/drawing/2014/main" xmlns="" id="{C98F7279-5245-44C5-A1FD-22AC6C902771}"/>
                </a:ext>
              </a:extLst>
            </p:cNvPr>
            <p:cNvSpPr/>
            <p:nvPr/>
          </p:nvSpPr>
          <p:spPr>
            <a:xfrm>
              <a:off x="74676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xmlns="" id="{7BDD7F0B-F935-4E29-9F17-29F7756952A0}"/>
                </a:ext>
              </a:extLst>
            </p:cNvPr>
            <p:cNvSpPr/>
            <p:nvPr/>
          </p:nvSpPr>
          <p:spPr>
            <a:xfrm>
              <a:off x="7543527"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xmlns="" id="{A8732B9E-A385-43CB-81C2-AB162E154D25}"/>
                </a:ext>
              </a:extLst>
            </p:cNvPr>
            <p:cNvSpPr/>
            <p:nvPr/>
          </p:nvSpPr>
          <p:spPr>
            <a:xfrm>
              <a:off x="7391795"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4" name="Group 274">
            <a:extLst>
              <a:ext uri="{FF2B5EF4-FFF2-40B4-BE49-F238E27FC236}">
                <a16:creationId xmlns:a16="http://schemas.microsoft.com/office/drawing/2014/main" xmlns="" id="{FEDE6E79-2B52-4A99-A6DE-299B9F9B9DDD}"/>
              </a:ext>
            </a:extLst>
          </p:cNvPr>
          <p:cNvGrpSpPr>
            <a:grpSpLocks/>
          </p:cNvGrpSpPr>
          <p:nvPr/>
        </p:nvGrpSpPr>
        <p:grpSpPr bwMode="auto">
          <a:xfrm>
            <a:off x="9727305" y="2300338"/>
            <a:ext cx="252781" cy="621645"/>
            <a:chOff x="7391400" y="1447800"/>
            <a:chExt cx="228600" cy="685800"/>
          </a:xfrm>
        </p:grpSpPr>
        <p:sp>
          <p:nvSpPr>
            <p:cNvPr id="276" name="Freeform 275">
              <a:extLst>
                <a:ext uri="{FF2B5EF4-FFF2-40B4-BE49-F238E27FC236}">
                  <a16:creationId xmlns:a16="http://schemas.microsoft.com/office/drawing/2014/main" xmlns="" id="{DC78AD11-99DB-40F4-8DB3-441349FBA7F7}"/>
                </a:ext>
              </a:extLst>
            </p:cNvPr>
            <p:cNvSpPr/>
            <p:nvPr/>
          </p:nvSpPr>
          <p:spPr>
            <a:xfrm>
              <a:off x="7466913"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xmlns="" id="{1470E14B-899F-4BBC-9F51-AE8B1E2FCEEE}"/>
                </a:ext>
              </a:extLst>
            </p:cNvPr>
            <p:cNvSpPr/>
            <p:nvPr/>
          </p:nvSpPr>
          <p:spPr>
            <a:xfrm>
              <a:off x="7544134"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xmlns="" id="{4F939B7C-B8FC-48E9-8241-8885C3D9B682}"/>
                </a:ext>
              </a:extLst>
            </p:cNvPr>
            <p:cNvSpPr/>
            <p:nvPr/>
          </p:nvSpPr>
          <p:spPr>
            <a:xfrm>
              <a:off x="7391047"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5" name="Group 278">
            <a:extLst>
              <a:ext uri="{FF2B5EF4-FFF2-40B4-BE49-F238E27FC236}">
                <a16:creationId xmlns:a16="http://schemas.microsoft.com/office/drawing/2014/main" xmlns="" id="{44AEAA18-E97F-466A-869A-C2B8797BD2CB}"/>
              </a:ext>
            </a:extLst>
          </p:cNvPr>
          <p:cNvGrpSpPr>
            <a:grpSpLocks/>
          </p:cNvGrpSpPr>
          <p:nvPr/>
        </p:nvGrpSpPr>
        <p:grpSpPr bwMode="auto">
          <a:xfrm flipV="1">
            <a:off x="9727305" y="2991054"/>
            <a:ext cx="252781" cy="621645"/>
            <a:chOff x="7391400" y="1447800"/>
            <a:chExt cx="228600" cy="685800"/>
          </a:xfrm>
        </p:grpSpPr>
        <p:sp>
          <p:nvSpPr>
            <p:cNvPr id="280" name="Freeform 279">
              <a:extLst>
                <a:ext uri="{FF2B5EF4-FFF2-40B4-BE49-F238E27FC236}">
                  <a16:creationId xmlns:a16="http://schemas.microsoft.com/office/drawing/2014/main" xmlns="" id="{79228325-4184-4BB8-AD43-CB3E5B862825}"/>
                </a:ext>
              </a:extLst>
            </p:cNvPr>
            <p:cNvSpPr/>
            <p:nvPr/>
          </p:nvSpPr>
          <p:spPr>
            <a:xfrm>
              <a:off x="7466913"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xmlns="" id="{28548222-F8EC-48A1-944B-A73BA95F7B5F}"/>
                </a:ext>
              </a:extLst>
            </p:cNvPr>
            <p:cNvSpPr/>
            <p:nvPr/>
          </p:nvSpPr>
          <p:spPr>
            <a:xfrm>
              <a:off x="7544134"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xmlns="" id="{618F8208-F906-4332-84F4-7B39263697E5}"/>
                </a:ext>
              </a:extLst>
            </p:cNvPr>
            <p:cNvSpPr/>
            <p:nvPr/>
          </p:nvSpPr>
          <p:spPr>
            <a:xfrm>
              <a:off x="7391047"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6" name="Group 285">
            <a:extLst>
              <a:ext uri="{FF2B5EF4-FFF2-40B4-BE49-F238E27FC236}">
                <a16:creationId xmlns:a16="http://schemas.microsoft.com/office/drawing/2014/main" xmlns="" id="{627F7931-6DA6-424D-9869-8037BC258A0C}"/>
              </a:ext>
            </a:extLst>
          </p:cNvPr>
          <p:cNvGrpSpPr>
            <a:grpSpLocks/>
          </p:cNvGrpSpPr>
          <p:nvPr/>
        </p:nvGrpSpPr>
        <p:grpSpPr bwMode="auto">
          <a:xfrm>
            <a:off x="4549775" y="2300338"/>
            <a:ext cx="252781" cy="621645"/>
            <a:chOff x="7391400" y="1447800"/>
            <a:chExt cx="228600" cy="685800"/>
          </a:xfrm>
        </p:grpSpPr>
        <p:sp>
          <p:nvSpPr>
            <p:cNvPr id="287" name="Freeform 286">
              <a:extLst>
                <a:ext uri="{FF2B5EF4-FFF2-40B4-BE49-F238E27FC236}">
                  <a16:creationId xmlns:a16="http://schemas.microsoft.com/office/drawing/2014/main" xmlns="" id="{3C0C6C09-4900-4D50-A337-D644B96043ED}"/>
                </a:ext>
              </a:extLst>
            </p:cNvPr>
            <p:cNvSpPr/>
            <p:nvPr/>
          </p:nvSpPr>
          <p:spPr>
            <a:xfrm>
              <a:off x="7467132"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xmlns="" id="{A3D724A8-D004-4B4C-8C75-33E707963D87}"/>
                </a:ext>
              </a:extLst>
            </p:cNvPr>
            <p:cNvSpPr/>
            <p:nvPr/>
          </p:nvSpPr>
          <p:spPr>
            <a:xfrm>
              <a:off x="7544353"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xmlns="" id="{DD8D7D19-37ED-436F-937C-64AF29CC6740}"/>
                </a:ext>
              </a:extLst>
            </p:cNvPr>
            <p:cNvSpPr/>
            <p:nvPr/>
          </p:nvSpPr>
          <p:spPr>
            <a:xfrm>
              <a:off x="7391266"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7" name="Group 289">
            <a:extLst>
              <a:ext uri="{FF2B5EF4-FFF2-40B4-BE49-F238E27FC236}">
                <a16:creationId xmlns:a16="http://schemas.microsoft.com/office/drawing/2014/main" xmlns="" id="{E8F601E6-AC92-4300-9477-2CEB07322C77}"/>
              </a:ext>
            </a:extLst>
          </p:cNvPr>
          <p:cNvGrpSpPr>
            <a:grpSpLocks/>
          </p:cNvGrpSpPr>
          <p:nvPr/>
        </p:nvGrpSpPr>
        <p:grpSpPr bwMode="auto">
          <a:xfrm flipV="1">
            <a:off x="4549775" y="2991054"/>
            <a:ext cx="252781" cy="621645"/>
            <a:chOff x="7391400" y="1447800"/>
            <a:chExt cx="228600" cy="685800"/>
          </a:xfrm>
        </p:grpSpPr>
        <p:sp>
          <p:nvSpPr>
            <p:cNvPr id="291" name="Freeform 290">
              <a:extLst>
                <a:ext uri="{FF2B5EF4-FFF2-40B4-BE49-F238E27FC236}">
                  <a16:creationId xmlns:a16="http://schemas.microsoft.com/office/drawing/2014/main" xmlns="" id="{F1C8B8EB-586F-458F-AF78-1D1719E736CE}"/>
                </a:ext>
              </a:extLst>
            </p:cNvPr>
            <p:cNvSpPr/>
            <p:nvPr/>
          </p:nvSpPr>
          <p:spPr>
            <a:xfrm>
              <a:off x="7467132"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xmlns="" id="{ADE53C14-9800-4544-A5ED-CBF8873ADFD7}"/>
                </a:ext>
              </a:extLst>
            </p:cNvPr>
            <p:cNvSpPr/>
            <p:nvPr/>
          </p:nvSpPr>
          <p:spPr>
            <a:xfrm>
              <a:off x="7544353"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xmlns="" id="{696105CC-D7D3-4669-851D-3C740DBB7EFA}"/>
                </a:ext>
              </a:extLst>
            </p:cNvPr>
            <p:cNvSpPr/>
            <p:nvPr/>
          </p:nvSpPr>
          <p:spPr>
            <a:xfrm>
              <a:off x="7391266"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8" name="Group 293">
            <a:extLst>
              <a:ext uri="{FF2B5EF4-FFF2-40B4-BE49-F238E27FC236}">
                <a16:creationId xmlns:a16="http://schemas.microsoft.com/office/drawing/2014/main" xmlns="" id="{A2806055-BD00-4B59-8CD1-F8DD640538DA}"/>
              </a:ext>
            </a:extLst>
          </p:cNvPr>
          <p:cNvGrpSpPr>
            <a:grpSpLocks/>
          </p:cNvGrpSpPr>
          <p:nvPr/>
        </p:nvGrpSpPr>
        <p:grpSpPr bwMode="auto">
          <a:xfrm>
            <a:off x="4802556" y="2300338"/>
            <a:ext cx="252781" cy="621645"/>
            <a:chOff x="7391400" y="1447800"/>
            <a:chExt cx="228600" cy="685800"/>
          </a:xfrm>
        </p:grpSpPr>
        <p:sp>
          <p:nvSpPr>
            <p:cNvPr id="295" name="Freeform 294">
              <a:extLst>
                <a:ext uri="{FF2B5EF4-FFF2-40B4-BE49-F238E27FC236}">
                  <a16:creationId xmlns:a16="http://schemas.microsoft.com/office/drawing/2014/main" xmlns="" id="{C696F58D-9A33-4405-B21C-C4A171BE99C3}"/>
                </a:ext>
              </a:extLst>
            </p:cNvPr>
            <p:cNvSpPr/>
            <p:nvPr/>
          </p:nvSpPr>
          <p:spPr>
            <a:xfrm>
              <a:off x="746748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xmlns="" id="{F9C6E376-966E-4BA7-B9E5-06D1EC592E42}"/>
                </a:ext>
              </a:extLst>
            </p:cNvPr>
            <p:cNvSpPr/>
            <p:nvPr/>
          </p:nvSpPr>
          <p:spPr>
            <a:xfrm>
              <a:off x="7544706"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xmlns="" id="{70CF9D65-86C1-4E8E-AEB2-EC74A1516D2B}"/>
                </a:ext>
              </a:extLst>
            </p:cNvPr>
            <p:cNvSpPr/>
            <p:nvPr/>
          </p:nvSpPr>
          <p:spPr>
            <a:xfrm>
              <a:off x="7391619"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39" name="Group 297">
            <a:extLst>
              <a:ext uri="{FF2B5EF4-FFF2-40B4-BE49-F238E27FC236}">
                <a16:creationId xmlns:a16="http://schemas.microsoft.com/office/drawing/2014/main" xmlns="" id="{99A493CE-6C1C-4F50-AE4C-115A964D19B5}"/>
              </a:ext>
            </a:extLst>
          </p:cNvPr>
          <p:cNvGrpSpPr>
            <a:grpSpLocks/>
          </p:cNvGrpSpPr>
          <p:nvPr/>
        </p:nvGrpSpPr>
        <p:grpSpPr bwMode="auto">
          <a:xfrm flipV="1">
            <a:off x="4802556" y="2991054"/>
            <a:ext cx="252781" cy="621645"/>
            <a:chOff x="7391400" y="1447800"/>
            <a:chExt cx="228600" cy="685800"/>
          </a:xfrm>
        </p:grpSpPr>
        <p:sp>
          <p:nvSpPr>
            <p:cNvPr id="299" name="Freeform 298">
              <a:extLst>
                <a:ext uri="{FF2B5EF4-FFF2-40B4-BE49-F238E27FC236}">
                  <a16:creationId xmlns:a16="http://schemas.microsoft.com/office/drawing/2014/main" xmlns="" id="{69DD84D2-D732-4F12-A439-A7C959756D5B}"/>
                </a:ext>
              </a:extLst>
            </p:cNvPr>
            <p:cNvSpPr/>
            <p:nvPr/>
          </p:nvSpPr>
          <p:spPr>
            <a:xfrm>
              <a:off x="746748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xmlns="" id="{F213F6A7-54A9-4029-A9DB-967AF8EC3A2E}"/>
                </a:ext>
              </a:extLst>
            </p:cNvPr>
            <p:cNvSpPr/>
            <p:nvPr/>
          </p:nvSpPr>
          <p:spPr>
            <a:xfrm>
              <a:off x="7544706"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xmlns="" id="{3E787030-F41C-4CA6-BADC-87891B09D090}"/>
                </a:ext>
              </a:extLst>
            </p:cNvPr>
            <p:cNvSpPr/>
            <p:nvPr/>
          </p:nvSpPr>
          <p:spPr>
            <a:xfrm>
              <a:off x="7391619"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0" name="Group 301">
            <a:extLst>
              <a:ext uri="{FF2B5EF4-FFF2-40B4-BE49-F238E27FC236}">
                <a16:creationId xmlns:a16="http://schemas.microsoft.com/office/drawing/2014/main" xmlns="" id="{7A8AED3F-1E70-41FB-89B3-90DAFF9D7C65}"/>
              </a:ext>
            </a:extLst>
          </p:cNvPr>
          <p:cNvGrpSpPr>
            <a:grpSpLocks/>
          </p:cNvGrpSpPr>
          <p:nvPr/>
        </p:nvGrpSpPr>
        <p:grpSpPr bwMode="auto">
          <a:xfrm>
            <a:off x="5055337" y="2300338"/>
            <a:ext cx="252781" cy="621645"/>
            <a:chOff x="7391400" y="1447800"/>
            <a:chExt cx="228600" cy="685800"/>
          </a:xfrm>
        </p:grpSpPr>
        <p:sp>
          <p:nvSpPr>
            <p:cNvPr id="303" name="Freeform 302">
              <a:extLst>
                <a:ext uri="{FF2B5EF4-FFF2-40B4-BE49-F238E27FC236}">
                  <a16:creationId xmlns:a16="http://schemas.microsoft.com/office/drawing/2014/main" xmlns="" id="{09B1104B-9E87-4CA5-BDC9-EF3FF095E6E1}"/>
                </a:ext>
              </a:extLst>
            </p:cNvPr>
            <p:cNvSpPr/>
            <p:nvPr/>
          </p:nvSpPr>
          <p:spPr>
            <a:xfrm>
              <a:off x="746783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xmlns="" id="{21E82430-D516-4760-8EB1-1E88A5C63113}"/>
                </a:ext>
              </a:extLst>
            </p:cNvPr>
            <p:cNvSpPr/>
            <p:nvPr/>
          </p:nvSpPr>
          <p:spPr>
            <a:xfrm>
              <a:off x="7543705"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xmlns="" id="{A9DCA5A0-9B89-42D6-8E56-7985E1D53F13}"/>
                </a:ext>
              </a:extLst>
            </p:cNvPr>
            <p:cNvSpPr/>
            <p:nvPr/>
          </p:nvSpPr>
          <p:spPr>
            <a:xfrm>
              <a:off x="7391973"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1" name="Group 305">
            <a:extLst>
              <a:ext uri="{FF2B5EF4-FFF2-40B4-BE49-F238E27FC236}">
                <a16:creationId xmlns:a16="http://schemas.microsoft.com/office/drawing/2014/main" xmlns="" id="{EEAE6776-8B26-4D83-91AE-EC4713AEAB71}"/>
              </a:ext>
            </a:extLst>
          </p:cNvPr>
          <p:cNvGrpSpPr>
            <a:grpSpLocks/>
          </p:cNvGrpSpPr>
          <p:nvPr/>
        </p:nvGrpSpPr>
        <p:grpSpPr bwMode="auto">
          <a:xfrm flipV="1">
            <a:off x="5055337" y="2991054"/>
            <a:ext cx="252781" cy="621645"/>
            <a:chOff x="7391400" y="1447800"/>
            <a:chExt cx="228600" cy="685800"/>
          </a:xfrm>
        </p:grpSpPr>
        <p:sp>
          <p:nvSpPr>
            <p:cNvPr id="307" name="Freeform 306">
              <a:extLst>
                <a:ext uri="{FF2B5EF4-FFF2-40B4-BE49-F238E27FC236}">
                  <a16:creationId xmlns:a16="http://schemas.microsoft.com/office/drawing/2014/main" xmlns="" id="{4ED61FAC-7BE0-47FB-902A-CCB229C0EA05}"/>
                </a:ext>
              </a:extLst>
            </p:cNvPr>
            <p:cNvSpPr/>
            <p:nvPr/>
          </p:nvSpPr>
          <p:spPr>
            <a:xfrm>
              <a:off x="746783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xmlns="" id="{DA76A1A8-75F8-45F9-B3F0-163F0C554040}"/>
                </a:ext>
              </a:extLst>
            </p:cNvPr>
            <p:cNvSpPr/>
            <p:nvPr/>
          </p:nvSpPr>
          <p:spPr>
            <a:xfrm>
              <a:off x="7543705"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xmlns="" id="{DABF4755-3A0B-40F6-A6F6-346CF8221588}"/>
                </a:ext>
              </a:extLst>
            </p:cNvPr>
            <p:cNvSpPr/>
            <p:nvPr/>
          </p:nvSpPr>
          <p:spPr>
            <a:xfrm>
              <a:off x="7391973"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2" name="Group 309">
            <a:extLst>
              <a:ext uri="{FF2B5EF4-FFF2-40B4-BE49-F238E27FC236}">
                <a16:creationId xmlns:a16="http://schemas.microsoft.com/office/drawing/2014/main" xmlns="" id="{A9106562-03FF-43ED-98AE-115219DAFA22}"/>
              </a:ext>
            </a:extLst>
          </p:cNvPr>
          <p:cNvGrpSpPr>
            <a:grpSpLocks/>
          </p:cNvGrpSpPr>
          <p:nvPr/>
        </p:nvGrpSpPr>
        <p:grpSpPr bwMode="auto">
          <a:xfrm>
            <a:off x="5308119" y="2300338"/>
            <a:ext cx="252781" cy="621645"/>
            <a:chOff x="7391400" y="1447800"/>
            <a:chExt cx="228600" cy="685800"/>
          </a:xfrm>
        </p:grpSpPr>
        <p:sp>
          <p:nvSpPr>
            <p:cNvPr id="311" name="Freeform 310">
              <a:extLst>
                <a:ext uri="{FF2B5EF4-FFF2-40B4-BE49-F238E27FC236}">
                  <a16:creationId xmlns:a16="http://schemas.microsoft.com/office/drawing/2014/main" xmlns="" id="{4103CB96-BCDE-4596-886D-D387D38EE7FC}"/>
                </a:ext>
              </a:extLst>
            </p:cNvPr>
            <p:cNvSpPr/>
            <p:nvPr/>
          </p:nvSpPr>
          <p:spPr>
            <a:xfrm>
              <a:off x="7466837"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xmlns="" id="{12D3BC67-A624-466F-B771-6B5BB4142CAA}"/>
                </a:ext>
              </a:extLst>
            </p:cNvPr>
            <p:cNvSpPr/>
            <p:nvPr/>
          </p:nvSpPr>
          <p:spPr>
            <a:xfrm>
              <a:off x="7544058"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xmlns="" id="{D1A9493E-7E2B-46FE-8C02-91C3127C2E43}"/>
                </a:ext>
              </a:extLst>
            </p:cNvPr>
            <p:cNvSpPr/>
            <p:nvPr/>
          </p:nvSpPr>
          <p:spPr>
            <a:xfrm>
              <a:off x="7390971"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3" name="Group 313">
            <a:extLst>
              <a:ext uri="{FF2B5EF4-FFF2-40B4-BE49-F238E27FC236}">
                <a16:creationId xmlns:a16="http://schemas.microsoft.com/office/drawing/2014/main" xmlns="" id="{072DF141-D9F3-4ACF-BF4D-28718E7B6D8A}"/>
              </a:ext>
            </a:extLst>
          </p:cNvPr>
          <p:cNvGrpSpPr>
            <a:grpSpLocks/>
          </p:cNvGrpSpPr>
          <p:nvPr/>
        </p:nvGrpSpPr>
        <p:grpSpPr bwMode="auto">
          <a:xfrm flipV="1">
            <a:off x="5308119" y="2991054"/>
            <a:ext cx="252781" cy="621645"/>
            <a:chOff x="7391400" y="1447800"/>
            <a:chExt cx="228600" cy="685800"/>
          </a:xfrm>
        </p:grpSpPr>
        <p:sp>
          <p:nvSpPr>
            <p:cNvPr id="315" name="Freeform 314">
              <a:extLst>
                <a:ext uri="{FF2B5EF4-FFF2-40B4-BE49-F238E27FC236}">
                  <a16:creationId xmlns:a16="http://schemas.microsoft.com/office/drawing/2014/main" xmlns="" id="{C106513A-9D93-4577-AB31-F529C6A316A8}"/>
                </a:ext>
              </a:extLst>
            </p:cNvPr>
            <p:cNvSpPr/>
            <p:nvPr/>
          </p:nvSpPr>
          <p:spPr>
            <a:xfrm>
              <a:off x="7466837"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xmlns="" id="{F6811685-94AD-4D97-8ADA-46DE16F828D5}"/>
                </a:ext>
              </a:extLst>
            </p:cNvPr>
            <p:cNvSpPr/>
            <p:nvPr/>
          </p:nvSpPr>
          <p:spPr>
            <a:xfrm>
              <a:off x="7544058"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xmlns="" id="{182B4EA4-5F9F-4832-8E56-6806505DA02E}"/>
                </a:ext>
              </a:extLst>
            </p:cNvPr>
            <p:cNvSpPr/>
            <p:nvPr/>
          </p:nvSpPr>
          <p:spPr>
            <a:xfrm>
              <a:off x="7390971"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4" name="Group 325">
            <a:extLst>
              <a:ext uri="{FF2B5EF4-FFF2-40B4-BE49-F238E27FC236}">
                <a16:creationId xmlns:a16="http://schemas.microsoft.com/office/drawing/2014/main" xmlns="" id="{178E3DB2-0360-4120-8F21-DC29CA6F4F1D}"/>
              </a:ext>
            </a:extLst>
          </p:cNvPr>
          <p:cNvGrpSpPr>
            <a:grpSpLocks/>
          </p:cNvGrpSpPr>
          <p:nvPr/>
        </p:nvGrpSpPr>
        <p:grpSpPr bwMode="auto">
          <a:xfrm>
            <a:off x="9478907" y="2300338"/>
            <a:ext cx="252781" cy="621645"/>
            <a:chOff x="7391400" y="1447800"/>
            <a:chExt cx="228600" cy="685800"/>
          </a:xfrm>
        </p:grpSpPr>
        <p:sp>
          <p:nvSpPr>
            <p:cNvPr id="327" name="Freeform 326">
              <a:extLst>
                <a:ext uri="{FF2B5EF4-FFF2-40B4-BE49-F238E27FC236}">
                  <a16:creationId xmlns:a16="http://schemas.microsoft.com/office/drawing/2014/main" xmlns="" id="{05B241BB-E979-494A-83CB-4831028DB3BE}"/>
                </a:ext>
              </a:extLst>
            </p:cNvPr>
            <p:cNvSpPr/>
            <p:nvPr/>
          </p:nvSpPr>
          <p:spPr>
            <a:xfrm>
              <a:off x="746666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xmlns="" id="{A525ED8A-4C06-4797-9669-653F4053F075}"/>
                </a:ext>
              </a:extLst>
            </p:cNvPr>
            <p:cNvSpPr/>
            <p:nvPr/>
          </p:nvSpPr>
          <p:spPr>
            <a:xfrm>
              <a:off x="7543881"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xmlns="" id="{6ACF55CF-28D8-4A94-8213-AFE89B5C665E}"/>
                </a:ext>
              </a:extLst>
            </p:cNvPr>
            <p:cNvSpPr/>
            <p:nvPr/>
          </p:nvSpPr>
          <p:spPr>
            <a:xfrm>
              <a:off x="7390794"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7245" name="Group 329">
            <a:extLst>
              <a:ext uri="{FF2B5EF4-FFF2-40B4-BE49-F238E27FC236}">
                <a16:creationId xmlns:a16="http://schemas.microsoft.com/office/drawing/2014/main" xmlns="" id="{8698950F-9553-4349-A55E-3C89FEE458CE}"/>
              </a:ext>
            </a:extLst>
          </p:cNvPr>
          <p:cNvGrpSpPr>
            <a:grpSpLocks/>
          </p:cNvGrpSpPr>
          <p:nvPr/>
        </p:nvGrpSpPr>
        <p:grpSpPr bwMode="auto">
          <a:xfrm flipV="1">
            <a:off x="9478907" y="2991054"/>
            <a:ext cx="252781" cy="621645"/>
            <a:chOff x="7391400" y="1447800"/>
            <a:chExt cx="228600" cy="685800"/>
          </a:xfrm>
        </p:grpSpPr>
        <p:sp>
          <p:nvSpPr>
            <p:cNvPr id="331" name="Freeform 330">
              <a:extLst>
                <a:ext uri="{FF2B5EF4-FFF2-40B4-BE49-F238E27FC236}">
                  <a16:creationId xmlns:a16="http://schemas.microsoft.com/office/drawing/2014/main" xmlns="" id="{CE5A642F-6E65-447A-A0FC-8DF6EEC5854A}"/>
                </a:ext>
              </a:extLst>
            </p:cNvPr>
            <p:cNvSpPr/>
            <p:nvPr/>
          </p:nvSpPr>
          <p:spPr>
            <a:xfrm>
              <a:off x="746666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xmlns="" id="{19C28A03-964C-4BD5-9F32-CF7BFD51CEB0}"/>
                </a:ext>
              </a:extLst>
            </p:cNvPr>
            <p:cNvSpPr/>
            <p:nvPr/>
          </p:nvSpPr>
          <p:spPr>
            <a:xfrm>
              <a:off x="7543881"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xmlns="" id="{D759F61D-CEF0-49EB-9F66-55F5DBF1456A}"/>
                </a:ext>
              </a:extLst>
            </p:cNvPr>
            <p:cNvSpPr/>
            <p:nvPr/>
          </p:nvSpPr>
          <p:spPr>
            <a:xfrm>
              <a:off x="7390794"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34" name="Can 333">
            <a:extLst>
              <a:ext uri="{FF2B5EF4-FFF2-40B4-BE49-F238E27FC236}">
                <a16:creationId xmlns:a16="http://schemas.microsoft.com/office/drawing/2014/main" xmlns="" id="{CE35FC25-D7FE-4F30-A0E3-4576DA1B8BB9}"/>
              </a:ext>
            </a:extLst>
          </p:cNvPr>
          <p:cNvSpPr/>
          <p:nvPr/>
        </p:nvSpPr>
        <p:spPr bwMode="auto">
          <a:xfrm>
            <a:off x="3033592" y="2220502"/>
            <a:ext cx="143813" cy="1587975"/>
          </a:xfrm>
          <a:prstGeom prst="can">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5" name="Oval 334">
            <a:extLst>
              <a:ext uri="{FF2B5EF4-FFF2-40B4-BE49-F238E27FC236}">
                <a16:creationId xmlns:a16="http://schemas.microsoft.com/office/drawing/2014/main" xmlns="" id="{11082794-0CE9-4D12-BCC3-196CD568851D}"/>
              </a:ext>
            </a:extLst>
          </p:cNvPr>
          <p:cNvSpPr/>
          <p:nvPr/>
        </p:nvSpPr>
        <p:spPr bwMode="auto">
          <a:xfrm>
            <a:off x="2930226"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6" name="Oval 335">
            <a:extLst>
              <a:ext uri="{FF2B5EF4-FFF2-40B4-BE49-F238E27FC236}">
                <a16:creationId xmlns:a16="http://schemas.microsoft.com/office/drawing/2014/main" xmlns="" id="{B0C27A87-345E-440A-9387-46545A53EA74}"/>
              </a:ext>
            </a:extLst>
          </p:cNvPr>
          <p:cNvSpPr/>
          <p:nvPr/>
        </p:nvSpPr>
        <p:spPr bwMode="auto">
          <a:xfrm>
            <a:off x="2922737" y="1893085"/>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7" name="Oval 336">
            <a:extLst>
              <a:ext uri="{FF2B5EF4-FFF2-40B4-BE49-F238E27FC236}">
                <a16:creationId xmlns:a16="http://schemas.microsoft.com/office/drawing/2014/main" xmlns="" id="{25E67C1F-E95A-4D80-9339-3C8CD2ACEC97}"/>
              </a:ext>
            </a:extLst>
          </p:cNvPr>
          <p:cNvSpPr/>
          <p:nvPr/>
        </p:nvSpPr>
        <p:spPr bwMode="auto">
          <a:xfrm>
            <a:off x="2922737" y="1565667"/>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8" name="Oval 337">
            <a:extLst>
              <a:ext uri="{FF2B5EF4-FFF2-40B4-BE49-F238E27FC236}">
                <a16:creationId xmlns:a16="http://schemas.microsoft.com/office/drawing/2014/main" xmlns="" id="{47427B86-DF07-4BEB-90A6-A3340897E2A2}"/>
              </a:ext>
            </a:extLst>
          </p:cNvPr>
          <p:cNvSpPr/>
          <p:nvPr/>
        </p:nvSpPr>
        <p:spPr bwMode="auto">
          <a:xfrm>
            <a:off x="2922737" y="1238250"/>
            <a:ext cx="404476" cy="392901"/>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51" name="Rectangle 248">
            <a:extLst>
              <a:ext uri="{FF2B5EF4-FFF2-40B4-BE49-F238E27FC236}">
                <a16:creationId xmlns:a16="http://schemas.microsoft.com/office/drawing/2014/main" xmlns="" id="{25A0E468-31A6-4B64-BD50-CD3A9483AFE2}"/>
              </a:ext>
            </a:extLst>
          </p:cNvPr>
          <p:cNvSpPr>
            <a:spLocks noChangeArrowheads="1"/>
          </p:cNvSpPr>
          <p:nvPr/>
        </p:nvSpPr>
        <p:spPr bwMode="auto">
          <a:xfrm>
            <a:off x="8648653" y="4424236"/>
            <a:ext cx="745185" cy="31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CTAR1</a:t>
            </a:r>
          </a:p>
        </p:txBody>
      </p:sp>
      <p:sp>
        <p:nvSpPr>
          <p:cNvPr id="7252" name="Rectangle 342">
            <a:extLst>
              <a:ext uri="{FF2B5EF4-FFF2-40B4-BE49-F238E27FC236}">
                <a16:creationId xmlns:a16="http://schemas.microsoft.com/office/drawing/2014/main" xmlns="" id="{4C119E6B-3E59-466A-8BCF-470516BBC07E}"/>
              </a:ext>
            </a:extLst>
          </p:cNvPr>
          <p:cNvSpPr>
            <a:spLocks noChangeArrowheads="1"/>
          </p:cNvSpPr>
          <p:nvPr/>
        </p:nvSpPr>
        <p:spPr bwMode="auto">
          <a:xfrm>
            <a:off x="8648653" y="5887577"/>
            <a:ext cx="734716" cy="31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CTAR2</a:t>
            </a:r>
          </a:p>
        </p:txBody>
      </p:sp>
      <p:sp>
        <p:nvSpPr>
          <p:cNvPr id="7253" name="Rectangle 343">
            <a:extLst>
              <a:ext uri="{FF2B5EF4-FFF2-40B4-BE49-F238E27FC236}">
                <a16:creationId xmlns:a16="http://schemas.microsoft.com/office/drawing/2014/main" xmlns="" id="{B51B96E5-A4CC-449D-AEB4-A8A0A6954BE7}"/>
              </a:ext>
            </a:extLst>
          </p:cNvPr>
          <p:cNvSpPr>
            <a:spLocks noChangeArrowheads="1"/>
          </p:cNvSpPr>
          <p:nvPr/>
        </p:nvSpPr>
        <p:spPr bwMode="auto">
          <a:xfrm>
            <a:off x="6419439" y="1565667"/>
            <a:ext cx="1569457" cy="4496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EBV LMP1</a:t>
            </a:r>
          </a:p>
        </p:txBody>
      </p:sp>
      <p:sp>
        <p:nvSpPr>
          <p:cNvPr id="7254" name="Rectangle 344">
            <a:extLst>
              <a:ext uri="{FF2B5EF4-FFF2-40B4-BE49-F238E27FC236}">
                <a16:creationId xmlns:a16="http://schemas.microsoft.com/office/drawing/2014/main" xmlns="" id="{966ACE90-F7BE-4251-AF11-84A03A11A6DC}"/>
              </a:ext>
            </a:extLst>
          </p:cNvPr>
          <p:cNvSpPr>
            <a:spLocks noChangeArrowheads="1"/>
          </p:cNvSpPr>
          <p:nvPr/>
        </p:nvSpPr>
        <p:spPr bwMode="auto">
          <a:xfrm>
            <a:off x="1490779" y="1240210"/>
            <a:ext cx="749904" cy="945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000" dirty="0"/>
              <a:t>CD30</a:t>
            </a:r>
          </a:p>
          <a:p>
            <a:pPr>
              <a:spcBef>
                <a:spcPct val="0"/>
              </a:spcBef>
              <a:buFontTx/>
              <a:buNone/>
            </a:pPr>
            <a:r>
              <a:rPr lang="en-US" altLang="en-US" sz="2000" dirty="0"/>
              <a:t>CD40</a:t>
            </a:r>
          </a:p>
          <a:p>
            <a:pPr>
              <a:spcBef>
                <a:spcPct val="0"/>
              </a:spcBef>
              <a:buFontTx/>
              <a:buNone/>
            </a:pPr>
            <a:r>
              <a:rPr lang="en-US" altLang="en-US" sz="2000" dirty="0"/>
              <a:t>RANK</a:t>
            </a:r>
          </a:p>
        </p:txBody>
      </p:sp>
      <p:sp>
        <p:nvSpPr>
          <p:cNvPr id="4" name="Rectangle 3">
            <a:extLst>
              <a:ext uri="{FF2B5EF4-FFF2-40B4-BE49-F238E27FC236}">
                <a16:creationId xmlns:a16="http://schemas.microsoft.com/office/drawing/2014/main" xmlns="" id="{47AC3563-06F4-4ADA-A264-DAFE24A46A0D}"/>
              </a:ext>
            </a:extLst>
          </p:cNvPr>
          <p:cNvSpPr/>
          <p:nvPr/>
        </p:nvSpPr>
        <p:spPr>
          <a:xfrm>
            <a:off x="31974" y="5045260"/>
            <a:ext cx="4224012" cy="2345257"/>
          </a:xfrm>
          <a:prstGeom prst="rect">
            <a:avLst/>
          </a:prstGeom>
        </p:spPr>
        <p:txBody>
          <a:bodyPr wrap="square">
            <a:spAutoFit/>
          </a:bodyPr>
          <a:lstStyle/>
          <a:p>
            <a:pPr>
              <a:lnSpc>
                <a:spcPct val="80000"/>
              </a:lnSpc>
              <a:spcBef>
                <a:spcPts val="1200"/>
              </a:spcBef>
              <a:buClr>
                <a:schemeClr val="accent2">
                  <a:lumMod val="75000"/>
                </a:schemeClr>
              </a:buClr>
              <a:tabLst>
                <a:tab pos="1376363" algn="l"/>
              </a:tabLst>
              <a:defRPr/>
            </a:pPr>
            <a:r>
              <a:rPr lang="en-US" sz="2000" b="1" dirty="0" err="1">
                <a:solidFill>
                  <a:prstClr val="black"/>
                </a:solidFill>
              </a:rPr>
              <a:t>NF</a:t>
            </a:r>
            <a:r>
              <a:rPr lang="en-US" sz="2000" b="1" i="1" dirty="0" err="1">
                <a:solidFill>
                  <a:prstClr val="black"/>
                </a:solidFill>
                <a:latin typeface="Symbol" panose="05050102010706020507" pitchFamily="18" charset="2"/>
              </a:rPr>
              <a:t>k</a:t>
            </a:r>
            <a:r>
              <a:rPr lang="en-US" sz="2000" b="1" dirty="0" err="1">
                <a:solidFill>
                  <a:prstClr val="black"/>
                </a:solidFill>
              </a:rPr>
              <a:t>B</a:t>
            </a:r>
            <a:r>
              <a:rPr lang="en-US" sz="2000" b="1" dirty="0">
                <a:solidFill>
                  <a:prstClr val="black"/>
                </a:solidFill>
              </a:rPr>
              <a:t> </a:t>
            </a:r>
            <a:r>
              <a:rPr lang="en-US" sz="2000" dirty="0">
                <a:solidFill>
                  <a:prstClr val="black"/>
                </a:solidFill>
                <a:sym typeface="Symbol"/>
              </a:rPr>
              <a:t></a:t>
            </a:r>
            <a:r>
              <a:rPr lang="en-US" sz="2000" b="1" dirty="0">
                <a:sym typeface="Wingdings" panose="05000000000000000000" pitchFamily="2" charset="2"/>
              </a:rPr>
              <a:t> </a:t>
            </a:r>
            <a:r>
              <a:rPr lang="en-US" sz="2000" dirty="0">
                <a:solidFill>
                  <a:prstClr val="black"/>
                </a:solidFill>
                <a:sym typeface="Symbol"/>
              </a:rPr>
              <a:t></a:t>
            </a:r>
            <a:r>
              <a:rPr lang="en-US" sz="2000" dirty="0">
                <a:solidFill>
                  <a:prstClr val="black"/>
                </a:solidFill>
              </a:rPr>
              <a:t>BCL-2, IL-10, </a:t>
            </a:r>
            <a:r>
              <a:rPr lang="en-US" sz="2000" dirty="0" err="1">
                <a:solidFill>
                  <a:prstClr val="black"/>
                </a:solidFill>
              </a:rPr>
              <a:t>TGF</a:t>
            </a:r>
            <a:r>
              <a:rPr lang="en-US" sz="2000" dirty="0" err="1">
                <a:solidFill>
                  <a:prstClr val="black"/>
                </a:solidFill>
                <a:latin typeface="Symbol" panose="05050102010706020507" pitchFamily="18" charset="2"/>
              </a:rPr>
              <a:t>b</a:t>
            </a:r>
            <a:endParaRPr lang="en-US" sz="2000" dirty="0">
              <a:solidFill>
                <a:prstClr val="black"/>
              </a:solidFill>
              <a:latin typeface="Symbol" panose="05050102010706020507" pitchFamily="18" charset="2"/>
            </a:endParaRP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CD30, CD40, RANK</a:t>
            </a: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EBV+    </a:t>
            </a:r>
            <a:r>
              <a:rPr lang="en-US" sz="2000" dirty="0">
                <a:solidFill>
                  <a:prstClr val="black"/>
                </a:solidFill>
                <a:sym typeface="Symbol"/>
              </a:rPr>
              <a:t></a:t>
            </a:r>
            <a:r>
              <a:rPr lang="en-US" sz="2000" dirty="0">
                <a:sym typeface="Wingdings" panose="05000000000000000000" pitchFamily="2" charset="2"/>
              </a:rPr>
              <a:t> LMP1</a:t>
            </a:r>
            <a:r>
              <a:rPr lang="en-US" sz="2000" dirty="0"/>
              <a:t>	</a:t>
            </a:r>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r>
              <a:rPr lang="en-US" sz="2000" dirty="0"/>
              <a:t>EBV-     </a:t>
            </a:r>
            <a:r>
              <a:rPr lang="en-US" sz="2000" dirty="0">
                <a:solidFill>
                  <a:prstClr val="black"/>
                </a:solidFill>
                <a:sym typeface="Symbol"/>
              </a:rPr>
              <a:t></a:t>
            </a:r>
            <a:r>
              <a:rPr lang="en-US" sz="2000" dirty="0">
                <a:sym typeface="Wingdings" panose="05000000000000000000" pitchFamily="2" charset="2"/>
              </a:rPr>
              <a:t> </a:t>
            </a:r>
            <a:r>
              <a:rPr lang="en-US" sz="2000" dirty="0" err="1">
                <a:latin typeface="Times New Roman" panose="02020603050405020304" pitchFamily="18" charset="0"/>
                <a:cs typeface="Times New Roman" panose="02020603050405020304" pitchFamily="18" charset="0"/>
              </a:rPr>
              <a:t>I</a:t>
            </a:r>
            <a:r>
              <a:rPr lang="en-US" sz="2000" i="1" dirty="0" err="1">
                <a:latin typeface="Symbol" panose="05050102010706020507" pitchFamily="18" charset="2"/>
              </a:rPr>
              <a:t>k</a:t>
            </a:r>
            <a:r>
              <a:rPr lang="en-US" sz="2000" dirty="0" err="1"/>
              <a:t>B</a:t>
            </a:r>
            <a:r>
              <a:rPr lang="en-US" sz="2000" baseline="30000" dirty="0" err="1"/>
              <a:t>mut</a:t>
            </a:r>
            <a:endParaRPr lang="en-US" sz="2000" dirty="0"/>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endParaRPr lang="en-US" sz="2000" dirty="0"/>
          </a:p>
          <a:p>
            <a:pPr marL="285750" indent="-285750">
              <a:lnSpc>
                <a:spcPct val="80000"/>
              </a:lnSpc>
              <a:spcBef>
                <a:spcPts val="1200"/>
              </a:spcBef>
              <a:buClr>
                <a:schemeClr val="accent2">
                  <a:lumMod val="75000"/>
                </a:schemeClr>
              </a:buClr>
              <a:buFont typeface="Arial" panose="020B0604020202020204" pitchFamily="34" charset="0"/>
              <a:buChar char="•"/>
              <a:tabLst>
                <a:tab pos="1376363" algn="l"/>
              </a:tabLst>
              <a:defRPr/>
            </a:pPr>
            <a:endParaRPr lang="en-US" sz="2000" dirty="0"/>
          </a:p>
        </p:txBody>
      </p:sp>
      <p:sp>
        <p:nvSpPr>
          <p:cNvPr id="2" name="Rectangle 1">
            <a:extLst>
              <a:ext uri="{FF2B5EF4-FFF2-40B4-BE49-F238E27FC236}">
                <a16:creationId xmlns:a16="http://schemas.microsoft.com/office/drawing/2014/main" xmlns="" id="{6A8DCE26-C27A-4832-9FB1-348CDFCF9869}"/>
              </a:ext>
            </a:extLst>
          </p:cNvPr>
          <p:cNvSpPr/>
          <p:nvPr/>
        </p:nvSpPr>
        <p:spPr>
          <a:xfrm>
            <a:off x="-10160" y="-113"/>
            <a:ext cx="12202160" cy="1077218"/>
          </a:xfrm>
          <a:prstGeom prst="rect">
            <a:avLst/>
          </a:prstGeom>
        </p:spPr>
        <p:txBody>
          <a:bodyPr wrap="square">
            <a:spAutoFit/>
          </a:bodyPr>
          <a:lstStyle/>
          <a:p>
            <a:pPr algn="ctr"/>
            <a:r>
              <a:rPr lang="en-US" sz="3200" dirty="0" err="1">
                <a:solidFill>
                  <a:prstClr val="black"/>
                </a:solidFill>
              </a:rPr>
              <a:t>NF</a:t>
            </a:r>
            <a:r>
              <a:rPr lang="en-US" sz="3200" i="1" dirty="0" err="1">
                <a:solidFill>
                  <a:prstClr val="black"/>
                </a:solidFill>
                <a:latin typeface="Symbol" panose="05050102010706020507" pitchFamily="18" charset="2"/>
              </a:rPr>
              <a:t>k</a:t>
            </a:r>
            <a:r>
              <a:rPr lang="en-US" sz="3200" dirty="0" err="1">
                <a:solidFill>
                  <a:prstClr val="black"/>
                </a:solidFill>
              </a:rPr>
              <a:t>B</a:t>
            </a:r>
            <a:r>
              <a:rPr lang="en-US" sz="3200" dirty="0">
                <a:solidFill>
                  <a:prstClr val="black"/>
                </a:solidFill>
              </a:rPr>
              <a:t> and JAK/STAT pathways are activated by receptor stimulation</a:t>
            </a:r>
          </a:p>
          <a:p>
            <a:pPr algn="ctr"/>
            <a:r>
              <a:rPr lang="en-US" sz="3200" dirty="0">
                <a:solidFill>
                  <a:prstClr val="black"/>
                </a:solidFill>
              </a:rPr>
              <a:t> and downstream pathway mutations in classic Hodgkin Lymphoma</a:t>
            </a:r>
            <a:endParaRPr lang="en-US" sz="3200" dirty="0"/>
          </a:p>
        </p:txBody>
      </p:sp>
      <p:sp>
        <p:nvSpPr>
          <p:cNvPr id="275" name="Oval 274">
            <a:extLst>
              <a:ext uri="{FF2B5EF4-FFF2-40B4-BE49-F238E27FC236}">
                <a16:creationId xmlns:a16="http://schemas.microsoft.com/office/drawing/2014/main" xmlns="" id="{1F5C62A2-B335-4672-82D6-8840EDC63C11}"/>
              </a:ext>
            </a:extLst>
          </p:cNvPr>
          <p:cNvSpPr/>
          <p:nvPr/>
        </p:nvSpPr>
        <p:spPr bwMode="auto">
          <a:xfrm>
            <a:off x="2570693" y="3595655"/>
            <a:ext cx="352043" cy="654835"/>
          </a:xfrm>
          <a:prstGeom prst="ellipse">
            <a:avLst/>
          </a:prstGeom>
          <a:solidFill>
            <a:srgbClr val="33CC33"/>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279" name="Group 127">
            <a:extLst>
              <a:ext uri="{FF2B5EF4-FFF2-40B4-BE49-F238E27FC236}">
                <a16:creationId xmlns:a16="http://schemas.microsoft.com/office/drawing/2014/main" xmlns="" id="{A370BC21-B6FD-4B4A-B176-2F39A3743AAE}"/>
              </a:ext>
            </a:extLst>
          </p:cNvPr>
          <p:cNvGrpSpPr>
            <a:grpSpLocks/>
          </p:cNvGrpSpPr>
          <p:nvPr/>
        </p:nvGrpSpPr>
        <p:grpSpPr bwMode="auto">
          <a:xfrm>
            <a:off x="10300197" y="3923072"/>
            <a:ext cx="822433" cy="512954"/>
            <a:chOff x="2477115" y="4419888"/>
            <a:chExt cx="743759" cy="565893"/>
          </a:xfrm>
        </p:grpSpPr>
        <p:sp>
          <p:nvSpPr>
            <p:cNvPr id="284" name="Oval 283">
              <a:extLst>
                <a:ext uri="{FF2B5EF4-FFF2-40B4-BE49-F238E27FC236}">
                  <a16:creationId xmlns:a16="http://schemas.microsoft.com/office/drawing/2014/main" xmlns="" id="{7331CB00-C92C-441A-8709-1E5DFC933D75}"/>
                </a:ext>
              </a:extLst>
            </p:cNvPr>
            <p:cNvSpPr/>
            <p:nvPr/>
          </p:nvSpPr>
          <p:spPr>
            <a:xfrm>
              <a:off x="2477115" y="4419888"/>
              <a:ext cx="743759"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285" name="Rectangle 140">
              <a:extLst>
                <a:ext uri="{FF2B5EF4-FFF2-40B4-BE49-F238E27FC236}">
                  <a16:creationId xmlns:a16="http://schemas.microsoft.com/office/drawing/2014/main" xmlns="" id="{D83BDA14-998A-4412-A2B0-6C301766B9C7}"/>
                </a:ext>
              </a:extLst>
            </p:cNvPr>
            <p:cNvSpPr>
              <a:spLocks noChangeArrowheads="1"/>
            </p:cNvSpPr>
            <p:nvPr/>
          </p:nvSpPr>
          <p:spPr bwMode="auto">
            <a:xfrm>
              <a:off x="2595641" y="4476690"/>
              <a:ext cx="506917" cy="441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JAK</a:t>
              </a:r>
            </a:p>
          </p:txBody>
        </p:sp>
      </p:grpSp>
      <p:grpSp>
        <p:nvGrpSpPr>
          <p:cNvPr id="286" name="Group 134">
            <a:extLst>
              <a:ext uri="{FF2B5EF4-FFF2-40B4-BE49-F238E27FC236}">
                <a16:creationId xmlns:a16="http://schemas.microsoft.com/office/drawing/2014/main" xmlns="" id="{6DC558CA-ED1D-48FE-9F31-37C200F3DD8D}"/>
              </a:ext>
            </a:extLst>
          </p:cNvPr>
          <p:cNvGrpSpPr>
            <a:grpSpLocks/>
          </p:cNvGrpSpPr>
          <p:nvPr/>
        </p:nvGrpSpPr>
        <p:grpSpPr bwMode="auto">
          <a:xfrm>
            <a:off x="9484978" y="5091804"/>
            <a:ext cx="822434" cy="512954"/>
            <a:chOff x="2758864" y="4876573"/>
            <a:chExt cx="743760" cy="565893"/>
          </a:xfrm>
        </p:grpSpPr>
        <p:sp>
          <p:nvSpPr>
            <p:cNvPr id="290" name="Oval 289">
              <a:extLst>
                <a:ext uri="{FF2B5EF4-FFF2-40B4-BE49-F238E27FC236}">
                  <a16:creationId xmlns:a16="http://schemas.microsoft.com/office/drawing/2014/main" xmlns="" id="{B5BF5760-FB7C-4ADE-AF55-F460E4AC3053}"/>
                </a:ext>
              </a:extLst>
            </p:cNvPr>
            <p:cNvSpPr/>
            <p:nvPr/>
          </p:nvSpPr>
          <p:spPr>
            <a:xfrm>
              <a:off x="2758864" y="4876573"/>
              <a:ext cx="743760" cy="565893"/>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294" name="Rectangle 142">
              <a:extLst>
                <a:ext uri="{FF2B5EF4-FFF2-40B4-BE49-F238E27FC236}">
                  <a16:creationId xmlns:a16="http://schemas.microsoft.com/office/drawing/2014/main" xmlns="" id="{C1EDA7B0-AF81-4DDE-82F7-7457FBE66824}"/>
                </a:ext>
              </a:extLst>
            </p:cNvPr>
            <p:cNvSpPr>
              <a:spLocks noChangeArrowheads="1"/>
            </p:cNvSpPr>
            <p:nvPr/>
          </p:nvSpPr>
          <p:spPr bwMode="auto">
            <a:xfrm>
              <a:off x="2826629" y="4953000"/>
              <a:ext cx="608219" cy="4414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STAT</a:t>
              </a:r>
            </a:p>
          </p:txBody>
        </p:sp>
      </p:grpSp>
      <p:sp>
        <p:nvSpPr>
          <p:cNvPr id="9" name="Block Arc 8">
            <a:extLst>
              <a:ext uri="{FF2B5EF4-FFF2-40B4-BE49-F238E27FC236}">
                <a16:creationId xmlns:a16="http://schemas.microsoft.com/office/drawing/2014/main" xmlns="" id="{A67021FA-8CB1-43B9-9A8F-BEBA9CE5830A}"/>
              </a:ext>
            </a:extLst>
          </p:cNvPr>
          <p:cNvSpPr/>
          <p:nvPr/>
        </p:nvSpPr>
        <p:spPr>
          <a:xfrm flipV="1">
            <a:off x="9838601" y="1551182"/>
            <a:ext cx="651492" cy="795250"/>
          </a:xfrm>
          <a:prstGeom prst="blockArc">
            <a:avLst>
              <a:gd name="adj1" fmla="val 16076123"/>
              <a:gd name="adj2" fmla="val 0"/>
              <a:gd name="adj3" fmla="val 25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02" name="Can 228">
            <a:extLst>
              <a:ext uri="{FF2B5EF4-FFF2-40B4-BE49-F238E27FC236}">
                <a16:creationId xmlns:a16="http://schemas.microsoft.com/office/drawing/2014/main" xmlns="" id="{AA3836A6-D5ED-45B0-8F97-2C0A32891C07}"/>
              </a:ext>
            </a:extLst>
          </p:cNvPr>
          <p:cNvSpPr/>
          <p:nvPr/>
        </p:nvSpPr>
        <p:spPr bwMode="auto">
          <a:xfrm flipH="1">
            <a:off x="10014447" y="2262081"/>
            <a:ext cx="85288" cy="2081155"/>
          </a:xfrm>
          <a:prstGeom prst="can">
            <a:avLst/>
          </a:prstGeom>
          <a:solidFill>
            <a:schemeClr val="accent6">
              <a:lumMod val="50000"/>
            </a:schemeClr>
          </a:solidFill>
          <a:ln>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6" name="Block Arc 305">
            <a:extLst>
              <a:ext uri="{FF2B5EF4-FFF2-40B4-BE49-F238E27FC236}">
                <a16:creationId xmlns:a16="http://schemas.microsoft.com/office/drawing/2014/main" xmlns="" id="{4A74A123-62F9-4A1E-AA76-30D7F44B9C3F}"/>
              </a:ext>
            </a:extLst>
          </p:cNvPr>
          <p:cNvSpPr/>
          <p:nvPr/>
        </p:nvSpPr>
        <p:spPr>
          <a:xfrm flipH="1" flipV="1">
            <a:off x="9772026" y="1551182"/>
            <a:ext cx="651492" cy="795250"/>
          </a:xfrm>
          <a:prstGeom prst="blockArc">
            <a:avLst>
              <a:gd name="adj1" fmla="val 16076123"/>
              <a:gd name="adj2" fmla="val 0"/>
              <a:gd name="adj3" fmla="val 25000"/>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310" name="Group 250">
            <a:extLst>
              <a:ext uri="{FF2B5EF4-FFF2-40B4-BE49-F238E27FC236}">
                <a16:creationId xmlns:a16="http://schemas.microsoft.com/office/drawing/2014/main" xmlns="" id="{B4083A59-F149-4A9A-AE30-76B796C6C4FF}"/>
              </a:ext>
            </a:extLst>
          </p:cNvPr>
          <p:cNvGrpSpPr>
            <a:grpSpLocks/>
          </p:cNvGrpSpPr>
          <p:nvPr/>
        </p:nvGrpSpPr>
        <p:grpSpPr bwMode="auto">
          <a:xfrm>
            <a:off x="10221923" y="2300338"/>
            <a:ext cx="252781" cy="621645"/>
            <a:chOff x="7391400" y="1447800"/>
            <a:chExt cx="228600" cy="685800"/>
          </a:xfrm>
        </p:grpSpPr>
        <p:sp>
          <p:nvSpPr>
            <p:cNvPr id="314" name="Freeform 251">
              <a:extLst>
                <a:ext uri="{FF2B5EF4-FFF2-40B4-BE49-F238E27FC236}">
                  <a16:creationId xmlns:a16="http://schemas.microsoft.com/office/drawing/2014/main" xmlns="" id="{3049232B-D1D5-4742-9862-FAF7B11BA65D}"/>
                </a:ext>
              </a:extLst>
            </p:cNvPr>
            <p:cNvSpPr/>
            <p:nvPr/>
          </p:nvSpPr>
          <p:spPr>
            <a:xfrm>
              <a:off x="7466955"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8" name="Freeform 252">
              <a:extLst>
                <a:ext uri="{FF2B5EF4-FFF2-40B4-BE49-F238E27FC236}">
                  <a16:creationId xmlns:a16="http://schemas.microsoft.com/office/drawing/2014/main" xmlns="" id="{6301BB56-177A-413B-8234-2D77EAE20671}"/>
                </a:ext>
              </a:extLst>
            </p:cNvPr>
            <p:cNvSpPr/>
            <p:nvPr/>
          </p:nvSpPr>
          <p:spPr>
            <a:xfrm>
              <a:off x="7544177"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9" name="Oval 318">
              <a:extLst>
                <a:ext uri="{FF2B5EF4-FFF2-40B4-BE49-F238E27FC236}">
                  <a16:creationId xmlns:a16="http://schemas.microsoft.com/office/drawing/2014/main" xmlns="" id="{1B920D50-A7B8-42EC-BA25-454AECB01B92}"/>
                </a:ext>
              </a:extLst>
            </p:cNvPr>
            <p:cNvSpPr/>
            <p:nvPr/>
          </p:nvSpPr>
          <p:spPr>
            <a:xfrm>
              <a:off x="7391089"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20" name="Group 254">
            <a:extLst>
              <a:ext uri="{FF2B5EF4-FFF2-40B4-BE49-F238E27FC236}">
                <a16:creationId xmlns:a16="http://schemas.microsoft.com/office/drawing/2014/main" xmlns="" id="{30E1074B-A14D-401B-B9C0-DC8003A79D32}"/>
              </a:ext>
            </a:extLst>
          </p:cNvPr>
          <p:cNvGrpSpPr>
            <a:grpSpLocks/>
          </p:cNvGrpSpPr>
          <p:nvPr/>
        </p:nvGrpSpPr>
        <p:grpSpPr bwMode="auto">
          <a:xfrm flipV="1">
            <a:off x="10221923" y="2991054"/>
            <a:ext cx="252781" cy="621645"/>
            <a:chOff x="7391400" y="1447800"/>
            <a:chExt cx="228600" cy="685800"/>
          </a:xfrm>
        </p:grpSpPr>
        <p:sp>
          <p:nvSpPr>
            <p:cNvPr id="321" name="Freeform 255">
              <a:extLst>
                <a:ext uri="{FF2B5EF4-FFF2-40B4-BE49-F238E27FC236}">
                  <a16:creationId xmlns:a16="http://schemas.microsoft.com/office/drawing/2014/main" xmlns="" id="{27FE670E-D80F-4BCE-8A94-964686556188}"/>
                </a:ext>
              </a:extLst>
            </p:cNvPr>
            <p:cNvSpPr/>
            <p:nvPr/>
          </p:nvSpPr>
          <p:spPr>
            <a:xfrm>
              <a:off x="7466955"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2" name="Freeform 256">
              <a:extLst>
                <a:ext uri="{FF2B5EF4-FFF2-40B4-BE49-F238E27FC236}">
                  <a16:creationId xmlns:a16="http://schemas.microsoft.com/office/drawing/2014/main" xmlns="" id="{4236CE27-396F-469A-9266-6D2248B5A3D1}"/>
                </a:ext>
              </a:extLst>
            </p:cNvPr>
            <p:cNvSpPr/>
            <p:nvPr/>
          </p:nvSpPr>
          <p:spPr>
            <a:xfrm>
              <a:off x="7544177"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3" name="Oval 322">
              <a:extLst>
                <a:ext uri="{FF2B5EF4-FFF2-40B4-BE49-F238E27FC236}">
                  <a16:creationId xmlns:a16="http://schemas.microsoft.com/office/drawing/2014/main" xmlns="" id="{19BAE1A1-4324-46EA-95B5-46C84B1B5331}"/>
                </a:ext>
              </a:extLst>
            </p:cNvPr>
            <p:cNvSpPr/>
            <p:nvPr/>
          </p:nvSpPr>
          <p:spPr>
            <a:xfrm>
              <a:off x="7391089"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24" name="Group 258">
            <a:extLst>
              <a:ext uri="{FF2B5EF4-FFF2-40B4-BE49-F238E27FC236}">
                <a16:creationId xmlns:a16="http://schemas.microsoft.com/office/drawing/2014/main" xmlns="" id="{A32CA7C0-6FED-428F-B1DB-ACD039DBB0D9}"/>
              </a:ext>
            </a:extLst>
          </p:cNvPr>
          <p:cNvGrpSpPr>
            <a:grpSpLocks/>
          </p:cNvGrpSpPr>
          <p:nvPr/>
        </p:nvGrpSpPr>
        <p:grpSpPr bwMode="auto">
          <a:xfrm>
            <a:off x="10474704" y="2300338"/>
            <a:ext cx="252781" cy="621645"/>
            <a:chOff x="7391400" y="1447800"/>
            <a:chExt cx="228600" cy="685800"/>
          </a:xfrm>
        </p:grpSpPr>
        <p:sp>
          <p:nvSpPr>
            <p:cNvPr id="325" name="Freeform 259">
              <a:extLst>
                <a:ext uri="{FF2B5EF4-FFF2-40B4-BE49-F238E27FC236}">
                  <a16:creationId xmlns:a16="http://schemas.microsoft.com/office/drawing/2014/main" xmlns="" id="{049F64A0-DEDF-4AB4-A713-1725127EEEB7}"/>
                </a:ext>
              </a:extLst>
            </p:cNvPr>
            <p:cNvSpPr/>
            <p:nvPr/>
          </p:nvSpPr>
          <p:spPr>
            <a:xfrm>
              <a:off x="7467309"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6" name="Freeform 260">
              <a:extLst>
                <a:ext uri="{FF2B5EF4-FFF2-40B4-BE49-F238E27FC236}">
                  <a16:creationId xmlns:a16="http://schemas.microsoft.com/office/drawing/2014/main" xmlns="" id="{BB370FD1-D63A-4470-A8CD-3DB52E4679C3}"/>
                </a:ext>
              </a:extLst>
            </p:cNvPr>
            <p:cNvSpPr/>
            <p:nvPr/>
          </p:nvSpPr>
          <p:spPr>
            <a:xfrm>
              <a:off x="7544529"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0" name="Oval 329">
              <a:extLst>
                <a:ext uri="{FF2B5EF4-FFF2-40B4-BE49-F238E27FC236}">
                  <a16:creationId xmlns:a16="http://schemas.microsoft.com/office/drawing/2014/main" xmlns="" id="{1E4274C1-8A04-4DBF-B1B6-ED1AA3706115}"/>
                </a:ext>
              </a:extLst>
            </p:cNvPr>
            <p:cNvSpPr/>
            <p:nvPr/>
          </p:nvSpPr>
          <p:spPr>
            <a:xfrm>
              <a:off x="7391443" y="144852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39" name="Group 262">
            <a:extLst>
              <a:ext uri="{FF2B5EF4-FFF2-40B4-BE49-F238E27FC236}">
                <a16:creationId xmlns:a16="http://schemas.microsoft.com/office/drawing/2014/main" xmlns="" id="{502A5C36-18B6-45D8-96FF-5697410F84FD}"/>
              </a:ext>
            </a:extLst>
          </p:cNvPr>
          <p:cNvGrpSpPr>
            <a:grpSpLocks/>
          </p:cNvGrpSpPr>
          <p:nvPr/>
        </p:nvGrpSpPr>
        <p:grpSpPr bwMode="auto">
          <a:xfrm flipV="1">
            <a:off x="10474704" y="2991054"/>
            <a:ext cx="252781" cy="621645"/>
            <a:chOff x="7391400" y="1447800"/>
            <a:chExt cx="228600" cy="685800"/>
          </a:xfrm>
        </p:grpSpPr>
        <p:sp>
          <p:nvSpPr>
            <p:cNvPr id="340" name="Freeform 263">
              <a:extLst>
                <a:ext uri="{FF2B5EF4-FFF2-40B4-BE49-F238E27FC236}">
                  <a16:creationId xmlns:a16="http://schemas.microsoft.com/office/drawing/2014/main" xmlns="" id="{B9255663-E70A-4098-8218-A7214C7169D1}"/>
                </a:ext>
              </a:extLst>
            </p:cNvPr>
            <p:cNvSpPr/>
            <p:nvPr/>
          </p:nvSpPr>
          <p:spPr>
            <a:xfrm>
              <a:off x="7467309"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1" name="Freeform 264">
              <a:extLst>
                <a:ext uri="{FF2B5EF4-FFF2-40B4-BE49-F238E27FC236}">
                  <a16:creationId xmlns:a16="http://schemas.microsoft.com/office/drawing/2014/main" xmlns="" id="{65D1B825-57C7-437E-B6A4-35E183E2E6B4}"/>
                </a:ext>
              </a:extLst>
            </p:cNvPr>
            <p:cNvSpPr/>
            <p:nvPr/>
          </p:nvSpPr>
          <p:spPr>
            <a:xfrm>
              <a:off x="7544529"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2" name="Oval 341">
              <a:extLst>
                <a:ext uri="{FF2B5EF4-FFF2-40B4-BE49-F238E27FC236}">
                  <a16:creationId xmlns:a16="http://schemas.microsoft.com/office/drawing/2014/main" xmlns="" id="{F0C05BE4-3C26-483A-B87A-E525BEAD116A}"/>
                </a:ext>
              </a:extLst>
            </p:cNvPr>
            <p:cNvSpPr/>
            <p:nvPr/>
          </p:nvSpPr>
          <p:spPr>
            <a:xfrm>
              <a:off x="7391443" y="1448542"/>
              <a:ext cx="228952"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43" name="Group 266">
            <a:extLst>
              <a:ext uri="{FF2B5EF4-FFF2-40B4-BE49-F238E27FC236}">
                <a16:creationId xmlns:a16="http://schemas.microsoft.com/office/drawing/2014/main" xmlns="" id="{7ED43FCC-FE51-4D3F-9193-05D15785D860}"/>
              </a:ext>
            </a:extLst>
          </p:cNvPr>
          <p:cNvGrpSpPr>
            <a:grpSpLocks/>
          </p:cNvGrpSpPr>
          <p:nvPr/>
        </p:nvGrpSpPr>
        <p:grpSpPr bwMode="auto">
          <a:xfrm>
            <a:off x="10727485" y="2300338"/>
            <a:ext cx="252781" cy="621645"/>
            <a:chOff x="7391400" y="1447800"/>
            <a:chExt cx="228600" cy="685800"/>
          </a:xfrm>
        </p:grpSpPr>
        <p:sp>
          <p:nvSpPr>
            <p:cNvPr id="344" name="Freeform 267">
              <a:extLst>
                <a:ext uri="{FF2B5EF4-FFF2-40B4-BE49-F238E27FC236}">
                  <a16:creationId xmlns:a16="http://schemas.microsoft.com/office/drawing/2014/main" xmlns="" id="{D8E33587-584B-4CE0-AE45-DFB564F8B1C9}"/>
                </a:ext>
              </a:extLst>
            </p:cNvPr>
            <p:cNvSpPr/>
            <p:nvPr/>
          </p:nvSpPr>
          <p:spPr>
            <a:xfrm>
              <a:off x="7467661"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5" name="Freeform 268">
              <a:extLst>
                <a:ext uri="{FF2B5EF4-FFF2-40B4-BE49-F238E27FC236}">
                  <a16:creationId xmlns:a16="http://schemas.microsoft.com/office/drawing/2014/main" xmlns="" id="{6705DBC5-CDDC-46BD-8270-8CFEFE3B34B4}"/>
                </a:ext>
              </a:extLst>
            </p:cNvPr>
            <p:cNvSpPr/>
            <p:nvPr/>
          </p:nvSpPr>
          <p:spPr>
            <a:xfrm>
              <a:off x="7543527" y="160053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6" name="Oval 345">
              <a:extLst>
                <a:ext uri="{FF2B5EF4-FFF2-40B4-BE49-F238E27FC236}">
                  <a16:creationId xmlns:a16="http://schemas.microsoft.com/office/drawing/2014/main" xmlns="" id="{9F2BA104-5F48-4D4A-8A92-B2730E24CA92}"/>
                </a:ext>
              </a:extLst>
            </p:cNvPr>
            <p:cNvSpPr/>
            <p:nvPr/>
          </p:nvSpPr>
          <p:spPr>
            <a:xfrm>
              <a:off x="7391795" y="144852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47" name="Group 270">
            <a:extLst>
              <a:ext uri="{FF2B5EF4-FFF2-40B4-BE49-F238E27FC236}">
                <a16:creationId xmlns:a16="http://schemas.microsoft.com/office/drawing/2014/main" xmlns="" id="{F8756DC2-41EA-47B8-BACA-0908300074C6}"/>
              </a:ext>
            </a:extLst>
          </p:cNvPr>
          <p:cNvGrpSpPr>
            <a:grpSpLocks/>
          </p:cNvGrpSpPr>
          <p:nvPr/>
        </p:nvGrpSpPr>
        <p:grpSpPr bwMode="auto">
          <a:xfrm flipV="1">
            <a:off x="10727485" y="2991054"/>
            <a:ext cx="252781" cy="621645"/>
            <a:chOff x="7391400" y="1447800"/>
            <a:chExt cx="228600" cy="685800"/>
          </a:xfrm>
        </p:grpSpPr>
        <p:sp>
          <p:nvSpPr>
            <p:cNvPr id="348" name="Freeform 271">
              <a:extLst>
                <a:ext uri="{FF2B5EF4-FFF2-40B4-BE49-F238E27FC236}">
                  <a16:creationId xmlns:a16="http://schemas.microsoft.com/office/drawing/2014/main" xmlns="" id="{89B5E70B-FCD8-417F-8FF1-FFD2345C9357}"/>
                </a:ext>
              </a:extLst>
            </p:cNvPr>
            <p:cNvSpPr/>
            <p:nvPr/>
          </p:nvSpPr>
          <p:spPr>
            <a:xfrm>
              <a:off x="7467661"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9" name="Freeform 272">
              <a:extLst>
                <a:ext uri="{FF2B5EF4-FFF2-40B4-BE49-F238E27FC236}">
                  <a16:creationId xmlns:a16="http://schemas.microsoft.com/office/drawing/2014/main" xmlns="" id="{F1E81ACB-1095-4EA1-BA91-A6B2A062C916}"/>
                </a:ext>
              </a:extLst>
            </p:cNvPr>
            <p:cNvSpPr/>
            <p:nvPr/>
          </p:nvSpPr>
          <p:spPr>
            <a:xfrm>
              <a:off x="7543527" y="1600550"/>
              <a:ext cx="55545"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0" name="Oval 349">
              <a:extLst>
                <a:ext uri="{FF2B5EF4-FFF2-40B4-BE49-F238E27FC236}">
                  <a16:creationId xmlns:a16="http://schemas.microsoft.com/office/drawing/2014/main" xmlns="" id="{69FB1CAF-83FF-4A5F-9948-DD97BF149583}"/>
                </a:ext>
              </a:extLst>
            </p:cNvPr>
            <p:cNvSpPr/>
            <p:nvPr/>
          </p:nvSpPr>
          <p:spPr>
            <a:xfrm>
              <a:off x="7391795" y="1448542"/>
              <a:ext cx="227598"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1" name="Group 274">
            <a:extLst>
              <a:ext uri="{FF2B5EF4-FFF2-40B4-BE49-F238E27FC236}">
                <a16:creationId xmlns:a16="http://schemas.microsoft.com/office/drawing/2014/main" xmlns="" id="{1BD53149-AA46-4597-AE80-5E9908AF7B64}"/>
              </a:ext>
            </a:extLst>
          </p:cNvPr>
          <p:cNvGrpSpPr>
            <a:grpSpLocks/>
          </p:cNvGrpSpPr>
          <p:nvPr/>
        </p:nvGrpSpPr>
        <p:grpSpPr bwMode="auto">
          <a:xfrm>
            <a:off x="11228665" y="2300338"/>
            <a:ext cx="252781" cy="621645"/>
            <a:chOff x="7391400" y="1447800"/>
            <a:chExt cx="228600" cy="685800"/>
          </a:xfrm>
        </p:grpSpPr>
        <p:sp>
          <p:nvSpPr>
            <p:cNvPr id="352" name="Freeform 275">
              <a:extLst>
                <a:ext uri="{FF2B5EF4-FFF2-40B4-BE49-F238E27FC236}">
                  <a16:creationId xmlns:a16="http://schemas.microsoft.com/office/drawing/2014/main" xmlns="" id="{7E356DB3-B579-40FA-AD01-E5B3A72810C9}"/>
                </a:ext>
              </a:extLst>
            </p:cNvPr>
            <p:cNvSpPr/>
            <p:nvPr/>
          </p:nvSpPr>
          <p:spPr>
            <a:xfrm>
              <a:off x="7466913"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3" name="Freeform 276">
              <a:extLst>
                <a:ext uri="{FF2B5EF4-FFF2-40B4-BE49-F238E27FC236}">
                  <a16:creationId xmlns:a16="http://schemas.microsoft.com/office/drawing/2014/main" xmlns="" id="{B2D84994-4260-4BC0-A720-A283C241FE51}"/>
                </a:ext>
              </a:extLst>
            </p:cNvPr>
            <p:cNvSpPr/>
            <p:nvPr/>
          </p:nvSpPr>
          <p:spPr>
            <a:xfrm>
              <a:off x="7544134"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4" name="Oval 353">
              <a:extLst>
                <a:ext uri="{FF2B5EF4-FFF2-40B4-BE49-F238E27FC236}">
                  <a16:creationId xmlns:a16="http://schemas.microsoft.com/office/drawing/2014/main" xmlns="" id="{17E46440-70C0-4641-9CA0-546C375DB56C}"/>
                </a:ext>
              </a:extLst>
            </p:cNvPr>
            <p:cNvSpPr/>
            <p:nvPr/>
          </p:nvSpPr>
          <p:spPr>
            <a:xfrm>
              <a:off x="7391047"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5" name="Group 278">
            <a:extLst>
              <a:ext uri="{FF2B5EF4-FFF2-40B4-BE49-F238E27FC236}">
                <a16:creationId xmlns:a16="http://schemas.microsoft.com/office/drawing/2014/main" xmlns="" id="{4E2DA3CF-8FB9-451D-BD5B-EDC4D6CBD695}"/>
              </a:ext>
            </a:extLst>
          </p:cNvPr>
          <p:cNvGrpSpPr>
            <a:grpSpLocks/>
          </p:cNvGrpSpPr>
          <p:nvPr/>
        </p:nvGrpSpPr>
        <p:grpSpPr bwMode="auto">
          <a:xfrm flipV="1">
            <a:off x="11228665" y="2991054"/>
            <a:ext cx="252781" cy="621645"/>
            <a:chOff x="7391400" y="1447800"/>
            <a:chExt cx="228600" cy="685800"/>
          </a:xfrm>
        </p:grpSpPr>
        <p:sp>
          <p:nvSpPr>
            <p:cNvPr id="356" name="Freeform 279">
              <a:extLst>
                <a:ext uri="{FF2B5EF4-FFF2-40B4-BE49-F238E27FC236}">
                  <a16:creationId xmlns:a16="http://schemas.microsoft.com/office/drawing/2014/main" xmlns="" id="{F8D7D986-32B7-4C00-BA7A-7A907F07F802}"/>
                </a:ext>
              </a:extLst>
            </p:cNvPr>
            <p:cNvSpPr/>
            <p:nvPr/>
          </p:nvSpPr>
          <p:spPr>
            <a:xfrm>
              <a:off x="7466913"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7" name="Freeform 280">
              <a:extLst>
                <a:ext uri="{FF2B5EF4-FFF2-40B4-BE49-F238E27FC236}">
                  <a16:creationId xmlns:a16="http://schemas.microsoft.com/office/drawing/2014/main" xmlns="" id="{99FBCC78-068E-43DC-AFD9-38FF84734A4D}"/>
                </a:ext>
              </a:extLst>
            </p:cNvPr>
            <p:cNvSpPr/>
            <p:nvPr/>
          </p:nvSpPr>
          <p:spPr>
            <a:xfrm>
              <a:off x="7544134"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58" name="Oval 357">
              <a:extLst>
                <a:ext uri="{FF2B5EF4-FFF2-40B4-BE49-F238E27FC236}">
                  <a16:creationId xmlns:a16="http://schemas.microsoft.com/office/drawing/2014/main" xmlns="" id="{990B7A3D-2F06-4D5D-96DE-EB601402C250}"/>
                </a:ext>
              </a:extLst>
            </p:cNvPr>
            <p:cNvSpPr/>
            <p:nvPr/>
          </p:nvSpPr>
          <p:spPr>
            <a:xfrm>
              <a:off x="7391047"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59" name="Group 325">
            <a:extLst>
              <a:ext uri="{FF2B5EF4-FFF2-40B4-BE49-F238E27FC236}">
                <a16:creationId xmlns:a16="http://schemas.microsoft.com/office/drawing/2014/main" xmlns="" id="{9569FE1D-923C-44AA-AC0D-D99C7702B39B}"/>
              </a:ext>
            </a:extLst>
          </p:cNvPr>
          <p:cNvGrpSpPr>
            <a:grpSpLocks/>
          </p:cNvGrpSpPr>
          <p:nvPr/>
        </p:nvGrpSpPr>
        <p:grpSpPr bwMode="auto">
          <a:xfrm>
            <a:off x="10980267" y="2300338"/>
            <a:ext cx="252781" cy="621645"/>
            <a:chOff x="7391400" y="1447800"/>
            <a:chExt cx="228600" cy="685800"/>
          </a:xfrm>
        </p:grpSpPr>
        <p:sp>
          <p:nvSpPr>
            <p:cNvPr id="360" name="Freeform 326">
              <a:extLst>
                <a:ext uri="{FF2B5EF4-FFF2-40B4-BE49-F238E27FC236}">
                  <a16:creationId xmlns:a16="http://schemas.microsoft.com/office/drawing/2014/main" xmlns="" id="{4B692C0B-0703-4A71-96B9-CA38E9A5B2B3}"/>
                </a:ext>
              </a:extLst>
            </p:cNvPr>
            <p:cNvSpPr/>
            <p:nvPr/>
          </p:nvSpPr>
          <p:spPr>
            <a:xfrm>
              <a:off x="7466660" y="160053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1" name="Freeform 327">
              <a:extLst>
                <a:ext uri="{FF2B5EF4-FFF2-40B4-BE49-F238E27FC236}">
                  <a16:creationId xmlns:a16="http://schemas.microsoft.com/office/drawing/2014/main" xmlns="" id="{D1ECFEF6-5620-49A0-8B79-6666C210FA0C}"/>
                </a:ext>
              </a:extLst>
            </p:cNvPr>
            <p:cNvSpPr/>
            <p:nvPr/>
          </p:nvSpPr>
          <p:spPr>
            <a:xfrm>
              <a:off x="7543881" y="160053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2" name="Oval 361">
              <a:extLst>
                <a:ext uri="{FF2B5EF4-FFF2-40B4-BE49-F238E27FC236}">
                  <a16:creationId xmlns:a16="http://schemas.microsoft.com/office/drawing/2014/main" xmlns="" id="{83F30BBF-559F-4885-85C3-F26DA661106D}"/>
                </a:ext>
              </a:extLst>
            </p:cNvPr>
            <p:cNvSpPr/>
            <p:nvPr/>
          </p:nvSpPr>
          <p:spPr>
            <a:xfrm>
              <a:off x="7390794" y="144852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63" name="Group 329">
            <a:extLst>
              <a:ext uri="{FF2B5EF4-FFF2-40B4-BE49-F238E27FC236}">
                <a16:creationId xmlns:a16="http://schemas.microsoft.com/office/drawing/2014/main" xmlns="" id="{54A12C46-73F5-4C57-85F0-5A88127C32E8}"/>
              </a:ext>
            </a:extLst>
          </p:cNvPr>
          <p:cNvGrpSpPr>
            <a:grpSpLocks/>
          </p:cNvGrpSpPr>
          <p:nvPr/>
        </p:nvGrpSpPr>
        <p:grpSpPr bwMode="auto">
          <a:xfrm flipV="1">
            <a:off x="10980267" y="2991054"/>
            <a:ext cx="252781" cy="621645"/>
            <a:chOff x="7391400" y="1447800"/>
            <a:chExt cx="228600" cy="685800"/>
          </a:xfrm>
        </p:grpSpPr>
        <p:sp>
          <p:nvSpPr>
            <p:cNvPr id="364" name="Freeform 330">
              <a:extLst>
                <a:ext uri="{FF2B5EF4-FFF2-40B4-BE49-F238E27FC236}">
                  <a16:creationId xmlns:a16="http://schemas.microsoft.com/office/drawing/2014/main" xmlns="" id="{89A734AF-E631-4810-BE95-D00C881D71A6}"/>
                </a:ext>
              </a:extLst>
            </p:cNvPr>
            <p:cNvSpPr/>
            <p:nvPr/>
          </p:nvSpPr>
          <p:spPr>
            <a:xfrm>
              <a:off x="7466660" y="1600550"/>
              <a:ext cx="56900"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5" name="Freeform 331">
              <a:extLst>
                <a:ext uri="{FF2B5EF4-FFF2-40B4-BE49-F238E27FC236}">
                  <a16:creationId xmlns:a16="http://schemas.microsoft.com/office/drawing/2014/main" xmlns="" id="{08484D5A-0756-4EA3-9B9C-F6D42080BB60}"/>
                </a:ext>
              </a:extLst>
            </p:cNvPr>
            <p:cNvSpPr/>
            <p:nvPr/>
          </p:nvSpPr>
          <p:spPr>
            <a:xfrm>
              <a:off x="7543881" y="1600550"/>
              <a:ext cx="55544" cy="532782"/>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6" name="Oval 365">
              <a:extLst>
                <a:ext uri="{FF2B5EF4-FFF2-40B4-BE49-F238E27FC236}">
                  <a16:creationId xmlns:a16="http://schemas.microsoft.com/office/drawing/2014/main" xmlns="" id="{9D5A77F6-E202-4A6B-B43D-209DF80BB1D1}"/>
                </a:ext>
              </a:extLst>
            </p:cNvPr>
            <p:cNvSpPr/>
            <p:nvPr/>
          </p:nvSpPr>
          <p:spPr>
            <a:xfrm>
              <a:off x="7390794" y="1448542"/>
              <a:ext cx="228953" cy="22876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367" name="Group 134">
            <a:extLst>
              <a:ext uri="{FF2B5EF4-FFF2-40B4-BE49-F238E27FC236}">
                <a16:creationId xmlns:a16="http://schemas.microsoft.com/office/drawing/2014/main" xmlns="" id="{3921D051-62C7-4853-BA43-32C751A7A905}"/>
              </a:ext>
            </a:extLst>
          </p:cNvPr>
          <p:cNvGrpSpPr>
            <a:grpSpLocks/>
          </p:cNvGrpSpPr>
          <p:nvPr/>
        </p:nvGrpSpPr>
        <p:grpSpPr bwMode="auto">
          <a:xfrm>
            <a:off x="10286489" y="5104659"/>
            <a:ext cx="822434" cy="512954"/>
            <a:chOff x="2758864" y="4876573"/>
            <a:chExt cx="743760" cy="565893"/>
          </a:xfrm>
          <a:solidFill>
            <a:schemeClr val="accent6">
              <a:lumMod val="50000"/>
            </a:schemeClr>
          </a:solidFill>
        </p:grpSpPr>
        <p:sp>
          <p:nvSpPr>
            <p:cNvPr id="368" name="Oval 367">
              <a:extLst>
                <a:ext uri="{FF2B5EF4-FFF2-40B4-BE49-F238E27FC236}">
                  <a16:creationId xmlns:a16="http://schemas.microsoft.com/office/drawing/2014/main" xmlns="" id="{8CC50F5C-AE8E-40C2-8614-74441A5ACA9A}"/>
                </a:ext>
              </a:extLst>
            </p:cNvPr>
            <p:cNvSpPr/>
            <p:nvPr/>
          </p:nvSpPr>
          <p:spPr>
            <a:xfrm>
              <a:off x="2758864" y="4876573"/>
              <a:ext cx="743760" cy="565893"/>
            </a:xfrm>
            <a:prstGeom prst="ellipse">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369" name="Rectangle 142">
              <a:extLst>
                <a:ext uri="{FF2B5EF4-FFF2-40B4-BE49-F238E27FC236}">
                  <a16:creationId xmlns:a16="http://schemas.microsoft.com/office/drawing/2014/main" xmlns="" id="{34047774-D7AC-4A20-9116-A15C3BD8519B}"/>
                </a:ext>
              </a:extLst>
            </p:cNvPr>
            <p:cNvSpPr>
              <a:spLocks noChangeArrowheads="1"/>
            </p:cNvSpPr>
            <p:nvPr/>
          </p:nvSpPr>
          <p:spPr bwMode="auto">
            <a:xfrm>
              <a:off x="2826629" y="4953000"/>
              <a:ext cx="608219" cy="441403"/>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dirty="0">
                  <a:solidFill>
                    <a:schemeClr val="bg1"/>
                  </a:solidFill>
                </a:rPr>
                <a:t>STAT</a:t>
              </a:r>
            </a:p>
          </p:txBody>
        </p:sp>
      </p:grpSp>
      <p:cxnSp>
        <p:nvCxnSpPr>
          <p:cNvPr id="370" name="Straight Arrow Connector 369">
            <a:extLst>
              <a:ext uri="{FF2B5EF4-FFF2-40B4-BE49-F238E27FC236}">
                <a16:creationId xmlns:a16="http://schemas.microsoft.com/office/drawing/2014/main" xmlns="" id="{6C146F8F-2642-4B6C-A48A-B084151635C5}"/>
              </a:ext>
            </a:extLst>
          </p:cNvPr>
          <p:cNvCxnSpPr>
            <a:cxnSpLocks/>
            <a:stCxn id="284" idx="4"/>
          </p:cNvCxnSpPr>
          <p:nvPr/>
        </p:nvCxnSpPr>
        <p:spPr bwMode="auto">
          <a:xfrm>
            <a:off x="10711414" y="4436026"/>
            <a:ext cx="0" cy="587431"/>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371" name="Rectangle 344">
            <a:extLst>
              <a:ext uri="{FF2B5EF4-FFF2-40B4-BE49-F238E27FC236}">
                <a16:creationId xmlns:a16="http://schemas.microsoft.com/office/drawing/2014/main" xmlns="" id="{466CFC39-043C-4A0F-8284-673BB680E9CA}"/>
              </a:ext>
            </a:extLst>
          </p:cNvPr>
          <p:cNvSpPr>
            <a:spLocks noChangeArrowheads="1"/>
          </p:cNvSpPr>
          <p:nvPr/>
        </p:nvSpPr>
        <p:spPr bwMode="auto">
          <a:xfrm>
            <a:off x="8728946" y="1199940"/>
            <a:ext cx="287927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dirty="0"/>
              <a:t>Cytokines activate JAK/STAT pathway</a:t>
            </a:r>
          </a:p>
        </p:txBody>
      </p:sp>
      <p:cxnSp>
        <p:nvCxnSpPr>
          <p:cNvPr id="373" name="Straight Arrow Connector 372">
            <a:extLst>
              <a:ext uri="{FF2B5EF4-FFF2-40B4-BE49-F238E27FC236}">
                <a16:creationId xmlns:a16="http://schemas.microsoft.com/office/drawing/2014/main" xmlns="" id="{7ECB2764-9987-4CF1-909B-1DDCC560CB48}"/>
              </a:ext>
            </a:extLst>
          </p:cNvPr>
          <p:cNvCxnSpPr>
            <a:cxnSpLocks/>
          </p:cNvCxnSpPr>
          <p:nvPr/>
        </p:nvCxnSpPr>
        <p:spPr bwMode="auto">
          <a:xfrm>
            <a:off x="10298743" y="5434667"/>
            <a:ext cx="1454" cy="110327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xmlns="" id="{66761528-DE8F-4ACF-9C36-2187918F7B49}"/>
              </a:ext>
            </a:extLst>
          </p:cNvPr>
          <p:cNvSpPr/>
          <p:nvPr/>
        </p:nvSpPr>
        <p:spPr>
          <a:xfrm>
            <a:off x="11354860" y="4028456"/>
            <a:ext cx="832279" cy="369332"/>
          </a:xfrm>
          <a:prstGeom prst="rect">
            <a:avLst/>
          </a:prstGeom>
        </p:spPr>
        <p:txBody>
          <a:bodyPr wrap="none">
            <a:spAutoFit/>
          </a:bodyPr>
          <a:lstStyle/>
          <a:p>
            <a:r>
              <a:rPr lang="en-US" altLang="en-US" dirty="0"/>
              <a:t>9p24.1</a:t>
            </a:r>
            <a:endParaRPr lang="en-US" dirty="0"/>
          </a:p>
        </p:txBody>
      </p:sp>
      <p:pic>
        <p:nvPicPr>
          <p:cNvPr id="5" name="Picture 4">
            <a:extLst>
              <a:ext uri="{FF2B5EF4-FFF2-40B4-BE49-F238E27FC236}">
                <a16:creationId xmlns:a16="http://schemas.microsoft.com/office/drawing/2014/main" xmlns="" id="{0E927767-00D2-452B-BA71-9683C4B823BD}"/>
              </a:ext>
            </a:extLst>
          </p:cNvPr>
          <p:cNvPicPr>
            <a:picLocks noChangeAspect="1"/>
          </p:cNvPicPr>
          <p:nvPr/>
        </p:nvPicPr>
        <p:blipFill>
          <a:blip r:embed="rId3"/>
          <a:stretch>
            <a:fillRect/>
          </a:stretch>
        </p:blipFill>
        <p:spPr>
          <a:xfrm>
            <a:off x="9292591" y="6511920"/>
            <a:ext cx="3228975" cy="704850"/>
          </a:xfrm>
          <a:prstGeom prst="rect">
            <a:avLst/>
          </a:prstGeom>
        </p:spPr>
      </p:pic>
      <p:sp>
        <p:nvSpPr>
          <p:cNvPr id="521" name="Rectangle 520">
            <a:extLst>
              <a:ext uri="{FF2B5EF4-FFF2-40B4-BE49-F238E27FC236}">
                <a16:creationId xmlns:a16="http://schemas.microsoft.com/office/drawing/2014/main" xmlns="" id="{FE99137A-3E07-4F21-9DCF-147C665DFD10}"/>
              </a:ext>
            </a:extLst>
          </p:cNvPr>
          <p:cNvSpPr/>
          <p:nvPr/>
        </p:nvSpPr>
        <p:spPr>
          <a:xfrm>
            <a:off x="11408339" y="5908334"/>
            <a:ext cx="731290" cy="646331"/>
          </a:xfrm>
          <a:prstGeom prst="rect">
            <a:avLst/>
          </a:prstGeom>
        </p:spPr>
        <p:txBody>
          <a:bodyPr wrap="none">
            <a:spAutoFit/>
          </a:bodyPr>
          <a:lstStyle/>
          <a:p>
            <a:r>
              <a:rPr lang="en-US" altLang="en-US" dirty="0"/>
              <a:t>PD-L1</a:t>
            </a:r>
          </a:p>
          <a:p>
            <a:r>
              <a:rPr lang="en-US" altLang="en-US" dirty="0"/>
              <a:t>PD-L2</a:t>
            </a:r>
            <a:endParaRPr lang="en-US" dirty="0"/>
          </a:p>
        </p:txBody>
      </p:sp>
      <p:cxnSp>
        <p:nvCxnSpPr>
          <p:cNvPr id="524" name="Straight Arrow Connector 523">
            <a:extLst>
              <a:ext uri="{FF2B5EF4-FFF2-40B4-BE49-F238E27FC236}">
                <a16:creationId xmlns:a16="http://schemas.microsoft.com/office/drawing/2014/main" xmlns="" id="{37C6650C-601D-4588-9B5F-7AD82974CC49}"/>
              </a:ext>
            </a:extLst>
          </p:cNvPr>
          <p:cNvCxnSpPr>
            <a:cxnSpLocks/>
          </p:cNvCxnSpPr>
          <p:nvPr/>
        </p:nvCxnSpPr>
        <p:spPr bwMode="auto">
          <a:xfrm>
            <a:off x="10811813" y="6231499"/>
            <a:ext cx="596526"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530" name="Straight Arrow Connector 529">
            <a:extLst>
              <a:ext uri="{FF2B5EF4-FFF2-40B4-BE49-F238E27FC236}">
                <a16:creationId xmlns:a16="http://schemas.microsoft.com/office/drawing/2014/main" xmlns="" id="{5B4D1853-0CD3-4FBE-93C1-14F9981B1227}"/>
              </a:ext>
            </a:extLst>
          </p:cNvPr>
          <p:cNvCxnSpPr>
            <a:cxnSpLocks/>
          </p:cNvCxnSpPr>
          <p:nvPr/>
        </p:nvCxnSpPr>
        <p:spPr bwMode="auto">
          <a:xfrm flipH="1">
            <a:off x="10705451" y="6231499"/>
            <a:ext cx="115427" cy="334239"/>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sp>
        <p:nvSpPr>
          <p:cNvPr id="372" name="Rectangle 371"/>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9142367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Rectangle 344">
            <a:extLst>
              <a:ext uri="{FF2B5EF4-FFF2-40B4-BE49-F238E27FC236}">
                <a16:creationId xmlns:a16="http://schemas.microsoft.com/office/drawing/2014/main" xmlns="" id="{6C1E1163-C37A-496E-992F-BE3104E25AA5}"/>
              </a:ext>
            </a:extLst>
          </p:cNvPr>
          <p:cNvSpPr>
            <a:spLocks noChangeArrowheads="1"/>
          </p:cNvSpPr>
          <p:nvPr/>
        </p:nvSpPr>
        <p:spPr bwMode="auto">
          <a:xfrm>
            <a:off x="9647237" y="6115119"/>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xmlns="" id="{3BB51487-C54A-4CD3-9D25-42FFBBACD184}"/>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Oval 33">
            <a:extLst>
              <a:ext uri="{FF2B5EF4-FFF2-40B4-BE49-F238E27FC236}">
                <a16:creationId xmlns:a16="http://schemas.microsoft.com/office/drawing/2014/main" xmlns="" id="{69BA24BC-D313-452B-A875-80E745924D7A}"/>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0" name="Group 150">
            <a:extLst>
              <a:ext uri="{FF2B5EF4-FFF2-40B4-BE49-F238E27FC236}">
                <a16:creationId xmlns:a16="http://schemas.microsoft.com/office/drawing/2014/main" xmlns="" id="{C3B7D646-BA1D-4465-9DDC-35CC90AFBA51}"/>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xmlns="" id="{EB85F8C0-228C-47CB-902A-35F816E7C44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61" name="Rectangle 146">
              <a:extLst>
                <a:ext uri="{FF2B5EF4-FFF2-40B4-BE49-F238E27FC236}">
                  <a16:creationId xmlns:a16="http://schemas.microsoft.com/office/drawing/2014/main" xmlns="" id="{272AF4DB-3E10-4F3D-A3E1-26F1450D1CD0}"/>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PLC-</a:t>
              </a:r>
              <a:r>
                <a:rPr lang="en-US" altLang="en-US" sz="2000" b="1">
                  <a:solidFill>
                    <a:schemeClr val="bg1"/>
                  </a:solidFill>
                  <a:latin typeface="Symbol" panose="05050102010706020507" pitchFamily="18" charset="2"/>
                </a:rPr>
                <a:t>g</a:t>
              </a:r>
            </a:p>
          </p:txBody>
        </p:sp>
      </p:grpSp>
      <p:grpSp>
        <p:nvGrpSpPr>
          <p:cNvPr id="9221" name="Group 185">
            <a:extLst>
              <a:ext uri="{FF2B5EF4-FFF2-40B4-BE49-F238E27FC236}">
                <a16:creationId xmlns:a16="http://schemas.microsoft.com/office/drawing/2014/main" xmlns="" id="{876F1999-4E17-4D4A-88A6-2E8664DCD0BF}"/>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xmlns="" id="{EA7823DC-60C0-40B3-8472-1A8E3AFA0766}"/>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59" name="Rectangle 187">
              <a:extLst>
                <a:ext uri="{FF2B5EF4-FFF2-40B4-BE49-F238E27FC236}">
                  <a16:creationId xmlns:a16="http://schemas.microsoft.com/office/drawing/2014/main" xmlns="" id="{31B51E63-86CC-4A54-8D91-808A24D261B2}"/>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ZAP70</a:t>
              </a:r>
            </a:p>
          </p:txBody>
        </p:sp>
      </p:grpSp>
      <p:grpSp>
        <p:nvGrpSpPr>
          <p:cNvPr id="9222" name="Group 8">
            <a:extLst>
              <a:ext uri="{FF2B5EF4-FFF2-40B4-BE49-F238E27FC236}">
                <a16:creationId xmlns:a16="http://schemas.microsoft.com/office/drawing/2014/main" xmlns="" id="{008F5759-5082-4C8A-AE10-AAFB12045FA6}"/>
              </a:ext>
            </a:extLst>
          </p:cNvPr>
          <p:cNvGrpSpPr>
            <a:grpSpLocks/>
          </p:cNvGrpSpPr>
          <p:nvPr/>
        </p:nvGrpSpPr>
        <p:grpSpPr bwMode="auto">
          <a:xfrm>
            <a:off x="1066800" y="6334126"/>
            <a:ext cx="14401800" cy="523875"/>
            <a:chOff x="-457200" y="6172200"/>
            <a:chExt cx="16329025" cy="762000"/>
          </a:xfrm>
        </p:grpSpPr>
        <p:grpSp>
          <p:nvGrpSpPr>
            <p:cNvPr id="10576" name="Group 6">
              <a:extLst>
                <a:ext uri="{FF2B5EF4-FFF2-40B4-BE49-F238E27FC236}">
                  <a16:creationId xmlns:a16="http://schemas.microsoft.com/office/drawing/2014/main" xmlns="" id="{41975121-AE50-4A00-AB6A-5E084BFBB4D9}"/>
                </a:ext>
              </a:extLst>
            </p:cNvPr>
            <p:cNvGrpSpPr>
              <a:grpSpLocks/>
            </p:cNvGrpSpPr>
            <p:nvPr/>
          </p:nvGrpSpPr>
          <p:grpSpPr bwMode="auto">
            <a:xfrm>
              <a:off x="-174625" y="6172200"/>
              <a:ext cx="16046450" cy="762000"/>
              <a:chOff x="-174625" y="6172200"/>
              <a:chExt cx="16046450" cy="762000"/>
            </a:xfrm>
          </p:grpSpPr>
          <p:grpSp>
            <p:nvGrpSpPr>
              <p:cNvPr id="10668" name="Group 4">
                <a:extLst>
                  <a:ext uri="{FF2B5EF4-FFF2-40B4-BE49-F238E27FC236}">
                    <a16:creationId xmlns:a16="http://schemas.microsoft.com/office/drawing/2014/main" xmlns="" id="{BE8FFAC5-6989-4C4D-8FA3-C801D962A845}"/>
                  </a:ext>
                </a:extLst>
              </p:cNvPr>
              <p:cNvGrpSpPr>
                <a:grpSpLocks/>
              </p:cNvGrpSpPr>
              <p:nvPr/>
            </p:nvGrpSpPr>
            <p:grpSpPr bwMode="auto">
              <a:xfrm>
                <a:off x="-174625" y="6172200"/>
                <a:ext cx="8023225" cy="685800"/>
                <a:chOff x="139700" y="5659271"/>
                <a:chExt cx="12217400" cy="1122529"/>
              </a:xfrm>
            </p:grpSpPr>
            <p:grpSp>
              <p:nvGrpSpPr>
                <p:cNvPr id="10714" name="Group 3">
                  <a:extLst>
                    <a:ext uri="{FF2B5EF4-FFF2-40B4-BE49-F238E27FC236}">
                      <a16:creationId xmlns:a16="http://schemas.microsoft.com/office/drawing/2014/main" xmlns="" id="{A6AC6685-806C-46F0-B48D-E6CB5861D25E}"/>
                    </a:ext>
                  </a:extLst>
                </p:cNvPr>
                <p:cNvGrpSpPr>
                  <a:grpSpLocks/>
                </p:cNvGrpSpPr>
                <p:nvPr/>
              </p:nvGrpSpPr>
              <p:grpSpPr bwMode="auto">
                <a:xfrm>
                  <a:off x="139700" y="5659271"/>
                  <a:ext cx="6108700" cy="1046329"/>
                  <a:chOff x="1974849" y="5257800"/>
                  <a:chExt cx="6108700" cy="1046329"/>
                </a:xfrm>
              </p:grpSpPr>
              <p:grpSp>
                <p:nvGrpSpPr>
                  <p:cNvPr id="10737" name="Group 1">
                    <a:extLst>
                      <a:ext uri="{FF2B5EF4-FFF2-40B4-BE49-F238E27FC236}">
                        <a16:creationId xmlns:a16="http://schemas.microsoft.com/office/drawing/2014/main" xmlns="" id="{35F7B0C8-2BCE-43C4-8D01-B83023CBC8BB}"/>
                      </a:ext>
                    </a:extLst>
                  </p:cNvPr>
                  <p:cNvGrpSpPr>
                    <a:grpSpLocks/>
                  </p:cNvGrpSpPr>
                  <p:nvPr/>
                </p:nvGrpSpPr>
                <p:grpSpPr bwMode="auto">
                  <a:xfrm>
                    <a:off x="1974849" y="5257800"/>
                    <a:ext cx="3054351" cy="1026080"/>
                    <a:chOff x="1981199" y="5298520"/>
                    <a:chExt cx="3054351" cy="1026080"/>
                  </a:xfrm>
                </p:grpSpPr>
                <p:grpSp>
                  <p:nvGrpSpPr>
                    <p:cNvPr id="10748" name="Group 3">
                      <a:extLst>
                        <a:ext uri="{FF2B5EF4-FFF2-40B4-BE49-F238E27FC236}">
                          <a16:creationId xmlns:a16="http://schemas.microsoft.com/office/drawing/2014/main" xmlns="" id="{49280885-8B4F-4F39-84A4-E369D3A2DFF6}"/>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xmlns="" id="{5343A1EA-F185-4D4A-9C77-56844F5D1B3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xmlns="" id="{2E608E23-B48D-4B6A-927D-BCD8860477D7}"/>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 name="Arc 30">
                        <a:extLst>
                          <a:ext uri="{FF2B5EF4-FFF2-40B4-BE49-F238E27FC236}">
                            <a16:creationId xmlns:a16="http://schemas.microsoft.com/office/drawing/2014/main" xmlns="" id="{6EE505D1-7B72-44D7-801F-52DE960634FE}"/>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 name="Arc 41">
                        <a:extLst>
                          <a:ext uri="{FF2B5EF4-FFF2-40B4-BE49-F238E27FC236}">
                            <a16:creationId xmlns:a16="http://schemas.microsoft.com/office/drawing/2014/main" xmlns="" id="{69735A56-15AA-483E-99A8-642B7C66840E}"/>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49" name="Group 3">
                      <a:extLst>
                        <a:ext uri="{FF2B5EF4-FFF2-40B4-BE49-F238E27FC236}">
                          <a16:creationId xmlns:a16="http://schemas.microsoft.com/office/drawing/2014/main" xmlns="" id="{99FBF0C9-13C5-41A9-8ADD-21E3D1EFE520}"/>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xmlns="" id="{85C47232-C6AF-4CD3-AD32-79CF7F8AB8C2}"/>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1" name="Arc 270">
                        <a:extLst>
                          <a:ext uri="{FF2B5EF4-FFF2-40B4-BE49-F238E27FC236}">
                            <a16:creationId xmlns:a16="http://schemas.microsoft.com/office/drawing/2014/main" xmlns="" id="{72C9DD92-813C-43D5-8B11-147999694ED8}"/>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5" name="Arc 274">
                        <a:extLst>
                          <a:ext uri="{FF2B5EF4-FFF2-40B4-BE49-F238E27FC236}">
                            <a16:creationId xmlns:a16="http://schemas.microsoft.com/office/drawing/2014/main" xmlns="" id="{4AD40319-43CB-4196-8B0B-EB8A9370C45E}"/>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9" name="Arc 278">
                        <a:extLst>
                          <a:ext uri="{FF2B5EF4-FFF2-40B4-BE49-F238E27FC236}">
                            <a16:creationId xmlns:a16="http://schemas.microsoft.com/office/drawing/2014/main" xmlns="" id="{E0F90863-0464-4788-BD9B-7F36EF1E1592}"/>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38" name="Group 3">
                    <a:extLst>
                      <a:ext uri="{FF2B5EF4-FFF2-40B4-BE49-F238E27FC236}">
                        <a16:creationId xmlns:a16="http://schemas.microsoft.com/office/drawing/2014/main" xmlns="" id="{FB26F7D6-3329-44C9-8419-EE7B5123582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xmlns="" id="{FCBD1B08-B398-4D3A-8B40-A5F971B2FB3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0" name="Arc 309">
                      <a:extLst>
                        <a:ext uri="{FF2B5EF4-FFF2-40B4-BE49-F238E27FC236}">
                          <a16:creationId xmlns:a16="http://schemas.microsoft.com/office/drawing/2014/main" xmlns="" id="{EA71E778-9FA8-4E03-B9BC-F626B1E9CB2C}"/>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4" name="Arc 313">
                      <a:extLst>
                        <a:ext uri="{FF2B5EF4-FFF2-40B4-BE49-F238E27FC236}">
                          <a16:creationId xmlns:a16="http://schemas.microsoft.com/office/drawing/2014/main" xmlns="" id="{1A6FE531-D831-489A-824C-2EDBBE0666DA}"/>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8" name="Arc 317">
                      <a:extLst>
                        <a:ext uri="{FF2B5EF4-FFF2-40B4-BE49-F238E27FC236}">
                          <a16:creationId xmlns:a16="http://schemas.microsoft.com/office/drawing/2014/main" xmlns="" id="{83894906-DD71-457A-B105-F43830B8EA91}"/>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39" name="Group 3">
                    <a:extLst>
                      <a:ext uri="{FF2B5EF4-FFF2-40B4-BE49-F238E27FC236}">
                        <a16:creationId xmlns:a16="http://schemas.microsoft.com/office/drawing/2014/main" xmlns="" id="{D16CD46A-56AB-480C-BF63-473F0BD5AF99}"/>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xmlns="" id="{7F99A408-0EFC-470D-A655-3D1DB5C75D72}"/>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4" name="Arc 293">
                      <a:extLst>
                        <a:ext uri="{FF2B5EF4-FFF2-40B4-BE49-F238E27FC236}">
                          <a16:creationId xmlns:a16="http://schemas.microsoft.com/office/drawing/2014/main" xmlns="" id="{53BD656B-9AEF-4BF2-B9D3-DCB05DDEE451}"/>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8" name="Arc 297">
                      <a:extLst>
                        <a:ext uri="{FF2B5EF4-FFF2-40B4-BE49-F238E27FC236}">
                          <a16:creationId xmlns:a16="http://schemas.microsoft.com/office/drawing/2014/main" xmlns="" id="{D3DB851C-2275-47A0-A194-C002153117E3}"/>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02" name="Arc 301">
                      <a:extLst>
                        <a:ext uri="{FF2B5EF4-FFF2-40B4-BE49-F238E27FC236}">
                          <a16:creationId xmlns:a16="http://schemas.microsoft.com/office/drawing/2014/main" xmlns="" id="{1ED3C17D-76A9-4C88-AE95-B4D29FB98123}"/>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5" name="Group 318">
                  <a:extLst>
                    <a:ext uri="{FF2B5EF4-FFF2-40B4-BE49-F238E27FC236}">
                      <a16:creationId xmlns:a16="http://schemas.microsoft.com/office/drawing/2014/main" xmlns="" id="{4EBEA935-617C-4B89-917A-F3435504185C}"/>
                    </a:ext>
                  </a:extLst>
                </p:cNvPr>
                <p:cNvGrpSpPr>
                  <a:grpSpLocks/>
                </p:cNvGrpSpPr>
                <p:nvPr/>
              </p:nvGrpSpPr>
              <p:grpSpPr bwMode="auto">
                <a:xfrm>
                  <a:off x="6248400" y="5735471"/>
                  <a:ext cx="6108700" cy="1046329"/>
                  <a:chOff x="1974849" y="5257800"/>
                  <a:chExt cx="6108700" cy="1046329"/>
                </a:xfrm>
              </p:grpSpPr>
              <p:grpSp>
                <p:nvGrpSpPr>
                  <p:cNvPr id="10716" name="Group 319">
                    <a:extLst>
                      <a:ext uri="{FF2B5EF4-FFF2-40B4-BE49-F238E27FC236}">
                        <a16:creationId xmlns:a16="http://schemas.microsoft.com/office/drawing/2014/main" xmlns="" id="{18A3D1B5-56A7-47C0-8B94-D48D5E0E2F18}"/>
                      </a:ext>
                    </a:extLst>
                  </p:cNvPr>
                  <p:cNvGrpSpPr>
                    <a:grpSpLocks/>
                  </p:cNvGrpSpPr>
                  <p:nvPr/>
                </p:nvGrpSpPr>
                <p:grpSpPr bwMode="auto">
                  <a:xfrm>
                    <a:off x="1974849" y="5257800"/>
                    <a:ext cx="3054351" cy="1026080"/>
                    <a:chOff x="1981199" y="5298520"/>
                    <a:chExt cx="3054351" cy="1026080"/>
                  </a:xfrm>
                </p:grpSpPr>
                <p:grpSp>
                  <p:nvGrpSpPr>
                    <p:cNvPr id="10727" name="Group 3">
                      <a:extLst>
                        <a:ext uri="{FF2B5EF4-FFF2-40B4-BE49-F238E27FC236}">
                          <a16:creationId xmlns:a16="http://schemas.microsoft.com/office/drawing/2014/main" xmlns="" id="{6A172447-CFDA-48F0-8859-2416DD4F4424}"/>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xmlns="" id="{DB921387-15AB-49BE-A96A-2AEDE9EBCCD0}"/>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9" name="Arc 348">
                        <a:extLst>
                          <a:ext uri="{FF2B5EF4-FFF2-40B4-BE49-F238E27FC236}">
                            <a16:creationId xmlns:a16="http://schemas.microsoft.com/office/drawing/2014/main" xmlns="" id="{FB37AC1F-8AC2-487B-8457-F25F8958F61F}"/>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0" name="Arc 349">
                        <a:extLst>
                          <a:ext uri="{FF2B5EF4-FFF2-40B4-BE49-F238E27FC236}">
                            <a16:creationId xmlns:a16="http://schemas.microsoft.com/office/drawing/2014/main" xmlns="" id="{799BBAC8-27E7-4B99-A8E5-640A4CE0A9F5}"/>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1" name="Arc 350">
                        <a:extLst>
                          <a:ext uri="{FF2B5EF4-FFF2-40B4-BE49-F238E27FC236}">
                            <a16:creationId xmlns:a16="http://schemas.microsoft.com/office/drawing/2014/main" xmlns="" id="{855BFAF0-E9FD-4B7D-8862-243E32FFFB34}"/>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28" name="Group 3">
                      <a:extLst>
                        <a:ext uri="{FF2B5EF4-FFF2-40B4-BE49-F238E27FC236}">
                          <a16:creationId xmlns:a16="http://schemas.microsoft.com/office/drawing/2014/main" xmlns="" id="{C0F76219-1152-412C-99C2-643C65918167}"/>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xmlns="" id="{D4F5E845-2281-4183-B1FB-226A0A149EF9}"/>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5" name="Arc 344">
                        <a:extLst>
                          <a:ext uri="{FF2B5EF4-FFF2-40B4-BE49-F238E27FC236}">
                            <a16:creationId xmlns:a16="http://schemas.microsoft.com/office/drawing/2014/main" xmlns="" id="{1112568C-041C-466D-AC27-1EF76F9674D9}"/>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6" name="Arc 345">
                        <a:extLst>
                          <a:ext uri="{FF2B5EF4-FFF2-40B4-BE49-F238E27FC236}">
                            <a16:creationId xmlns:a16="http://schemas.microsoft.com/office/drawing/2014/main" xmlns="" id="{22714C08-9557-4B27-9117-E86F954D2CDB}"/>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7" name="Arc 346">
                        <a:extLst>
                          <a:ext uri="{FF2B5EF4-FFF2-40B4-BE49-F238E27FC236}">
                            <a16:creationId xmlns:a16="http://schemas.microsoft.com/office/drawing/2014/main" xmlns="" id="{C469A591-BA37-4A68-B769-3AB052CD7F88}"/>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7" name="Group 3">
                    <a:extLst>
                      <a:ext uri="{FF2B5EF4-FFF2-40B4-BE49-F238E27FC236}">
                        <a16:creationId xmlns:a16="http://schemas.microsoft.com/office/drawing/2014/main" xmlns="" id="{ACA926F4-2836-4872-9627-94B75CDA169B}"/>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xmlns="" id="{65C7D45C-B603-4CB3-8212-4B5295766271}"/>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39" name="Arc 338">
                      <a:extLst>
                        <a:ext uri="{FF2B5EF4-FFF2-40B4-BE49-F238E27FC236}">
                          <a16:creationId xmlns:a16="http://schemas.microsoft.com/office/drawing/2014/main" xmlns="" id="{E7E0F1C6-A597-4AC8-A5DA-A85A84984CE2}"/>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0" name="Arc 339">
                      <a:extLst>
                        <a:ext uri="{FF2B5EF4-FFF2-40B4-BE49-F238E27FC236}">
                          <a16:creationId xmlns:a16="http://schemas.microsoft.com/office/drawing/2014/main" xmlns="" id="{DD1A10CD-F72E-4B1A-9F30-4FA50738618E}"/>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1" name="Arc 340">
                      <a:extLst>
                        <a:ext uri="{FF2B5EF4-FFF2-40B4-BE49-F238E27FC236}">
                          <a16:creationId xmlns:a16="http://schemas.microsoft.com/office/drawing/2014/main" xmlns="" id="{E022348C-677E-49B0-A54E-249E637231C0}"/>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18" name="Group 3">
                    <a:extLst>
                      <a:ext uri="{FF2B5EF4-FFF2-40B4-BE49-F238E27FC236}">
                        <a16:creationId xmlns:a16="http://schemas.microsoft.com/office/drawing/2014/main" xmlns="" id="{A2320767-B94D-458B-8FAE-4CDB41FC7BFE}"/>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xmlns="" id="{1D105254-A241-47FC-843E-8A73D5CA18D6}"/>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4" name="Arc 323">
                      <a:extLst>
                        <a:ext uri="{FF2B5EF4-FFF2-40B4-BE49-F238E27FC236}">
                          <a16:creationId xmlns:a16="http://schemas.microsoft.com/office/drawing/2014/main" xmlns="" id="{F7E9565E-FD24-4F7E-87EE-FA1470E04E70}"/>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5" name="Arc 324">
                      <a:extLst>
                        <a:ext uri="{FF2B5EF4-FFF2-40B4-BE49-F238E27FC236}">
                          <a16:creationId xmlns:a16="http://schemas.microsoft.com/office/drawing/2014/main" xmlns="" id="{6613FD0E-0A3B-4AC7-BB18-E133A6D248AF}"/>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6" name="Arc 325">
                      <a:extLst>
                        <a:ext uri="{FF2B5EF4-FFF2-40B4-BE49-F238E27FC236}">
                          <a16:creationId xmlns:a16="http://schemas.microsoft.com/office/drawing/2014/main" xmlns="" id="{FDE137D8-C1A5-4EF0-AB64-B12C84CB2C1A}"/>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669" name="Group 351">
                <a:extLst>
                  <a:ext uri="{FF2B5EF4-FFF2-40B4-BE49-F238E27FC236}">
                    <a16:creationId xmlns:a16="http://schemas.microsoft.com/office/drawing/2014/main" xmlns="" id="{E5114E1D-17D7-4AF4-8C68-F12B99B406D2}"/>
                  </a:ext>
                </a:extLst>
              </p:cNvPr>
              <p:cNvGrpSpPr>
                <a:grpSpLocks/>
              </p:cNvGrpSpPr>
              <p:nvPr/>
            </p:nvGrpSpPr>
            <p:grpSpPr bwMode="auto">
              <a:xfrm>
                <a:off x="7848600" y="6248400"/>
                <a:ext cx="8023225" cy="685800"/>
                <a:chOff x="139700" y="5659271"/>
                <a:chExt cx="12217400" cy="1122529"/>
              </a:xfrm>
            </p:grpSpPr>
            <p:grpSp>
              <p:nvGrpSpPr>
                <p:cNvPr id="10670" name="Group 352">
                  <a:extLst>
                    <a:ext uri="{FF2B5EF4-FFF2-40B4-BE49-F238E27FC236}">
                      <a16:creationId xmlns:a16="http://schemas.microsoft.com/office/drawing/2014/main" xmlns="" id="{753D8F57-9C12-47C7-B424-EB41B6AD864E}"/>
                    </a:ext>
                  </a:extLst>
                </p:cNvPr>
                <p:cNvGrpSpPr>
                  <a:grpSpLocks/>
                </p:cNvGrpSpPr>
                <p:nvPr/>
              </p:nvGrpSpPr>
              <p:grpSpPr bwMode="auto">
                <a:xfrm>
                  <a:off x="139700" y="5659271"/>
                  <a:ext cx="6108700" cy="1046329"/>
                  <a:chOff x="1974849" y="5257800"/>
                  <a:chExt cx="6108700" cy="1046329"/>
                </a:xfrm>
              </p:grpSpPr>
              <p:grpSp>
                <p:nvGrpSpPr>
                  <p:cNvPr id="10693" name="Group 375">
                    <a:extLst>
                      <a:ext uri="{FF2B5EF4-FFF2-40B4-BE49-F238E27FC236}">
                        <a16:creationId xmlns:a16="http://schemas.microsoft.com/office/drawing/2014/main" xmlns="" id="{C29624DF-BFAF-4126-97DD-866CBC2ACF20}"/>
                      </a:ext>
                    </a:extLst>
                  </p:cNvPr>
                  <p:cNvGrpSpPr>
                    <a:grpSpLocks/>
                  </p:cNvGrpSpPr>
                  <p:nvPr/>
                </p:nvGrpSpPr>
                <p:grpSpPr bwMode="auto">
                  <a:xfrm>
                    <a:off x="1974849" y="5257800"/>
                    <a:ext cx="3054351" cy="1026080"/>
                    <a:chOff x="1981199" y="5298520"/>
                    <a:chExt cx="3054351" cy="1026080"/>
                  </a:xfrm>
                </p:grpSpPr>
                <p:grpSp>
                  <p:nvGrpSpPr>
                    <p:cNvPr id="10704" name="Group 3">
                      <a:extLst>
                        <a:ext uri="{FF2B5EF4-FFF2-40B4-BE49-F238E27FC236}">
                          <a16:creationId xmlns:a16="http://schemas.microsoft.com/office/drawing/2014/main" xmlns="" id="{3F06946E-7217-4217-8F7B-7A8F0A0FEA55}"/>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xmlns="" id="{B4D04A08-53B9-44BB-88D9-270C6C80AFAE}"/>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4" name="Arc 393">
                        <a:extLst>
                          <a:ext uri="{FF2B5EF4-FFF2-40B4-BE49-F238E27FC236}">
                            <a16:creationId xmlns:a16="http://schemas.microsoft.com/office/drawing/2014/main" xmlns="" id="{9731F59E-2A65-48E4-8A11-0A00111DA612}"/>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5" name="Arc 394">
                        <a:extLst>
                          <a:ext uri="{FF2B5EF4-FFF2-40B4-BE49-F238E27FC236}">
                            <a16:creationId xmlns:a16="http://schemas.microsoft.com/office/drawing/2014/main" xmlns="" id="{518205AF-A6DE-496A-BB68-38F2C61FC80B}"/>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6" name="Arc 395">
                        <a:extLst>
                          <a:ext uri="{FF2B5EF4-FFF2-40B4-BE49-F238E27FC236}">
                            <a16:creationId xmlns:a16="http://schemas.microsoft.com/office/drawing/2014/main" xmlns="" id="{8ED4DF65-F6AE-4170-B290-6AE378172A13}"/>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05" name="Group 3">
                      <a:extLst>
                        <a:ext uri="{FF2B5EF4-FFF2-40B4-BE49-F238E27FC236}">
                          <a16:creationId xmlns:a16="http://schemas.microsoft.com/office/drawing/2014/main" xmlns="" id="{2470D28F-A7BD-45A5-B1C1-A6439EC7F014}"/>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xmlns="" id="{952D0FFF-EE9D-4134-856B-D111FB2D27A3}"/>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0" name="Arc 389">
                        <a:extLst>
                          <a:ext uri="{FF2B5EF4-FFF2-40B4-BE49-F238E27FC236}">
                            <a16:creationId xmlns:a16="http://schemas.microsoft.com/office/drawing/2014/main" xmlns="" id="{A2BE013D-F5E8-4E9D-B427-10B3044DF418}"/>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1" name="Arc 390">
                        <a:extLst>
                          <a:ext uri="{FF2B5EF4-FFF2-40B4-BE49-F238E27FC236}">
                            <a16:creationId xmlns:a16="http://schemas.microsoft.com/office/drawing/2014/main" xmlns="" id="{3472B967-3E84-44F5-998B-F12ECD077520}"/>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2" name="Arc 391">
                        <a:extLst>
                          <a:ext uri="{FF2B5EF4-FFF2-40B4-BE49-F238E27FC236}">
                            <a16:creationId xmlns:a16="http://schemas.microsoft.com/office/drawing/2014/main" xmlns="" id="{DF4BD87C-6A3A-45E1-84AA-A5FCC5F21375}"/>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94" name="Group 3">
                    <a:extLst>
                      <a:ext uri="{FF2B5EF4-FFF2-40B4-BE49-F238E27FC236}">
                        <a16:creationId xmlns:a16="http://schemas.microsoft.com/office/drawing/2014/main" xmlns="" id="{81C8F051-91D7-45B4-A1F6-D2BC32853B7E}"/>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xmlns="" id="{119CEC14-11D5-43C8-AD9A-07972A70C2F6}"/>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4" name="Arc 383">
                      <a:extLst>
                        <a:ext uri="{FF2B5EF4-FFF2-40B4-BE49-F238E27FC236}">
                          <a16:creationId xmlns:a16="http://schemas.microsoft.com/office/drawing/2014/main" xmlns="" id="{5B1FAF65-842E-4019-A260-421FE5D8259E}"/>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5" name="Arc 384">
                      <a:extLst>
                        <a:ext uri="{FF2B5EF4-FFF2-40B4-BE49-F238E27FC236}">
                          <a16:creationId xmlns:a16="http://schemas.microsoft.com/office/drawing/2014/main" xmlns="" id="{81D7BA1A-22CD-47C6-8C9F-99B12F8D10D7}"/>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6" name="Arc 385">
                      <a:extLst>
                        <a:ext uri="{FF2B5EF4-FFF2-40B4-BE49-F238E27FC236}">
                          <a16:creationId xmlns:a16="http://schemas.microsoft.com/office/drawing/2014/main" xmlns="" id="{1AF398F8-145C-4BB3-99DC-304EC02BC0B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95" name="Group 3">
                    <a:extLst>
                      <a:ext uri="{FF2B5EF4-FFF2-40B4-BE49-F238E27FC236}">
                        <a16:creationId xmlns:a16="http://schemas.microsoft.com/office/drawing/2014/main" xmlns="" id="{95C277CD-BC9A-4843-8019-19B1A8CB07C4}"/>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xmlns="" id="{8DA92916-7DC2-4BA7-A85B-1D163C920BC6}"/>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0" name="Arc 379">
                      <a:extLst>
                        <a:ext uri="{FF2B5EF4-FFF2-40B4-BE49-F238E27FC236}">
                          <a16:creationId xmlns:a16="http://schemas.microsoft.com/office/drawing/2014/main" xmlns="" id="{D30D3C6B-52B1-47E4-BC2B-0E40E37B6B77}"/>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1" name="Arc 380">
                      <a:extLst>
                        <a:ext uri="{FF2B5EF4-FFF2-40B4-BE49-F238E27FC236}">
                          <a16:creationId xmlns:a16="http://schemas.microsoft.com/office/drawing/2014/main" xmlns="" id="{5BA6E244-E316-4E2C-AE25-D2081C456196}"/>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2" name="Arc 381">
                      <a:extLst>
                        <a:ext uri="{FF2B5EF4-FFF2-40B4-BE49-F238E27FC236}">
                          <a16:creationId xmlns:a16="http://schemas.microsoft.com/office/drawing/2014/main" xmlns="" id="{2E201DCD-4D42-4664-8A17-578361CF4DEF}"/>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1" name="Group 353">
                  <a:extLst>
                    <a:ext uri="{FF2B5EF4-FFF2-40B4-BE49-F238E27FC236}">
                      <a16:creationId xmlns:a16="http://schemas.microsoft.com/office/drawing/2014/main" xmlns="" id="{3B4EBF74-4824-4A76-B4E7-C98C780AF073}"/>
                    </a:ext>
                  </a:extLst>
                </p:cNvPr>
                <p:cNvGrpSpPr>
                  <a:grpSpLocks/>
                </p:cNvGrpSpPr>
                <p:nvPr/>
              </p:nvGrpSpPr>
              <p:grpSpPr bwMode="auto">
                <a:xfrm>
                  <a:off x="6248400" y="5735471"/>
                  <a:ext cx="6108700" cy="1046329"/>
                  <a:chOff x="1974849" y="5257800"/>
                  <a:chExt cx="6108700" cy="1046329"/>
                </a:xfrm>
              </p:grpSpPr>
              <p:grpSp>
                <p:nvGrpSpPr>
                  <p:cNvPr id="10672" name="Group 354">
                    <a:extLst>
                      <a:ext uri="{FF2B5EF4-FFF2-40B4-BE49-F238E27FC236}">
                        <a16:creationId xmlns:a16="http://schemas.microsoft.com/office/drawing/2014/main" xmlns="" id="{E5373260-C4A0-44CF-A059-C9E214ABFD5F}"/>
                      </a:ext>
                    </a:extLst>
                  </p:cNvPr>
                  <p:cNvGrpSpPr>
                    <a:grpSpLocks/>
                  </p:cNvGrpSpPr>
                  <p:nvPr/>
                </p:nvGrpSpPr>
                <p:grpSpPr bwMode="auto">
                  <a:xfrm>
                    <a:off x="1974849" y="5257800"/>
                    <a:ext cx="3054351" cy="1026080"/>
                    <a:chOff x="1981199" y="5298520"/>
                    <a:chExt cx="3054351" cy="1026080"/>
                  </a:xfrm>
                </p:grpSpPr>
                <p:grpSp>
                  <p:nvGrpSpPr>
                    <p:cNvPr id="10683" name="Group 3">
                      <a:extLst>
                        <a:ext uri="{FF2B5EF4-FFF2-40B4-BE49-F238E27FC236}">
                          <a16:creationId xmlns:a16="http://schemas.microsoft.com/office/drawing/2014/main" xmlns="" id="{4B2F2E62-989C-4C64-BE09-7541A3EA53E3}"/>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xmlns="" id="{EAAF64EE-747D-4192-81E7-0296E278B7F0}"/>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3" name="Arc 372">
                        <a:extLst>
                          <a:ext uri="{FF2B5EF4-FFF2-40B4-BE49-F238E27FC236}">
                            <a16:creationId xmlns:a16="http://schemas.microsoft.com/office/drawing/2014/main" xmlns="" id="{46A2DF6E-9DFE-495D-A46C-27F71FAEEC2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4" name="Arc 373">
                        <a:extLst>
                          <a:ext uri="{FF2B5EF4-FFF2-40B4-BE49-F238E27FC236}">
                            <a16:creationId xmlns:a16="http://schemas.microsoft.com/office/drawing/2014/main" xmlns="" id="{7FA270D8-F435-487D-AAC9-B0D190F47E26}"/>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5" name="Arc 374">
                        <a:extLst>
                          <a:ext uri="{FF2B5EF4-FFF2-40B4-BE49-F238E27FC236}">
                            <a16:creationId xmlns:a16="http://schemas.microsoft.com/office/drawing/2014/main" xmlns="" id="{91EC2041-E932-45BA-82FE-6C3B8274C979}"/>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84" name="Group 3">
                      <a:extLst>
                        <a:ext uri="{FF2B5EF4-FFF2-40B4-BE49-F238E27FC236}">
                          <a16:creationId xmlns:a16="http://schemas.microsoft.com/office/drawing/2014/main" xmlns="" id="{ACC34446-36B7-4AA9-9F15-1D9F0F0D8155}"/>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xmlns="" id="{271F776C-8999-4666-B6A1-04FEDD7B1D2D}"/>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9" name="Arc 368">
                        <a:extLst>
                          <a:ext uri="{FF2B5EF4-FFF2-40B4-BE49-F238E27FC236}">
                            <a16:creationId xmlns:a16="http://schemas.microsoft.com/office/drawing/2014/main" xmlns="" id="{AC7C21F6-3A86-47E9-AB28-04F9E8D6A50E}"/>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0" name="Arc 369">
                        <a:extLst>
                          <a:ext uri="{FF2B5EF4-FFF2-40B4-BE49-F238E27FC236}">
                            <a16:creationId xmlns:a16="http://schemas.microsoft.com/office/drawing/2014/main" xmlns="" id="{781C5A0D-5B44-4BB9-8E49-83C91795840C}"/>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1" name="Arc 370">
                        <a:extLst>
                          <a:ext uri="{FF2B5EF4-FFF2-40B4-BE49-F238E27FC236}">
                            <a16:creationId xmlns:a16="http://schemas.microsoft.com/office/drawing/2014/main" xmlns="" id="{31FCD795-26A4-4927-8A3E-80790A14F1D4}"/>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3" name="Group 3">
                    <a:extLst>
                      <a:ext uri="{FF2B5EF4-FFF2-40B4-BE49-F238E27FC236}">
                        <a16:creationId xmlns:a16="http://schemas.microsoft.com/office/drawing/2014/main" xmlns="" id="{C7EAB107-C082-48A9-B14C-B5312B3BFA19}"/>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xmlns="" id="{26A63752-0591-4B7A-BBD3-98A80612FA92}"/>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3" name="Arc 362">
                      <a:extLst>
                        <a:ext uri="{FF2B5EF4-FFF2-40B4-BE49-F238E27FC236}">
                          <a16:creationId xmlns:a16="http://schemas.microsoft.com/office/drawing/2014/main" xmlns="" id="{D0FB4DCA-BF44-4751-8FEF-FC049B41939A}"/>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4" name="Arc 363">
                      <a:extLst>
                        <a:ext uri="{FF2B5EF4-FFF2-40B4-BE49-F238E27FC236}">
                          <a16:creationId xmlns:a16="http://schemas.microsoft.com/office/drawing/2014/main" xmlns="" id="{0427C2F2-7F4F-4B19-AC5B-604BC35C07F1}"/>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5" name="Arc 364">
                      <a:extLst>
                        <a:ext uri="{FF2B5EF4-FFF2-40B4-BE49-F238E27FC236}">
                          <a16:creationId xmlns:a16="http://schemas.microsoft.com/office/drawing/2014/main" xmlns="" id="{81BFF94A-55D4-4536-8020-C6F0BCAADC8A}"/>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74" name="Group 3">
                    <a:extLst>
                      <a:ext uri="{FF2B5EF4-FFF2-40B4-BE49-F238E27FC236}">
                        <a16:creationId xmlns:a16="http://schemas.microsoft.com/office/drawing/2014/main" xmlns="" id="{450A7312-4969-4D06-9791-81ED170F9916}"/>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xmlns="" id="{5AFD7824-B05E-486F-BD21-30DDA2B95AA8}"/>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9" name="Arc 358">
                      <a:extLst>
                        <a:ext uri="{FF2B5EF4-FFF2-40B4-BE49-F238E27FC236}">
                          <a16:creationId xmlns:a16="http://schemas.microsoft.com/office/drawing/2014/main" xmlns="" id="{BCE43EEA-3E8B-45D8-9440-ADCB90612B22}"/>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0" name="Arc 359">
                      <a:extLst>
                        <a:ext uri="{FF2B5EF4-FFF2-40B4-BE49-F238E27FC236}">
                          <a16:creationId xmlns:a16="http://schemas.microsoft.com/office/drawing/2014/main" xmlns="" id="{F2059CEE-18BE-4765-9B9B-B4254A3A5B70}"/>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1" name="Arc 360">
                      <a:extLst>
                        <a:ext uri="{FF2B5EF4-FFF2-40B4-BE49-F238E27FC236}">
                          <a16:creationId xmlns:a16="http://schemas.microsoft.com/office/drawing/2014/main" xmlns="" id="{04A149DC-E90C-4FFA-A075-C453E2B77E87}"/>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nvGrpSpPr>
            <p:cNvPr id="10577" name="Group 396">
              <a:extLst>
                <a:ext uri="{FF2B5EF4-FFF2-40B4-BE49-F238E27FC236}">
                  <a16:creationId xmlns:a16="http://schemas.microsoft.com/office/drawing/2014/main" xmlns="" id="{4DD6530A-F2FB-4030-AA75-5B07253CF039}"/>
                </a:ext>
              </a:extLst>
            </p:cNvPr>
            <p:cNvGrpSpPr>
              <a:grpSpLocks/>
            </p:cNvGrpSpPr>
            <p:nvPr/>
          </p:nvGrpSpPr>
          <p:grpSpPr bwMode="auto">
            <a:xfrm>
              <a:off x="-457200" y="6172200"/>
              <a:ext cx="16046450" cy="762000"/>
              <a:chOff x="-174625" y="6172200"/>
              <a:chExt cx="16046450" cy="762000"/>
            </a:xfrm>
          </p:grpSpPr>
          <p:grpSp>
            <p:nvGrpSpPr>
              <p:cNvPr id="10578" name="Group 397">
                <a:extLst>
                  <a:ext uri="{FF2B5EF4-FFF2-40B4-BE49-F238E27FC236}">
                    <a16:creationId xmlns:a16="http://schemas.microsoft.com/office/drawing/2014/main" xmlns="" id="{4EDECA93-D941-4E5C-BA2B-74EAA9065F44}"/>
                  </a:ext>
                </a:extLst>
              </p:cNvPr>
              <p:cNvGrpSpPr>
                <a:grpSpLocks/>
              </p:cNvGrpSpPr>
              <p:nvPr/>
            </p:nvGrpSpPr>
            <p:grpSpPr bwMode="auto">
              <a:xfrm>
                <a:off x="-174625" y="6172200"/>
                <a:ext cx="8023225" cy="685800"/>
                <a:chOff x="139700" y="5659271"/>
                <a:chExt cx="12217400" cy="1122529"/>
              </a:xfrm>
            </p:grpSpPr>
            <p:grpSp>
              <p:nvGrpSpPr>
                <p:cNvPr id="10624" name="Group 443">
                  <a:extLst>
                    <a:ext uri="{FF2B5EF4-FFF2-40B4-BE49-F238E27FC236}">
                      <a16:creationId xmlns:a16="http://schemas.microsoft.com/office/drawing/2014/main" xmlns="" id="{C5CB6CB0-F600-4C20-A1B3-799C63944A59}"/>
                    </a:ext>
                  </a:extLst>
                </p:cNvPr>
                <p:cNvGrpSpPr>
                  <a:grpSpLocks/>
                </p:cNvGrpSpPr>
                <p:nvPr/>
              </p:nvGrpSpPr>
              <p:grpSpPr bwMode="auto">
                <a:xfrm>
                  <a:off x="139700" y="5659271"/>
                  <a:ext cx="6108700" cy="1046329"/>
                  <a:chOff x="1974849" y="5257800"/>
                  <a:chExt cx="6108700" cy="1046329"/>
                </a:xfrm>
              </p:grpSpPr>
              <p:grpSp>
                <p:nvGrpSpPr>
                  <p:cNvPr id="10647" name="Group 466">
                    <a:extLst>
                      <a:ext uri="{FF2B5EF4-FFF2-40B4-BE49-F238E27FC236}">
                        <a16:creationId xmlns:a16="http://schemas.microsoft.com/office/drawing/2014/main" xmlns="" id="{B6EEB3E4-761B-43FC-BF47-F9E15D103EF1}"/>
                      </a:ext>
                    </a:extLst>
                  </p:cNvPr>
                  <p:cNvGrpSpPr>
                    <a:grpSpLocks/>
                  </p:cNvGrpSpPr>
                  <p:nvPr/>
                </p:nvGrpSpPr>
                <p:grpSpPr bwMode="auto">
                  <a:xfrm>
                    <a:off x="1974849" y="5257800"/>
                    <a:ext cx="3054351" cy="1026080"/>
                    <a:chOff x="1981199" y="5298520"/>
                    <a:chExt cx="3054351" cy="1026080"/>
                  </a:xfrm>
                </p:grpSpPr>
                <p:grpSp>
                  <p:nvGrpSpPr>
                    <p:cNvPr id="10658" name="Group 3">
                      <a:extLst>
                        <a:ext uri="{FF2B5EF4-FFF2-40B4-BE49-F238E27FC236}">
                          <a16:creationId xmlns:a16="http://schemas.microsoft.com/office/drawing/2014/main" xmlns="" id="{55249EB3-8A37-48C2-BB78-67A3D0A669A9}"/>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xmlns="" id="{DC81D033-AC32-452A-B18C-D56D063F12ED}"/>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5" name="Arc 484">
                        <a:extLst>
                          <a:ext uri="{FF2B5EF4-FFF2-40B4-BE49-F238E27FC236}">
                            <a16:creationId xmlns:a16="http://schemas.microsoft.com/office/drawing/2014/main" xmlns="" id="{1EC22A8C-E437-431F-BCAC-8CA1C637F136}"/>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6" name="Arc 485">
                        <a:extLst>
                          <a:ext uri="{FF2B5EF4-FFF2-40B4-BE49-F238E27FC236}">
                            <a16:creationId xmlns:a16="http://schemas.microsoft.com/office/drawing/2014/main" xmlns="" id="{D548094C-7333-436D-A336-2938C682BCD3}"/>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7" name="Arc 486">
                        <a:extLst>
                          <a:ext uri="{FF2B5EF4-FFF2-40B4-BE49-F238E27FC236}">
                            <a16:creationId xmlns:a16="http://schemas.microsoft.com/office/drawing/2014/main" xmlns="" id="{094D19F7-4E1E-4CFE-BE2D-E8B71DC57474}"/>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59" name="Group 3">
                      <a:extLst>
                        <a:ext uri="{FF2B5EF4-FFF2-40B4-BE49-F238E27FC236}">
                          <a16:creationId xmlns:a16="http://schemas.microsoft.com/office/drawing/2014/main" xmlns="" id="{8570FC17-56A3-4C7D-B11D-A1A235E4E65B}"/>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xmlns="" id="{D2E2C21F-6A49-4680-B593-67629C0C1A9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1" name="Arc 480">
                        <a:extLst>
                          <a:ext uri="{FF2B5EF4-FFF2-40B4-BE49-F238E27FC236}">
                            <a16:creationId xmlns:a16="http://schemas.microsoft.com/office/drawing/2014/main" xmlns="" id="{44251800-228B-409E-9C8E-AC4879484A44}"/>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2" name="Arc 481">
                        <a:extLst>
                          <a:ext uri="{FF2B5EF4-FFF2-40B4-BE49-F238E27FC236}">
                            <a16:creationId xmlns:a16="http://schemas.microsoft.com/office/drawing/2014/main" xmlns="" id="{23D51D9A-2397-424D-AB05-49950FDC9A91}"/>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3" name="Arc 482">
                        <a:extLst>
                          <a:ext uri="{FF2B5EF4-FFF2-40B4-BE49-F238E27FC236}">
                            <a16:creationId xmlns:a16="http://schemas.microsoft.com/office/drawing/2014/main" xmlns="" id="{E4F7E002-D913-4987-AE38-F228B4A17CCA}"/>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48" name="Group 3">
                    <a:extLst>
                      <a:ext uri="{FF2B5EF4-FFF2-40B4-BE49-F238E27FC236}">
                        <a16:creationId xmlns:a16="http://schemas.microsoft.com/office/drawing/2014/main" xmlns="" id="{40574146-80A3-4C31-BFB0-9541E47001F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xmlns="" id="{AA388F0A-2900-4ECF-8B33-DF3220A0D4A5}"/>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5" name="Arc 474">
                      <a:extLst>
                        <a:ext uri="{FF2B5EF4-FFF2-40B4-BE49-F238E27FC236}">
                          <a16:creationId xmlns:a16="http://schemas.microsoft.com/office/drawing/2014/main" xmlns="" id="{096B4A2A-EB3B-4AD0-AE10-DC45CE739A61}"/>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6" name="Arc 475">
                      <a:extLst>
                        <a:ext uri="{FF2B5EF4-FFF2-40B4-BE49-F238E27FC236}">
                          <a16:creationId xmlns:a16="http://schemas.microsoft.com/office/drawing/2014/main" xmlns="" id="{C8C035E7-E675-4711-998C-B7C78C7FDDBD}"/>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7" name="Arc 476">
                      <a:extLst>
                        <a:ext uri="{FF2B5EF4-FFF2-40B4-BE49-F238E27FC236}">
                          <a16:creationId xmlns:a16="http://schemas.microsoft.com/office/drawing/2014/main" xmlns="" id="{79B9DADD-302F-45E0-8583-C2E8BE4A1E21}"/>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49" name="Group 3">
                    <a:extLst>
                      <a:ext uri="{FF2B5EF4-FFF2-40B4-BE49-F238E27FC236}">
                        <a16:creationId xmlns:a16="http://schemas.microsoft.com/office/drawing/2014/main" xmlns="" id="{DFD9D59B-3F02-42EA-998F-1E4757F23117}"/>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xmlns="" id="{D9ECBF3D-D998-4D54-BB71-003EC73A219B}"/>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1" name="Arc 470">
                      <a:extLst>
                        <a:ext uri="{FF2B5EF4-FFF2-40B4-BE49-F238E27FC236}">
                          <a16:creationId xmlns:a16="http://schemas.microsoft.com/office/drawing/2014/main" xmlns="" id="{3EC7BBC3-367F-4DAB-ADB5-3F548C3FED4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2" name="Arc 471">
                      <a:extLst>
                        <a:ext uri="{FF2B5EF4-FFF2-40B4-BE49-F238E27FC236}">
                          <a16:creationId xmlns:a16="http://schemas.microsoft.com/office/drawing/2014/main" xmlns="" id="{3156BDBB-0D06-4239-9B13-D4DE9DA352F7}"/>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3" name="Arc 472">
                      <a:extLst>
                        <a:ext uri="{FF2B5EF4-FFF2-40B4-BE49-F238E27FC236}">
                          <a16:creationId xmlns:a16="http://schemas.microsoft.com/office/drawing/2014/main" xmlns="" id="{64FD1101-B455-4801-91CD-139DD974189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5" name="Group 444">
                  <a:extLst>
                    <a:ext uri="{FF2B5EF4-FFF2-40B4-BE49-F238E27FC236}">
                      <a16:creationId xmlns:a16="http://schemas.microsoft.com/office/drawing/2014/main" xmlns="" id="{EFC8957B-AED6-4550-AB8F-170BC0E31E41}"/>
                    </a:ext>
                  </a:extLst>
                </p:cNvPr>
                <p:cNvGrpSpPr>
                  <a:grpSpLocks/>
                </p:cNvGrpSpPr>
                <p:nvPr/>
              </p:nvGrpSpPr>
              <p:grpSpPr bwMode="auto">
                <a:xfrm>
                  <a:off x="6248400" y="5735471"/>
                  <a:ext cx="6108700" cy="1046329"/>
                  <a:chOff x="1974849" y="5257800"/>
                  <a:chExt cx="6108700" cy="1046329"/>
                </a:xfrm>
              </p:grpSpPr>
              <p:grpSp>
                <p:nvGrpSpPr>
                  <p:cNvPr id="10626" name="Group 445">
                    <a:extLst>
                      <a:ext uri="{FF2B5EF4-FFF2-40B4-BE49-F238E27FC236}">
                        <a16:creationId xmlns:a16="http://schemas.microsoft.com/office/drawing/2014/main" xmlns="" id="{BF2EAC07-3A9D-4718-AC13-CD6F78C93091}"/>
                      </a:ext>
                    </a:extLst>
                  </p:cNvPr>
                  <p:cNvGrpSpPr>
                    <a:grpSpLocks/>
                  </p:cNvGrpSpPr>
                  <p:nvPr/>
                </p:nvGrpSpPr>
                <p:grpSpPr bwMode="auto">
                  <a:xfrm>
                    <a:off x="1974849" y="5257800"/>
                    <a:ext cx="3054351" cy="1026080"/>
                    <a:chOff x="1981199" y="5298520"/>
                    <a:chExt cx="3054351" cy="1026080"/>
                  </a:xfrm>
                </p:grpSpPr>
                <p:grpSp>
                  <p:nvGrpSpPr>
                    <p:cNvPr id="10637" name="Group 3">
                      <a:extLst>
                        <a:ext uri="{FF2B5EF4-FFF2-40B4-BE49-F238E27FC236}">
                          <a16:creationId xmlns:a16="http://schemas.microsoft.com/office/drawing/2014/main" xmlns="" id="{9C2E9226-302A-4B4C-8A38-16B5C1D5CCD1}"/>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xmlns="" id="{4D90AABB-F14B-4E7E-8DF9-0731CEF0C1FC}"/>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4" name="Arc 463">
                        <a:extLst>
                          <a:ext uri="{FF2B5EF4-FFF2-40B4-BE49-F238E27FC236}">
                            <a16:creationId xmlns:a16="http://schemas.microsoft.com/office/drawing/2014/main" xmlns="" id="{963D1889-9E87-4268-BECD-3C29C0176593}"/>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5" name="Arc 464">
                        <a:extLst>
                          <a:ext uri="{FF2B5EF4-FFF2-40B4-BE49-F238E27FC236}">
                            <a16:creationId xmlns:a16="http://schemas.microsoft.com/office/drawing/2014/main" xmlns="" id="{2330C7E4-8682-4D55-B60E-C17C4F4BEA84}"/>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6" name="Arc 465">
                        <a:extLst>
                          <a:ext uri="{FF2B5EF4-FFF2-40B4-BE49-F238E27FC236}">
                            <a16:creationId xmlns:a16="http://schemas.microsoft.com/office/drawing/2014/main" xmlns="" id="{E16277EF-DAF0-4177-ABBE-7BE7B1474DB5}"/>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38" name="Group 3">
                      <a:extLst>
                        <a:ext uri="{FF2B5EF4-FFF2-40B4-BE49-F238E27FC236}">
                          <a16:creationId xmlns:a16="http://schemas.microsoft.com/office/drawing/2014/main" xmlns="" id="{3060B931-8990-40BB-BD50-801D0BFE9552}"/>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xmlns="" id="{C3C1CC3F-F582-4CEC-8A9A-FE6BAA87C383}"/>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0" name="Arc 459">
                        <a:extLst>
                          <a:ext uri="{FF2B5EF4-FFF2-40B4-BE49-F238E27FC236}">
                            <a16:creationId xmlns:a16="http://schemas.microsoft.com/office/drawing/2014/main" xmlns="" id="{2EF330CC-881C-4B5A-B8F2-12CBDFCC1F60}"/>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1" name="Arc 460">
                        <a:extLst>
                          <a:ext uri="{FF2B5EF4-FFF2-40B4-BE49-F238E27FC236}">
                            <a16:creationId xmlns:a16="http://schemas.microsoft.com/office/drawing/2014/main" xmlns="" id="{53B2664A-44A1-4A5D-B5AB-5A366B71A31B}"/>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2" name="Arc 461">
                        <a:extLst>
                          <a:ext uri="{FF2B5EF4-FFF2-40B4-BE49-F238E27FC236}">
                            <a16:creationId xmlns:a16="http://schemas.microsoft.com/office/drawing/2014/main" xmlns="" id="{76BD4374-D0C5-46A3-85BB-70CA960E5C3D}"/>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7" name="Group 3">
                    <a:extLst>
                      <a:ext uri="{FF2B5EF4-FFF2-40B4-BE49-F238E27FC236}">
                        <a16:creationId xmlns:a16="http://schemas.microsoft.com/office/drawing/2014/main" xmlns="" id="{D2ADAEA4-D819-490F-99AE-336A6D85AB53}"/>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xmlns="" id="{5DC8735A-FF7C-4D84-8C45-6FB410E94601}"/>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4" name="Arc 453">
                      <a:extLst>
                        <a:ext uri="{FF2B5EF4-FFF2-40B4-BE49-F238E27FC236}">
                          <a16:creationId xmlns:a16="http://schemas.microsoft.com/office/drawing/2014/main" xmlns="" id="{83A4DAF1-F8D3-4C0B-834D-7CF092705CE8}"/>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5" name="Arc 454">
                      <a:extLst>
                        <a:ext uri="{FF2B5EF4-FFF2-40B4-BE49-F238E27FC236}">
                          <a16:creationId xmlns:a16="http://schemas.microsoft.com/office/drawing/2014/main" xmlns="" id="{D5C86853-DFDF-4713-A6E5-EB83F33E8B4D}"/>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6" name="Arc 455">
                      <a:extLst>
                        <a:ext uri="{FF2B5EF4-FFF2-40B4-BE49-F238E27FC236}">
                          <a16:creationId xmlns:a16="http://schemas.microsoft.com/office/drawing/2014/main" xmlns="" id="{556E4A4A-D456-4C74-AA37-E49DB6C2E6C6}"/>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28" name="Group 3">
                    <a:extLst>
                      <a:ext uri="{FF2B5EF4-FFF2-40B4-BE49-F238E27FC236}">
                        <a16:creationId xmlns:a16="http://schemas.microsoft.com/office/drawing/2014/main" xmlns="" id="{3950A4C2-6D10-4EF8-B86A-DE9B4EA750DB}"/>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xmlns="" id="{88D4C7E0-E4E8-4F53-BF0E-BF39AD722996}"/>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0" name="Arc 449">
                      <a:extLst>
                        <a:ext uri="{FF2B5EF4-FFF2-40B4-BE49-F238E27FC236}">
                          <a16:creationId xmlns:a16="http://schemas.microsoft.com/office/drawing/2014/main" xmlns="" id="{07268C23-3618-442A-8838-0460D629E087}"/>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1" name="Arc 450">
                      <a:extLst>
                        <a:ext uri="{FF2B5EF4-FFF2-40B4-BE49-F238E27FC236}">
                          <a16:creationId xmlns:a16="http://schemas.microsoft.com/office/drawing/2014/main" xmlns="" id="{3CDE51E2-7EAD-4E29-A9A7-2857A70C60A0}"/>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2" name="Arc 451">
                      <a:extLst>
                        <a:ext uri="{FF2B5EF4-FFF2-40B4-BE49-F238E27FC236}">
                          <a16:creationId xmlns:a16="http://schemas.microsoft.com/office/drawing/2014/main" xmlns="" id="{3AFDFB87-7A37-46F3-96EB-F98A06331E2C}"/>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579" name="Group 398">
                <a:extLst>
                  <a:ext uri="{FF2B5EF4-FFF2-40B4-BE49-F238E27FC236}">
                    <a16:creationId xmlns:a16="http://schemas.microsoft.com/office/drawing/2014/main" xmlns="" id="{B2F76A69-71EF-4FFD-BB91-3A434EF4C24E}"/>
                  </a:ext>
                </a:extLst>
              </p:cNvPr>
              <p:cNvGrpSpPr>
                <a:grpSpLocks/>
              </p:cNvGrpSpPr>
              <p:nvPr/>
            </p:nvGrpSpPr>
            <p:grpSpPr bwMode="auto">
              <a:xfrm>
                <a:off x="7848600" y="6248400"/>
                <a:ext cx="8023225" cy="685800"/>
                <a:chOff x="139700" y="5659271"/>
                <a:chExt cx="12217400" cy="1122529"/>
              </a:xfrm>
            </p:grpSpPr>
            <p:grpSp>
              <p:nvGrpSpPr>
                <p:cNvPr id="10580" name="Group 399">
                  <a:extLst>
                    <a:ext uri="{FF2B5EF4-FFF2-40B4-BE49-F238E27FC236}">
                      <a16:creationId xmlns:a16="http://schemas.microsoft.com/office/drawing/2014/main" xmlns="" id="{44F71A2B-F9F3-4AA2-AD80-C3091CC89D93}"/>
                    </a:ext>
                  </a:extLst>
                </p:cNvPr>
                <p:cNvGrpSpPr>
                  <a:grpSpLocks/>
                </p:cNvGrpSpPr>
                <p:nvPr/>
              </p:nvGrpSpPr>
              <p:grpSpPr bwMode="auto">
                <a:xfrm>
                  <a:off x="139700" y="5659271"/>
                  <a:ext cx="6108700" cy="1046329"/>
                  <a:chOff x="1974849" y="5257800"/>
                  <a:chExt cx="6108700" cy="1046329"/>
                </a:xfrm>
              </p:grpSpPr>
              <p:grpSp>
                <p:nvGrpSpPr>
                  <p:cNvPr id="10603" name="Group 422">
                    <a:extLst>
                      <a:ext uri="{FF2B5EF4-FFF2-40B4-BE49-F238E27FC236}">
                        <a16:creationId xmlns:a16="http://schemas.microsoft.com/office/drawing/2014/main" xmlns="" id="{83921DD6-3510-498E-95CB-AD5A81018D0C}"/>
                      </a:ext>
                    </a:extLst>
                  </p:cNvPr>
                  <p:cNvGrpSpPr>
                    <a:grpSpLocks/>
                  </p:cNvGrpSpPr>
                  <p:nvPr/>
                </p:nvGrpSpPr>
                <p:grpSpPr bwMode="auto">
                  <a:xfrm>
                    <a:off x="1974849" y="5257800"/>
                    <a:ext cx="3054351" cy="1026080"/>
                    <a:chOff x="1981199" y="5298520"/>
                    <a:chExt cx="3054351" cy="1026080"/>
                  </a:xfrm>
                </p:grpSpPr>
                <p:grpSp>
                  <p:nvGrpSpPr>
                    <p:cNvPr id="10614" name="Group 3">
                      <a:extLst>
                        <a:ext uri="{FF2B5EF4-FFF2-40B4-BE49-F238E27FC236}">
                          <a16:creationId xmlns:a16="http://schemas.microsoft.com/office/drawing/2014/main" xmlns="" id="{988A3D2A-67FF-41D4-B97E-4B0A2F9301AB}"/>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xmlns="" id="{E8B72E6D-4E68-4390-9273-A4046AF54A1B}"/>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1" name="Arc 440">
                        <a:extLst>
                          <a:ext uri="{FF2B5EF4-FFF2-40B4-BE49-F238E27FC236}">
                            <a16:creationId xmlns:a16="http://schemas.microsoft.com/office/drawing/2014/main" xmlns="" id="{CBBDB856-B829-4523-AF0F-C18671F4E3C9}"/>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2" name="Arc 441">
                        <a:extLst>
                          <a:ext uri="{FF2B5EF4-FFF2-40B4-BE49-F238E27FC236}">
                            <a16:creationId xmlns:a16="http://schemas.microsoft.com/office/drawing/2014/main" xmlns="" id="{92D0068C-958D-4835-81D3-EC81524F5021}"/>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3" name="Arc 442">
                        <a:extLst>
                          <a:ext uri="{FF2B5EF4-FFF2-40B4-BE49-F238E27FC236}">
                            <a16:creationId xmlns:a16="http://schemas.microsoft.com/office/drawing/2014/main" xmlns="" id="{C9B0FD63-9F2E-4BB1-A26A-6E3E6B7C1B81}"/>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15" name="Group 3">
                      <a:extLst>
                        <a:ext uri="{FF2B5EF4-FFF2-40B4-BE49-F238E27FC236}">
                          <a16:creationId xmlns:a16="http://schemas.microsoft.com/office/drawing/2014/main" xmlns="" id="{DF0FF5E5-A484-4A87-83DD-9A3839A8907B}"/>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xmlns="" id="{4F0FE8E0-04B4-4C17-B077-4653891B204E}"/>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7" name="Arc 436">
                        <a:extLst>
                          <a:ext uri="{FF2B5EF4-FFF2-40B4-BE49-F238E27FC236}">
                            <a16:creationId xmlns:a16="http://schemas.microsoft.com/office/drawing/2014/main" xmlns="" id="{79818E46-E168-4429-A298-8D57497AE298}"/>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8" name="Arc 437">
                        <a:extLst>
                          <a:ext uri="{FF2B5EF4-FFF2-40B4-BE49-F238E27FC236}">
                            <a16:creationId xmlns:a16="http://schemas.microsoft.com/office/drawing/2014/main" xmlns="" id="{C077CBD4-7C6E-41D1-8B86-64EA55539738}"/>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9" name="Arc 438">
                        <a:extLst>
                          <a:ext uri="{FF2B5EF4-FFF2-40B4-BE49-F238E27FC236}">
                            <a16:creationId xmlns:a16="http://schemas.microsoft.com/office/drawing/2014/main" xmlns="" id="{4B334AD7-A260-4E11-8F7E-6030DA7DB073}"/>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04" name="Group 3">
                    <a:extLst>
                      <a:ext uri="{FF2B5EF4-FFF2-40B4-BE49-F238E27FC236}">
                        <a16:creationId xmlns:a16="http://schemas.microsoft.com/office/drawing/2014/main" xmlns="" id="{7E4A64C3-C714-4651-BA16-986C59CA576E}"/>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xmlns="" id="{7BD346E9-0374-4D0D-ADC7-1EA3B41CB06F}"/>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1" name="Arc 430">
                      <a:extLst>
                        <a:ext uri="{FF2B5EF4-FFF2-40B4-BE49-F238E27FC236}">
                          <a16:creationId xmlns:a16="http://schemas.microsoft.com/office/drawing/2014/main" xmlns="" id="{DDE38F45-79A5-44C3-AD54-05E6702F279D}"/>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2" name="Arc 431">
                      <a:extLst>
                        <a:ext uri="{FF2B5EF4-FFF2-40B4-BE49-F238E27FC236}">
                          <a16:creationId xmlns:a16="http://schemas.microsoft.com/office/drawing/2014/main" xmlns="" id="{4A3CCCA4-22E7-4D35-8795-C1324EC9349B}"/>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3" name="Arc 432">
                      <a:extLst>
                        <a:ext uri="{FF2B5EF4-FFF2-40B4-BE49-F238E27FC236}">
                          <a16:creationId xmlns:a16="http://schemas.microsoft.com/office/drawing/2014/main" xmlns="" id="{EC33D7CF-4F41-4BB5-9134-816EEAFD0ECC}"/>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05" name="Group 3">
                    <a:extLst>
                      <a:ext uri="{FF2B5EF4-FFF2-40B4-BE49-F238E27FC236}">
                        <a16:creationId xmlns:a16="http://schemas.microsoft.com/office/drawing/2014/main" xmlns="" id="{D4A75D59-F01C-46F0-92AA-B4AF2E213353}"/>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xmlns="" id="{C4E270F9-18C8-4432-AC02-31131A6F6A89}"/>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7" name="Arc 426">
                      <a:extLst>
                        <a:ext uri="{FF2B5EF4-FFF2-40B4-BE49-F238E27FC236}">
                          <a16:creationId xmlns:a16="http://schemas.microsoft.com/office/drawing/2014/main" xmlns="" id="{1CD276B0-C541-4AE3-89D8-E767722B3378}"/>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8" name="Arc 427">
                      <a:extLst>
                        <a:ext uri="{FF2B5EF4-FFF2-40B4-BE49-F238E27FC236}">
                          <a16:creationId xmlns:a16="http://schemas.microsoft.com/office/drawing/2014/main" xmlns="" id="{585A5888-E541-4AD5-9899-2E941BE7011C}"/>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9" name="Arc 428">
                      <a:extLst>
                        <a:ext uri="{FF2B5EF4-FFF2-40B4-BE49-F238E27FC236}">
                          <a16:creationId xmlns:a16="http://schemas.microsoft.com/office/drawing/2014/main" xmlns="" id="{CFEDB3BB-4944-41A0-B5D2-27318E91834D}"/>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1" name="Group 400">
                  <a:extLst>
                    <a:ext uri="{FF2B5EF4-FFF2-40B4-BE49-F238E27FC236}">
                      <a16:creationId xmlns:a16="http://schemas.microsoft.com/office/drawing/2014/main" xmlns="" id="{57D85351-6882-4951-B7E3-37F15A960EB1}"/>
                    </a:ext>
                  </a:extLst>
                </p:cNvPr>
                <p:cNvGrpSpPr>
                  <a:grpSpLocks/>
                </p:cNvGrpSpPr>
                <p:nvPr/>
              </p:nvGrpSpPr>
              <p:grpSpPr bwMode="auto">
                <a:xfrm>
                  <a:off x="6248400" y="5735471"/>
                  <a:ext cx="6108700" cy="1046329"/>
                  <a:chOff x="1974849" y="5257800"/>
                  <a:chExt cx="6108700" cy="1046329"/>
                </a:xfrm>
              </p:grpSpPr>
              <p:grpSp>
                <p:nvGrpSpPr>
                  <p:cNvPr id="10582" name="Group 401">
                    <a:extLst>
                      <a:ext uri="{FF2B5EF4-FFF2-40B4-BE49-F238E27FC236}">
                        <a16:creationId xmlns:a16="http://schemas.microsoft.com/office/drawing/2014/main" xmlns="" id="{BECB5F68-1599-401D-B6A0-6FB86E902FA2}"/>
                      </a:ext>
                    </a:extLst>
                  </p:cNvPr>
                  <p:cNvGrpSpPr>
                    <a:grpSpLocks/>
                  </p:cNvGrpSpPr>
                  <p:nvPr/>
                </p:nvGrpSpPr>
                <p:grpSpPr bwMode="auto">
                  <a:xfrm>
                    <a:off x="1974849" y="5257800"/>
                    <a:ext cx="3054351" cy="1026080"/>
                    <a:chOff x="1981199" y="5298520"/>
                    <a:chExt cx="3054351" cy="1026080"/>
                  </a:xfrm>
                </p:grpSpPr>
                <p:grpSp>
                  <p:nvGrpSpPr>
                    <p:cNvPr id="10593" name="Group 3">
                      <a:extLst>
                        <a:ext uri="{FF2B5EF4-FFF2-40B4-BE49-F238E27FC236}">
                          <a16:creationId xmlns:a16="http://schemas.microsoft.com/office/drawing/2014/main" xmlns="" id="{DB5B05F0-912E-4889-A1D0-DF2D5E49E121}"/>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xmlns="" id="{2F93F7AB-1083-48D7-A66B-F86AB5D3943C}"/>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0" name="Arc 419">
                        <a:extLst>
                          <a:ext uri="{FF2B5EF4-FFF2-40B4-BE49-F238E27FC236}">
                            <a16:creationId xmlns:a16="http://schemas.microsoft.com/office/drawing/2014/main" xmlns="" id="{235A7BF2-6654-40B4-99D8-951F39B32B23}"/>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1" name="Arc 420">
                        <a:extLst>
                          <a:ext uri="{FF2B5EF4-FFF2-40B4-BE49-F238E27FC236}">
                            <a16:creationId xmlns:a16="http://schemas.microsoft.com/office/drawing/2014/main" xmlns="" id="{2BB5EEE5-7C0A-4831-936E-328B27ADEE4C}"/>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2" name="Arc 421">
                        <a:extLst>
                          <a:ext uri="{FF2B5EF4-FFF2-40B4-BE49-F238E27FC236}">
                            <a16:creationId xmlns:a16="http://schemas.microsoft.com/office/drawing/2014/main" xmlns="" id="{1AAB66B5-CCBB-4E17-BC55-9EE218F777BE}"/>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94" name="Group 3">
                      <a:extLst>
                        <a:ext uri="{FF2B5EF4-FFF2-40B4-BE49-F238E27FC236}">
                          <a16:creationId xmlns:a16="http://schemas.microsoft.com/office/drawing/2014/main" xmlns="" id="{B1D30E01-56DD-4BBD-921A-407C03E9DA56}"/>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xmlns="" id="{0DC6AF47-6535-4D74-8D25-09A84E43B313}"/>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6" name="Arc 415">
                        <a:extLst>
                          <a:ext uri="{FF2B5EF4-FFF2-40B4-BE49-F238E27FC236}">
                            <a16:creationId xmlns:a16="http://schemas.microsoft.com/office/drawing/2014/main" xmlns="" id="{B2A7AE6C-CED4-4F27-86DF-3CAD1E9CB8EC}"/>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7" name="Arc 416">
                        <a:extLst>
                          <a:ext uri="{FF2B5EF4-FFF2-40B4-BE49-F238E27FC236}">
                            <a16:creationId xmlns:a16="http://schemas.microsoft.com/office/drawing/2014/main" xmlns="" id="{A46C1E1F-6539-4E74-AF7C-9A74918215A7}"/>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8" name="Arc 417">
                        <a:extLst>
                          <a:ext uri="{FF2B5EF4-FFF2-40B4-BE49-F238E27FC236}">
                            <a16:creationId xmlns:a16="http://schemas.microsoft.com/office/drawing/2014/main" xmlns="" id="{14584A6E-0B0B-43AC-8B04-8850BC76C662}"/>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3" name="Group 3">
                    <a:extLst>
                      <a:ext uri="{FF2B5EF4-FFF2-40B4-BE49-F238E27FC236}">
                        <a16:creationId xmlns:a16="http://schemas.microsoft.com/office/drawing/2014/main" xmlns="" id="{26122343-6E6C-4E14-BBF1-4DFA6A09300C}"/>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xmlns="" id="{1279D052-7C54-4ABD-B031-44FE85FA91BD}"/>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0" name="Arc 409">
                      <a:extLst>
                        <a:ext uri="{FF2B5EF4-FFF2-40B4-BE49-F238E27FC236}">
                          <a16:creationId xmlns:a16="http://schemas.microsoft.com/office/drawing/2014/main" xmlns="" id="{0A5762EA-B2D0-4E67-A347-430DF3836220}"/>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1" name="Arc 410">
                      <a:extLst>
                        <a:ext uri="{FF2B5EF4-FFF2-40B4-BE49-F238E27FC236}">
                          <a16:creationId xmlns:a16="http://schemas.microsoft.com/office/drawing/2014/main" xmlns="" id="{455A97F3-7AE9-4E05-BE4E-6C8990ED2771}"/>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2" name="Arc 411">
                      <a:extLst>
                        <a:ext uri="{FF2B5EF4-FFF2-40B4-BE49-F238E27FC236}">
                          <a16:creationId xmlns:a16="http://schemas.microsoft.com/office/drawing/2014/main" xmlns="" id="{3C31BEBE-DFF0-4AE7-81DA-827A8C558B36}"/>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84" name="Group 3">
                    <a:extLst>
                      <a:ext uri="{FF2B5EF4-FFF2-40B4-BE49-F238E27FC236}">
                        <a16:creationId xmlns:a16="http://schemas.microsoft.com/office/drawing/2014/main" xmlns="" id="{4CAF9CAC-D8F9-432A-8A70-B603A6E828A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xmlns="" id="{B5195395-80C4-4D94-AAA4-797BEE3AE5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6" name="Arc 405">
                      <a:extLst>
                        <a:ext uri="{FF2B5EF4-FFF2-40B4-BE49-F238E27FC236}">
                          <a16:creationId xmlns:a16="http://schemas.microsoft.com/office/drawing/2014/main" xmlns="" id="{3B8896DD-F87A-4155-91C6-274954B81236}"/>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7" name="Arc 406">
                      <a:extLst>
                        <a:ext uri="{FF2B5EF4-FFF2-40B4-BE49-F238E27FC236}">
                          <a16:creationId xmlns:a16="http://schemas.microsoft.com/office/drawing/2014/main" xmlns="" id="{679752A4-0C71-4DBE-ADCC-F99EA57A770A}"/>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8" name="Arc 407">
                      <a:extLst>
                        <a:ext uri="{FF2B5EF4-FFF2-40B4-BE49-F238E27FC236}">
                          <a16:creationId xmlns:a16="http://schemas.microsoft.com/office/drawing/2014/main" xmlns="" id="{202EA469-32BB-4ADB-BF7F-4C6ADE2A176B}"/>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sp>
        <p:nvSpPr>
          <p:cNvPr id="126" name="Can 125">
            <a:extLst>
              <a:ext uri="{FF2B5EF4-FFF2-40B4-BE49-F238E27FC236}">
                <a16:creationId xmlns:a16="http://schemas.microsoft.com/office/drawing/2014/main" xmlns="" id="{73051BF3-EDC9-4B70-A32A-A5FF67546FCE}"/>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2" name="Can 491">
            <a:extLst>
              <a:ext uri="{FF2B5EF4-FFF2-40B4-BE49-F238E27FC236}">
                <a16:creationId xmlns:a16="http://schemas.microsoft.com/office/drawing/2014/main" xmlns="" id="{CC5EB5BD-F628-4B5E-9D33-13C68A409400}"/>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4" name="Can 493">
            <a:extLst>
              <a:ext uri="{FF2B5EF4-FFF2-40B4-BE49-F238E27FC236}">
                <a16:creationId xmlns:a16="http://schemas.microsoft.com/office/drawing/2014/main" xmlns="" id="{EB2233DA-36A5-4A57-A9D1-5D858C836D1F}"/>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6" name="Can 495">
            <a:extLst>
              <a:ext uri="{FF2B5EF4-FFF2-40B4-BE49-F238E27FC236}">
                <a16:creationId xmlns:a16="http://schemas.microsoft.com/office/drawing/2014/main" xmlns="" id="{5F100C3A-7752-4525-AAF3-4DDE26FDDEE9}"/>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7" name="Group 6">
            <a:extLst>
              <a:ext uri="{FF2B5EF4-FFF2-40B4-BE49-F238E27FC236}">
                <a16:creationId xmlns:a16="http://schemas.microsoft.com/office/drawing/2014/main" xmlns="" id="{7D651AFA-650D-4621-9AA1-5ABB825DFC0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xmlns="" id="{ACFC469E-B27E-4C82-81DF-7A89183696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xmlns="" id="{6FF0C2D5-A0A3-4E21-80A1-078D5FF008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xmlns="" id="{2AF47065-9EF9-4A62-AD9D-313410E33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8" name="Group 22">
            <a:extLst>
              <a:ext uri="{FF2B5EF4-FFF2-40B4-BE49-F238E27FC236}">
                <a16:creationId xmlns:a16="http://schemas.microsoft.com/office/drawing/2014/main" xmlns="" id="{F7B2763B-21AA-4A43-9F30-3DA3EB801358}"/>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xmlns="" id="{93E3CB6E-73DE-4085-9A02-76B928BEB4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xmlns="" id="{D2D4DE7D-4CDD-4E48-8490-F2821D03A0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xmlns="" id="{44611ADA-189B-4038-A372-388ABCD82B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9" name="Group 33">
            <a:extLst>
              <a:ext uri="{FF2B5EF4-FFF2-40B4-BE49-F238E27FC236}">
                <a16:creationId xmlns:a16="http://schemas.microsoft.com/office/drawing/2014/main" xmlns="" id="{B238AB9D-7809-41D5-9C40-EF24BCA4FED5}"/>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xmlns="" id="{B14EF532-3087-45DA-969A-522910C389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xmlns="" id="{73E4B549-E0B0-4166-ABB8-76E2432AD34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xmlns="" id="{74E951AB-CFA9-47E0-8A74-135ACCC9842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2" name="Can 31">
            <a:extLst>
              <a:ext uri="{FF2B5EF4-FFF2-40B4-BE49-F238E27FC236}">
                <a16:creationId xmlns:a16="http://schemas.microsoft.com/office/drawing/2014/main" xmlns="" id="{4BBA1EFF-7D2B-416E-AC92-DD67AB200EB9}"/>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31" name="Group 45">
            <a:extLst>
              <a:ext uri="{FF2B5EF4-FFF2-40B4-BE49-F238E27FC236}">
                <a16:creationId xmlns:a16="http://schemas.microsoft.com/office/drawing/2014/main" xmlns="" id="{C3D2EB8E-AE49-4447-81BC-CCBE39529299}"/>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xmlns="" id="{96177EC0-C955-47EB-9A5C-9C7784EF06B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xmlns="" id="{3A7F6245-BD11-4090-901E-645DA4F02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xmlns="" id="{E81580B4-57CC-4F6E-97FF-80CA45FB26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2" name="Group 53">
            <a:extLst>
              <a:ext uri="{FF2B5EF4-FFF2-40B4-BE49-F238E27FC236}">
                <a16:creationId xmlns:a16="http://schemas.microsoft.com/office/drawing/2014/main" xmlns="" id="{71509358-009B-4CC7-8CB2-B854967C018C}"/>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xmlns="" id="{7A25B7F4-0BAC-47FF-AA6B-06D65726826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xmlns="" id="{43462888-CAD7-4320-BDFD-175E57031597}"/>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xmlns="" id="{EFDFA348-B23D-4D30-BBC6-5F1B6BCF8D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3" name="Group 61">
            <a:extLst>
              <a:ext uri="{FF2B5EF4-FFF2-40B4-BE49-F238E27FC236}">
                <a16:creationId xmlns:a16="http://schemas.microsoft.com/office/drawing/2014/main" xmlns="" id="{14A14317-10FD-4EE3-BE25-671511A014D7}"/>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xmlns="" id="{D180DAB8-B8DB-4834-8379-91C2B53967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xmlns="" id="{79CF20CC-3CEA-4ED8-A854-466F7C1338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xmlns="" id="{8B721E84-E400-49C0-AD32-CCB0987963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4" name="Group 69">
            <a:extLst>
              <a:ext uri="{FF2B5EF4-FFF2-40B4-BE49-F238E27FC236}">
                <a16:creationId xmlns:a16="http://schemas.microsoft.com/office/drawing/2014/main" xmlns="" id="{27D9EA8A-842B-45D5-8BE8-5CFEA3F1F85A}"/>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xmlns="" id="{A5313057-98CE-4162-98B2-EE01997D4D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xmlns="" id="{A99FDE3E-643B-4E07-9B7E-B351C136D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xmlns="" id="{50811AA1-2EA5-4FC0-B14A-1857986285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5" name="Group 77">
            <a:extLst>
              <a:ext uri="{FF2B5EF4-FFF2-40B4-BE49-F238E27FC236}">
                <a16:creationId xmlns:a16="http://schemas.microsoft.com/office/drawing/2014/main" xmlns="" id="{A49D2EDA-5C51-4012-8767-FB42D4AD21B8}"/>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xmlns="" id="{93CDA110-94FC-451F-B0CE-DAE9AFC056E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xmlns="" id="{7DBC4A2B-C039-4386-A239-835B3DF760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xmlns="" id="{D7A395E0-34CF-47FA-A637-D9E84A11E6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6" name="Group 85">
            <a:extLst>
              <a:ext uri="{FF2B5EF4-FFF2-40B4-BE49-F238E27FC236}">
                <a16:creationId xmlns:a16="http://schemas.microsoft.com/office/drawing/2014/main" xmlns="" id="{CB6CE229-E365-4956-B73A-FB801A24F19D}"/>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xmlns="" id="{32C734CC-565E-410C-B6A7-DA062E7E0D0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xmlns="" id="{2D157461-A364-4E53-90AE-45F0CAD87127}"/>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xmlns="" id="{0C535BC6-B374-46FB-AC03-115B0F050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7" name="Group 93">
            <a:extLst>
              <a:ext uri="{FF2B5EF4-FFF2-40B4-BE49-F238E27FC236}">
                <a16:creationId xmlns:a16="http://schemas.microsoft.com/office/drawing/2014/main" xmlns="" id="{B5A700C4-096D-4510-8F8B-3EF467DD3D69}"/>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xmlns="" id="{F6310F8C-75EA-49E4-A38B-6D05D4DCF23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xmlns="" id="{4AA91928-FE05-444E-A484-E7244076A93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xmlns="" id="{E85AE9AB-45A0-475F-9289-61C8791405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8" name="Group 101">
            <a:extLst>
              <a:ext uri="{FF2B5EF4-FFF2-40B4-BE49-F238E27FC236}">
                <a16:creationId xmlns:a16="http://schemas.microsoft.com/office/drawing/2014/main" xmlns="" id="{B91521C2-27E1-4568-9CB3-3E350B549BBF}"/>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xmlns="" id="{7E671486-273C-4EFA-86D9-6862BC1FC3B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xmlns="" id="{6F2D0F2A-976B-4B5C-9E2D-D5A03BAE96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xmlns="" id="{62161162-E245-4DCD-A1B0-3F161FAA6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9" name="Group 109">
            <a:extLst>
              <a:ext uri="{FF2B5EF4-FFF2-40B4-BE49-F238E27FC236}">
                <a16:creationId xmlns:a16="http://schemas.microsoft.com/office/drawing/2014/main" xmlns="" id="{50611B80-3AE8-4581-A0CA-DC296EB74F20}"/>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xmlns="" id="{7DCD1C4B-B477-4BB5-BFFC-B4D384D1391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xmlns="" id="{F1F42803-F3E1-462A-B3C1-372C32347A4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xmlns="" id="{1E7D172B-CBF9-4323-B5EF-7A5F1C8629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0" name="Group 117">
            <a:extLst>
              <a:ext uri="{FF2B5EF4-FFF2-40B4-BE49-F238E27FC236}">
                <a16:creationId xmlns:a16="http://schemas.microsoft.com/office/drawing/2014/main" xmlns="" id="{520CA2C6-B651-4004-8F6A-17EDDF598E76}"/>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xmlns="" id="{75568475-F243-4E06-B438-9D2D2CA742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xmlns="" id="{9E50F098-738A-4A79-9456-153503F02F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xmlns="" id="{4AE5E0B9-E84E-4704-9EB5-DD27197B48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1" name="Group 202">
            <a:extLst>
              <a:ext uri="{FF2B5EF4-FFF2-40B4-BE49-F238E27FC236}">
                <a16:creationId xmlns:a16="http://schemas.microsoft.com/office/drawing/2014/main" xmlns="" id="{787220E8-0672-4A0B-B29F-8CCAA207A3BC}"/>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xmlns="" id="{DC863266-EBDE-4577-8E40-701B6E53547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xmlns="" id="{77835C27-4165-434F-9C10-4756ACD75C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xmlns="" id="{F9A88CEE-B422-478C-9C4D-B543162AC3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2" name="Group 210">
            <a:extLst>
              <a:ext uri="{FF2B5EF4-FFF2-40B4-BE49-F238E27FC236}">
                <a16:creationId xmlns:a16="http://schemas.microsoft.com/office/drawing/2014/main" xmlns="" id="{21A25B55-4715-446A-BDDC-E17BA37AEE05}"/>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xmlns="" id="{7E71071C-9704-4EB4-ADD1-0F39103D10E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xmlns="" id="{F3F74817-D484-4EB7-850F-B952DE65090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xmlns="" id="{476FC557-80DE-4CA6-A4C7-1568AD2302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3" name="Group 220">
            <a:extLst>
              <a:ext uri="{FF2B5EF4-FFF2-40B4-BE49-F238E27FC236}">
                <a16:creationId xmlns:a16="http://schemas.microsoft.com/office/drawing/2014/main" xmlns="" id="{F98F8D9D-7169-4C4D-BFF6-CA506C51ABFA}"/>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xmlns="" id="{89C980D5-7C9F-4108-8A73-B99750A01F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xmlns="" id="{4F95240A-CF25-41A4-9FC9-B2C597B8EB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xmlns="" id="{2C8E9CAE-D097-485B-9FEF-71F678246B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4" name="Group 250">
            <a:extLst>
              <a:ext uri="{FF2B5EF4-FFF2-40B4-BE49-F238E27FC236}">
                <a16:creationId xmlns:a16="http://schemas.microsoft.com/office/drawing/2014/main" xmlns="" id="{4989495B-74C7-4544-84C4-EDA45BBFED29}"/>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xmlns="" id="{9651A54B-A363-4889-B805-A2E38E1C9B8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xmlns="" id="{4A16B8F4-49E0-4D88-9259-E4F9E16B7B6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xmlns="" id="{F1AAB94D-8BF7-4926-A1F0-DDD3B7184BD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5" name="Group 258">
            <a:extLst>
              <a:ext uri="{FF2B5EF4-FFF2-40B4-BE49-F238E27FC236}">
                <a16:creationId xmlns:a16="http://schemas.microsoft.com/office/drawing/2014/main" xmlns="" id="{87DBDE01-2893-4B30-B566-BDC37D72215C}"/>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xmlns="" id="{B02C0A97-27B4-4E0D-9ADD-075775DD9F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xmlns="" id="{DA999095-2671-4E5B-88B3-AA42C9CC33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xmlns="" id="{01901B68-4306-49DD-9291-89F587AB9B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6" name="Group 266">
            <a:extLst>
              <a:ext uri="{FF2B5EF4-FFF2-40B4-BE49-F238E27FC236}">
                <a16:creationId xmlns:a16="http://schemas.microsoft.com/office/drawing/2014/main" xmlns="" id="{3E5EA042-F7AB-41C1-AEC9-D11A071212B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xmlns="" id="{00DC4039-5F96-47B4-AA6E-BBBE01323CC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xmlns="" id="{C9C11CDF-0797-4FD4-A646-8DBD791C7A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xmlns="" id="{6622A2C2-8DF5-4B90-A05D-56059E7BD1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7" name="Group 274">
            <a:extLst>
              <a:ext uri="{FF2B5EF4-FFF2-40B4-BE49-F238E27FC236}">
                <a16:creationId xmlns:a16="http://schemas.microsoft.com/office/drawing/2014/main" xmlns="" id="{BC1F3A78-0A4C-4084-87E9-0C239A5DE18F}"/>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xmlns="" id="{BE73C547-56A9-4935-BC56-AC3DA9AF9E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xmlns="" id="{F6467599-F7DB-4E79-8CE6-C4FD09E698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xmlns="" id="{3F4C3065-8911-4851-ACA7-1F02A0ACF2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8" name="Group 285">
            <a:extLst>
              <a:ext uri="{FF2B5EF4-FFF2-40B4-BE49-F238E27FC236}">
                <a16:creationId xmlns:a16="http://schemas.microsoft.com/office/drawing/2014/main" xmlns="" id="{5840EE2C-EA6C-4D24-B407-69BB144532CC}"/>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xmlns="" id="{0519BDD7-896B-4F16-BDC1-26DC0E8EDB0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xmlns="" id="{537F3DA7-2996-4B88-8F6E-671E55C3425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xmlns="" id="{F191B583-B168-4F7A-9259-568DA33C0A5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9" name="Group 293">
            <a:extLst>
              <a:ext uri="{FF2B5EF4-FFF2-40B4-BE49-F238E27FC236}">
                <a16:creationId xmlns:a16="http://schemas.microsoft.com/office/drawing/2014/main" xmlns="" id="{80E401BE-8955-48EC-B465-11365F4507B9}"/>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xmlns="" id="{B90E75B5-B3E9-4900-BECF-D65BBE36CAE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xmlns="" id="{F226B3D8-2E3F-4CAD-AA71-B182BF57871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xmlns="" id="{1211FD3A-2421-4006-BCCE-CEBEFFC670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0" name="Group 301">
            <a:extLst>
              <a:ext uri="{FF2B5EF4-FFF2-40B4-BE49-F238E27FC236}">
                <a16:creationId xmlns:a16="http://schemas.microsoft.com/office/drawing/2014/main" xmlns="" id="{CDF82229-779B-4962-A285-A584A63F9264}"/>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xmlns="" id="{54A0DB8C-26FE-4954-A151-7ADDA8F36815}"/>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xmlns="" id="{9757BE05-A873-4134-BF67-4F18E9EF037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xmlns="" id="{33D913CC-0048-4197-895D-21E7E3C84C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1" name="Group 309">
            <a:extLst>
              <a:ext uri="{FF2B5EF4-FFF2-40B4-BE49-F238E27FC236}">
                <a16:creationId xmlns:a16="http://schemas.microsoft.com/office/drawing/2014/main" xmlns="" id="{1A63A4CB-217A-4ED6-955C-B38060230977}"/>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xmlns="" id="{D88F2641-F726-47AF-ACF0-4CBC8B362AEA}"/>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xmlns="" id="{6A265CD6-717E-4169-86DD-D44AB2E90A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xmlns="" id="{E02776E9-365F-4B1E-8782-110590BFC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2" name="Group 325">
            <a:extLst>
              <a:ext uri="{FF2B5EF4-FFF2-40B4-BE49-F238E27FC236}">
                <a16:creationId xmlns:a16="http://schemas.microsoft.com/office/drawing/2014/main" xmlns="" id="{1FEE228B-1327-401B-B3A8-D1A804FD205A}"/>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xmlns="" id="{01819F4E-B7F5-468B-9178-79B74D93F4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xmlns="" id="{1D90C823-9CEF-4243-A490-C60DE1F73E0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xmlns="" id="{785672AE-BE9F-4353-94CC-F7A7C89E2C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93" name="Can 492">
            <a:extLst>
              <a:ext uri="{FF2B5EF4-FFF2-40B4-BE49-F238E27FC236}">
                <a16:creationId xmlns:a16="http://schemas.microsoft.com/office/drawing/2014/main" xmlns="" id="{C3A644B7-CC9B-43A5-B8B0-4CD81365BBAF}"/>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5" name="Can 494">
            <a:extLst>
              <a:ext uri="{FF2B5EF4-FFF2-40B4-BE49-F238E27FC236}">
                <a16:creationId xmlns:a16="http://schemas.microsoft.com/office/drawing/2014/main" xmlns="" id="{78779F60-74FA-4B4F-8001-C455F3ADB423}"/>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7" name="Can 496">
            <a:extLst>
              <a:ext uri="{FF2B5EF4-FFF2-40B4-BE49-F238E27FC236}">
                <a16:creationId xmlns:a16="http://schemas.microsoft.com/office/drawing/2014/main" xmlns="" id="{17D037C3-2664-403F-A22B-3B97014F9A33}"/>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Rectangle 9">
            <a:extLst>
              <a:ext uri="{FF2B5EF4-FFF2-40B4-BE49-F238E27FC236}">
                <a16:creationId xmlns:a16="http://schemas.microsoft.com/office/drawing/2014/main" xmlns="" id="{30CFC22A-73DB-4EA0-8ADC-E98515A07829}"/>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9" name="Rectangle 498">
            <a:extLst>
              <a:ext uri="{FF2B5EF4-FFF2-40B4-BE49-F238E27FC236}">
                <a16:creationId xmlns:a16="http://schemas.microsoft.com/office/drawing/2014/main" xmlns="" id="{96FD8273-AD13-4498-A04C-0F5AB2324C1C}"/>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0" name="Rectangle 499">
            <a:extLst>
              <a:ext uri="{FF2B5EF4-FFF2-40B4-BE49-F238E27FC236}">
                <a16:creationId xmlns:a16="http://schemas.microsoft.com/office/drawing/2014/main" xmlns="" id="{9890C62C-1DFE-4CD7-86B3-AA7D25E0780C}"/>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1" name="Rectangle 500">
            <a:extLst>
              <a:ext uri="{FF2B5EF4-FFF2-40B4-BE49-F238E27FC236}">
                <a16:creationId xmlns:a16="http://schemas.microsoft.com/office/drawing/2014/main" xmlns="" id="{F00F89FB-A1F2-4F6B-B967-AF5E920775C8}"/>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60" name="Group 250">
            <a:extLst>
              <a:ext uri="{FF2B5EF4-FFF2-40B4-BE49-F238E27FC236}">
                <a16:creationId xmlns:a16="http://schemas.microsoft.com/office/drawing/2014/main" xmlns="" id="{72894010-ED42-4E5A-9D19-76A7BC388CC5}"/>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xmlns="" id="{DED69378-127E-4AE7-9E2E-C25CC8B7E65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4" name="Freeform 503">
              <a:extLst>
                <a:ext uri="{FF2B5EF4-FFF2-40B4-BE49-F238E27FC236}">
                  <a16:creationId xmlns:a16="http://schemas.microsoft.com/office/drawing/2014/main" xmlns="" id="{3F1F9878-A0D9-4675-ACD5-0CCADCB64D3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5" name="Oval 504">
              <a:extLst>
                <a:ext uri="{FF2B5EF4-FFF2-40B4-BE49-F238E27FC236}">
                  <a16:creationId xmlns:a16="http://schemas.microsoft.com/office/drawing/2014/main" xmlns="" id="{65D0DB77-63F8-47B3-83B4-3CECA4803B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1" name="Group 258">
            <a:extLst>
              <a:ext uri="{FF2B5EF4-FFF2-40B4-BE49-F238E27FC236}">
                <a16:creationId xmlns:a16="http://schemas.microsoft.com/office/drawing/2014/main" xmlns="" id="{8FB71E97-18FC-4F90-A948-A902E8B4C128}"/>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xmlns="" id="{14777697-8716-4CDC-8481-FE8162AFE6A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2" name="Freeform 511">
              <a:extLst>
                <a:ext uri="{FF2B5EF4-FFF2-40B4-BE49-F238E27FC236}">
                  <a16:creationId xmlns:a16="http://schemas.microsoft.com/office/drawing/2014/main" xmlns="" id="{B0AF357B-A85D-4034-BE24-B7B455D03E2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3" name="Oval 512">
              <a:extLst>
                <a:ext uri="{FF2B5EF4-FFF2-40B4-BE49-F238E27FC236}">
                  <a16:creationId xmlns:a16="http://schemas.microsoft.com/office/drawing/2014/main" xmlns="" id="{65D2A63E-641E-4952-B29E-D3962901E4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2" name="Group 266">
            <a:extLst>
              <a:ext uri="{FF2B5EF4-FFF2-40B4-BE49-F238E27FC236}">
                <a16:creationId xmlns:a16="http://schemas.microsoft.com/office/drawing/2014/main" xmlns="" id="{BD975D39-419D-4D2B-B578-CBF4AAC4154E}"/>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xmlns="" id="{33A024E4-9154-4BE2-B979-5D538948E023}"/>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0" name="Freeform 519">
              <a:extLst>
                <a:ext uri="{FF2B5EF4-FFF2-40B4-BE49-F238E27FC236}">
                  <a16:creationId xmlns:a16="http://schemas.microsoft.com/office/drawing/2014/main" xmlns="" id="{1A4941AA-46A6-41ED-A2B3-FE0D21DAC2F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1" name="Oval 520">
              <a:extLst>
                <a:ext uri="{FF2B5EF4-FFF2-40B4-BE49-F238E27FC236}">
                  <a16:creationId xmlns:a16="http://schemas.microsoft.com/office/drawing/2014/main" xmlns="" id="{EB631413-7C5D-4B8D-8FC7-B7491EB499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3" name="Group 274">
            <a:extLst>
              <a:ext uri="{FF2B5EF4-FFF2-40B4-BE49-F238E27FC236}">
                <a16:creationId xmlns:a16="http://schemas.microsoft.com/office/drawing/2014/main" xmlns="" id="{B55B5361-1D36-4429-A4BF-186A0EE09CF0}"/>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xmlns="" id="{A320BA22-1B01-491C-8215-B7E531B114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8" name="Freeform 527">
              <a:extLst>
                <a:ext uri="{FF2B5EF4-FFF2-40B4-BE49-F238E27FC236}">
                  <a16:creationId xmlns:a16="http://schemas.microsoft.com/office/drawing/2014/main" xmlns="" id="{9129FE63-CEA1-4247-9779-F71E1726CF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9" name="Oval 528">
              <a:extLst>
                <a:ext uri="{FF2B5EF4-FFF2-40B4-BE49-F238E27FC236}">
                  <a16:creationId xmlns:a16="http://schemas.microsoft.com/office/drawing/2014/main" xmlns="" id="{0CB84C2C-3210-478D-AD2C-663E9B1B44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4" name="Group 325">
            <a:extLst>
              <a:ext uri="{FF2B5EF4-FFF2-40B4-BE49-F238E27FC236}">
                <a16:creationId xmlns:a16="http://schemas.microsoft.com/office/drawing/2014/main" xmlns="" id="{DAB8DB1B-E781-40C9-982C-EC755D53F5F5}"/>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xmlns="" id="{DA1A5ABE-E4D3-47DE-9BA1-659E953566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6" name="Freeform 535">
              <a:extLst>
                <a:ext uri="{FF2B5EF4-FFF2-40B4-BE49-F238E27FC236}">
                  <a16:creationId xmlns:a16="http://schemas.microsoft.com/office/drawing/2014/main" xmlns="" id="{5741903D-E68E-410D-A9BB-B0899CD9A9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7" name="Oval 536">
              <a:extLst>
                <a:ext uri="{FF2B5EF4-FFF2-40B4-BE49-F238E27FC236}">
                  <a16:creationId xmlns:a16="http://schemas.microsoft.com/office/drawing/2014/main" xmlns="" id="{8FEEDFEF-BC6D-4652-9567-B4DE2EC11C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5" name="Group 250">
            <a:extLst>
              <a:ext uri="{FF2B5EF4-FFF2-40B4-BE49-F238E27FC236}">
                <a16:creationId xmlns:a16="http://schemas.microsoft.com/office/drawing/2014/main" xmlns="" id="{ED681CC9-CA16-4BA6-B520-AFD60A9E4DD8}"/>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xmlns="" id="{0A59C894-5E88-433C-9298-C5E5B43F1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4" name="Freeform 543">
              <a:extLst>
                <a:ext uri="{FF2B5EF4-FFF2-40B4-BE49-F238E27FC236}">
                  <a16:creationId xmlns:a16="http://schemas.microsoft.com/office/drawing/2014/main" xmlns="" id="{64DE397A-1DE4-4BB0-A4E0-656CBC8928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5" name="Oval 544">
              <a:extLst>
                <a:ext uri="{FF2B5EF4-FFF2-40B4-BE49-F238E27FC236}">
                  <a16:creationId xmlns:a16="http://schemas.microsoft.com/office/drawing/2014/main" xmlns="" id="{9113F713-5F85-46B3-9582-A8B7413B86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0" name="Group 250">
            <a:extLst>
              <a:ext uri="{FF2B5EF4-FFF2-40B4-BE49-F238E27FC236}">
                <a16:creationId xmlns:a16="http://schemas.microsoft.com/office/drawing/2014/main" xmlns="" id="{6E61CFBE-DB3B-483A-AE96-EE384CC6BA91}"/>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xmlns="" id="{129A30BA-6E64-4B87-8022-C8D7F2739C5A}"/>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4" name="Freeform 583">
              <a:extLst>
                <a:ext uri="{FF2B5EF4-FFF2-40B4-BE49-F238E27FC236}">
                  <a16:creationId xmlns:a16="http://schemas.microsoft.com/office/drawing/2014/main" xmlns="" id="{6A99C343-4A54-4748-9687-8D70CFF5A2B2}"/>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5" name="Oval 584">
              <a:extLst>
                <a:ext uri="{FF2B5EF4-FFF2-40B4-BE49-F238E27FC236}">
                  <a16:creationId xmlns:a16="http://schemas.microsoft.com/office/drawing/2014/main" xmlns="" id="{051DCB81-990A-4792-A54B-9D2A315AA60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1" name="Group 258">
            <a:extLst>
              <a:ext uri="{FF2B5EF4-FFF2-40B4-BE49-F238E27FC236}">
                <a16:creationId xmlns:a16="http://schemas.microsoft.com/office/drawing/2014/main" xmlns="" id="{730A83C8-A393-4479-A090-B3586088692C}"/>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xmlns="" id="{7EB5F279-F5ED-40C3-AA1E-BCB8EDA15FFE}"/>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2" name="Freeform 591">
              <a:extLst>
                <a:ext uri="{FF2B5EF4-FFF2-40B4-BE49-F238E27FC236}">
                  <a16:creationId xmlns:a16="http://schemas.microsoft.com/office/drawing/2014/main" xmlns="" id="{24611FF4-3EDE-42D0-99A0-E31AED214EEB}"/>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3" name="Oval 592">
              <a:extLst>
                <a:ext uri="{FF2B5EF4-FFF2-40B4-BE49-F238E27FC236}">
                  <a16:creationId xmlns:a16="http://schemas.microsoft.com/office/drawing/2014/main" xmlns="" id="{6878BE79-139F-4C2C-9009-95061DB1F1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2" name="Group 266">
            <a:extLst>
              <a:ext uri="{FF2B5EF4-FFF2-40B4-BE49-F238E27FC236}">
                <a16:creationId xmlns:a16="http://schemas.microsoft.com/office/drawing/2014/main" xmlns="" id="{706FEEFF-25CB-4B0D-8B15-46CCF7CB276B}"/>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xmlns="" id="{7BE0D8AB-A19C-4954-8826-772FF4EF39AB}"/>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0" name="Freeform 599">
              <a:extLst>
                <a:ext uri="{FF2B5EF4-FFF2-40B4-BE49-F238E27FC236}">
                  <a16:creationId xmlns:a16="http://schemas.microsoft.com/office/drawing/2014/main" xmlns="" id="{23E1B092-6587-49EB-ACAE-B012FB9E0EDD}"/>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1" name="Oval 600">
              <a:extLst>
                <a:ext uri="{FF2B5EF4-FFF2-40B4-BE49-F238E27FC236}">
                  <a16:creationId xmlns:a16="http://schemas.microsoft.com/office/drawing/2014/main" xmlns="" id="{6154C820-E0D4-4490-889E-B8F4AA32F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3" name="Group 274">
            <a:extLst>
              <a:ext uri="{FF2B5EF4-FFF2-40B4-BE49-F238E27FC236}">
                <a16:creationId xmlns:a16="http://schemas.microsoft.com/office/drawing/2014/main" xmlns="" id="{BD0AF911-5332-4664-9805-EC300F1F47F3}"/>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xmlns="" id="{390911F7-E9D2-461B-8558-9F72F18929D3}"/>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8" name="Freeform 607">
              <a:extLst>
                <a:ext uri="{FF2B5EF4-FFF2-40B4-BE49-F238E27FC236}">
                  <a16:creationId xmlns:a16="http://schemas.microsoft.com/office/drawing/2014/main" xmlns="" id="{A6620167-7EE7-4383-9FDB-707620CEBC7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9" name="Oval 608">
              <a:extLst>
                <a:ext uri="{FF2B5EF4-FFF2-40B4-BE49-F238E27FC236}">
                  <a16:creationId xmlns:a16="http://schemas.microsoft.com/office/drawing/2014/main" xmlns="" id="{0F4B21E8-9DB7-40D0-81FA-F94574F8F6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4" name="Group 325">
            <a:extLst>
              <a:ext uri="{FF2B5EF4-FFF2-40B4-BE49-F238E27FC236}">
                <a16:creationId xmlns:a16="http://schemas.microsoft.com/office/drawing/2014/main" xmlns="" id="{36B63459-EBCE-46D0-A874-9137CDC1389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xmlns="" id="{C5FDA352-692A-427A-B55C-5AC2F9A41BE1}"/>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6" name="Freeform 615">
              <a:extLst>
                <a:ext uri="{FF2B5EF4-FFF2-40B4-BE49-F238E27FC236}">
                  <a16:creationId xmlns:a16="http://schemas.microsoft.com/office/drawing/2014/main" xmlns="" id="{D36AB616-E02B-4534-BF55-E2E9875676B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7" name="Oval 616">
              <a:extLst>
                <a:ext uri="{FF2B5EF4-FFF2-40B4-BE49-F238E27FC236}">
                  <a16:creationId xmlns:a16="http://schemas.microsoft.com/office/drawing/2014/main" xmlns="" id="{79A77682-747E-47C6-9BBA-C988E6C1C50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5" name="Group 250">
            <a:extLst>
              <a:ext uri="{FF2B5EF4-FFF2-40B4-BE49-F238E27FC236}">
                <a16:creationId xmlns:a16="http://schemas.microsoft.com/office/drawing/2014/main" xmlns="" id="{6550040B-3189-4634-91CA-A318C49FF368}"/>
              </a:ext>
            </a:extLst>
          </p:cNvPr>
          <p:cNvGrpSpPr>
            <a:grpSpLocks/>
          </p:cNvGrpSpPr>
          <p:nvPr/>
        </p:nvGrpSpPr>
        <p:grpSpPr bwMode="auto">
          <a:xfrm>
            <a:off x="1552244" y="1978025"/>
            <a:ext cx="111126" cy="236538"/>
            <a:chOff x="7391400" y="1447800"/>
            <a:chExt cx="228600" cy="685800"/>
          </a:xfrm>
        </p:grpSpPr>
        <p:sp>
          <p:nvSpPr>
            <p:cNvPr id="623" name="Freeform 622">
              <a:extLst>
                <a:ext uri="{FF2B5EF4-FFF2-40B4-BE49-F238E27FC236}">
                  <a16:creationId xmlns:a16="http://schemas.microsoft.com/office/drawing/2014/main" xmlns="" id="{C7AAE939-E40D-4F3D-988D-CD87EB680E03}"/>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4" name="Freeform 623">
              <a:extLst>
                <a:ext uri="{FF2B5EF4-FFF2-40B4-BE49-F238E27FC236}">
                  <a16:creationId xmlns:a16="http://schemas.microsoft.com/office/drawing/2014/main" xmlns="" id="{3DB1909B-443B-4745-AB21-457F9F0AB85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5" name="Oval 624">
              <a:extLst>
                <a:ext uri="{FF2B5EF4-FFF2-40B4-BE49-F238E27FC236}">
                  <a16:creationId xmlns:a16="http://schemas.microsoft.com/office/drawing/2014/main" xmlns="" id="{FF468687-1CFB-4240-BE63-ADF515AEB9A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6" name="Group 258">
            <a:extLst>
              <a:ext uri="{FF2B5EF4-FFF2-40B4-BE49-F238E27FC236}">
                <a16:creationId xmlns:a16="http://schemas.microsoft.com/office/drawing/2014/main" xmlns="" id="{D780FA4F-D6B0-465E-ABA4-65123B99D67B}"/>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xmlns="" id="{94A8B78F-9EAD-4211-867B-6B3CF10164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2" name="Freeform 631">
              <a:extLst>
                <a:ext uri="{FF2B5EF4-FFF2-40B4-BE49-F238E27FC236}">
                  <a16:creationId xmlns:a16="http://schemas.microsoft.com/office/drawing/2014/main" xmlns="" id="{45603708-E8EF-4253-83B8-8D5EA0CC661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3" name="Oval 632">
              <a:extLst>
                <a:ext uri="{FF2B5EF4-FFF2-40B4-BE49-F238E27FC236}">
                  <a16:creationId xmlns:a16="http://schemas.microsoft.com/office/drawing/2014/main" xmlns="" id="{792D52C5-33A8-4538-8436-6CA24F3D27C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7" name="Group 266">
            <a:extLst>
              <a:ext uri="{FF2B5EF4-FFF2-40B4-BE49-F238E27FC236}">
                <a16:creationId xmlns:a16="http://schemas.microsoft.com/office/drawing/2014/main" xmlns="" id="{60EC6E48-0A19-4684-8620-572ACBA6F608}"/>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xmlns="" id="{A157E40F-CB4B-4F0B-AFD1-FFB449D77437}"/>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0" name="Freeform 639">
              <a:extLst>
                <a:ext uri="{FF2B5EF4-FFF2-40B4-BE49-F238E27FC236}">
                  <a16:creationId xmlns:a16="http://schemas.microsoft.com/office/drawing/2014/main" xmlns="" id="{C817B856-5171-428D-833D-5427C6D87BD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1" name="Oval 640">
              <a:extLst>
                <a:ext uri="{FF2B5EF4-FFF2-40B4-BE49-F238E27FC236}">
                  <a16:creationId xmlns:a16="http://schemas.microsoft.com/office/drawing/2014/main" xmlns="" id="{B4BFEBA4-D4A9-4B4C-BFA7-4B2C78BCC25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8" name="Group 274">
            <a:extLst>
              <a:ext uri="{FF2B5EF4-FFF2-40B4-BE49-F238E27FC236}">
                <a16:creationId xmlns:a16="http://schemas.microsoft.com/office/drawing/2014/main" xmlns="" id="{10D4B2B6-921A-41A9-A923-94CABF585F8C}"/>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xmlns="" id="{C0B79183-3937-4BEA-8729-199F815CDA5F}"/>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8" name="Freeform 647">
              <a:extLst>
                <a:ext uri="{FF2B5EF4-FFF2-40B4-BE49-F238E27FC236}">
                  <a16:creationId xmlns:a16="http://schemas.microsoft.com/office/drawing/2014/main" xmlns="" id="{2FAFEF6E-7ECA-45EF-B9DC-92986FD97DE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9" name="Oval 648">
              <a:extLst>
                <a:ext uri="{FF2B5EF4-FFF2-40B4-BE49-F238E27FC236}">
                  <a16:creationId xmlns:a16="http://schemas.microsoft.com/office/drawing/2014/main" xmlns="" id="{B8C38AA9-1A0A-43B6-9641-59A6B76EDF1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9" name="Group 325">
            <a:extLst>
              <a:ext uri="{FF2B5EF4-FFF2-40B4-BE49-F238E27FC236}">
                <a16:creationId xmlns:a16="http://schemas.microsoft.com/office/drawing/2014/main" xmlns="" id="{4033567B-3371-4C8F-89AF-4E63E26E6E7A}"/>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xmlns="" id="{A4D2BDBB-CABA-446D-B161-3F98DEB955E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6" name="Freeform 655">
              <a:extLst>
                <a:ext uri="{FF2B5EF4-FFF2-40B4-BE49-F238E27FC236}">
                  <a16:creationId xmlns:a16="http://schemas.microsoft.com/office/drawing/2014/main" xmlns="" id="{8E3F8349-89F1-4A04-9E93-8C179E6CFD0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7" name="Oval 656">
              <a:extLst>
                <a:ext uri="{FF2B5EF4-FFF2-40B4-BE49-F238E27FC236}">
                  <a16:creationId xmlns:a16="http://schemas.microsoft.com/office/drawing/2014/main" xmlns="" id="{FCF85650-EBB2-4319-A375-A54127113EE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88" name="Can 487">
            <a:extLst>
              <a:ext uri="{FF2B5EF4-FFF2-40B4-BE49-F238E27FC236}">
                <a16:creationId xmlns:a16="http://schemas.microsoft.com/office/drawing/2014/main" xmlns="" id="{D0810858-F884-41A2-A5C3-24D5754C0862}"/>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9" name="Can 488">
            <a:extLst>
              <a:ext uri="{FF2B5EF4-FFF2-40B4-BE49-F238E27FC236}">
                <a16:creationId xmlns:a16="http://schemas.microsoft.com/office/drawing/2014/main" xmlns="" id="{A39A0D76-F58D-45F3-89F3-5FC33D562D91}"/>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0" name="Can 489">
            <a:extLst>
              <a:ext uri="{FF2B5EF4-FFF2-40B4-BE49-F238E27FC236}">
                <a16:creationId xmlns:a16="http://schemas.microsoft.com/office/drawing/2014/main" xmlns="" id="{2DC56D53-FC43-4DFE-BDB9-0D2B30AD204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 name="Can 490">
            <a:extLst>
              <a:ext uri="{FF2B5EF4-FFF2-40B4-BE49-F238E27FC236}">
                <a16:creationId xmlns:a16="http://schemas.microsoft.com/office/drawing/2014/main" xmlns="" id="{EBEC9761-8BFF-40B9-8E49-46FEE4A2146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0" name="Can 669">
            <a:extLst>
              <a:ext uri="{FF2B5EF4-FFF2-40B4-BE49-F238E27FC236}">
                <a16:creationId xmlns:a16="http://schemas.microsoft.com/office/drawing/2014/main" xmlns="" id="{EA66F531-2491-4AB0-802D-D238F21C780A}"/>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1" name="Can 670">
            <a:extLst>
              <a:ext uri="{FF2B5EF4-FFF2-40B4-BE49-F238E27FC236}">
                <a16:creationId xmlns:a16="http://schemas.microsoft.com/office/drawing/2014/main" xmlns="" id="{95C8D0E2-F51A-4922-BB3A-91FF93E5547F}"/>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2" name="Can 671">
            <a:extLst>
              <a:ext uri="{FF2B5EF4-FFF2-40B4-BE49-F238E27FC236}">
                <a16:creationId xmlns:a16="http://schemas.microsoft.com/office/drawing/2014/main" xmlns="" id="{7733573A-5FA1-480E-90D3-1ED0DC1241F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3" name="Can 672">
            <a:extLst>
              <a:ext uri="{FF2B5EF4-FFF2-40B4-BE49-F238E27FC236}">
                <a16:creationId xmlns:a16="http://schemas.microsoft.com/office/drawing/2014/main" xmlns="" id="{4B553996-1A31-4CBC-8061-E1751AA1632E}"/>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4" name="Can 673">
            <a:extLst>
              <a:ext uri="{FF2B5EF4-FFF2-40B4-BE49-F238E27FC236}">
                <a16:creationId xmlns:a16="http://schemas.microsoft.com/office/drawing/2014/main" xmlns="" id="{22CCD543-A558-4468-9AF3-AAC1D2524193}"/>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5" name="Can 674">
            <a:extLst>
              <a:ext uri="{FF2B5EF4-FFF2-40B4-BE49-F238E27FC236}">
                <a16:creationId xmlns:a16="http://schemas.microsoft.com/office/drawing/2014/main" xmlns="" id="{277E8B11-1E14-47B2-BF90-B5BC196A28F0}"/>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6" name="Can 675">
            <a:extLst>
              <a:ext uri="{FF2B5EF4-FFF2-40B4-BE49-F238E27FC236}">
                <a16:creationId xmlns:a16="http://schemas.microsoft.com/office/drawing/2014/main" xmlns="" id="{D7A0CB77-820A-4A34-8787-FD25240CF1C3}"/>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7" name="Can 676">
            <a:extLst>
              <a:ext uri="{FF2B5EF4-FFF2-40B4-BE49-F238E27FC236}">
                <a16:creationId xmlns:a16="http://schemas.microsoft.com/office/drawing/2014/main" xmlns="" id="{00F81FC4-081A-429F-8369-2405C436B5C0}"/>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8" name="Oval 677">
            <a:extLst>
              <a:ext uri="{FF2B5EF4-FFF2-40B4-BE49-F238E27FC236}">
                <a16:creationId xmlns:a16="http://schemas.microsoft.com/office/drawing/2014/main" xmlns="" id="{BEBDF368-A5CF-4495-840F-0B9D116521B9}"/>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9" name="Oval 678">
            <a:extLst>
              <a:ext uri="{FF2B5EF4-FFF2-40B4-BE49-F238E27FC236}">
                <a16:creationId xmlns:a16="http://schemas.microsoft.com/office/drawing/2014/main" xmlns="" id="{F87546A1-88E9-4E88-BB2E-D0FDEAA60635}"/>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0" name="Oval 679">
            <a:extLst>
              <a:ext uri="{FF2B5EF4-FFF2-40B4-BE49-F238E27FC236}">
                <a16:creationId xmlns:a16="http://schemas.microsoft.com/office/drawing/2014/main" xmlns="" id="{0AFF2B7E-8966-4487-95E6-42360DAD0463}"/>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95" name="Group 250">
            <a:extLst>
              <a:ext uri="{FF2B5EF4-FFF2-40B4-BE49-F238E27FC236}">
                <a16:creationId xmlns:a16="http://schemas.microsoft.com/office/drawing/2014/main" xmlns="" id="{1277D7E7-D42D-4A0A-B28D-5B3CA991C86E}"/>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xmlns="" id="{CB440A05-2833-4A6E-9667-25A7D9A128C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3" name="Freeform 682">
              <a:extLst>
                <a:ext uri="{FF2B5EF4-FFF2-40B4-BE49-F238E27FC236}">
                  <a16:creationId xmlns:a16="http://schemas.microsoft.com/office/drawing/2014/main" xmlns="" id="{80032563-3AD5-4244-B58C-A0AEE594CD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4" name="Oval 683">
              <a:extLst>
                <a:ext uri="{FF2B5EF4-FFF2-40B4-BE49-F238E27FC236}">
                  <a16:creationId xmlns:a16="http://schemas.microsoft.com/office/drawing/2014/main" xmlns="" id="{75B1E53A-2010-4080-BB57-5972FE22FA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6" name="Group 258">
            <a:extLst>
              <a:ext uri="{FF2B5EF4-FFF2-40B4-BE49-F238E27FC236}">
                <a16:creationId xmlns:a16="http://schemas.microsoft.com/office/drawing/2014/main" xmlns="" id="{27D67B76-B9DF-4DDC-8E71-7DD7B8B00D93}"/>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xmlns="" id="{BB7FECC9-139B-49CF-B60C-8091FC75AD1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1" name="Freeform 690">
              <a:extLst>
                <a:ext uri="{FF2B5EF4-FFF2-40B4-BE49-F238E27FC236}">
                  <a16:creationId xmlns:a16="http://schemas.microsoft.com/office/drawing/2014/main" xmlns="" id="{8275CBDF-4485-48A5-8D37-193DAE17D63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2" name="Oval 691">
              <a:extLst>
                <a:ext uri="{FF2B5EF4-FFF2-40B4-BE49-F238E27FC236}">
                  <a16:creationId xmlns:a16="http://schemas.microsoft.com/office/drawing/2014/main" xmlns="" id="{CB3696FA-BEF1-4D80-9CFA-58A9480BF6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7" name="Group 266">
            <a:extLst>
              <a:ext uri="{FF2B5EF4-FFF2-40B4-BE49-F238E27FC236}">
                <a16:creationId xmlns:a16="http://schemas.microsoft.com/office/drawing/2014/main" xmlns="" id="{2B6DA0D3-1AD0-47A7-A42D-6F9F60C0D5BD}"/>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xmlns="" id="{D6095434-0E4C-4D2E-8494-9EECB4BD76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9" name="Freeform 698">
              <a:extLst>
                <a:ext uri="{FF2B5EF4-FFF2-40B4-BE49-F238E27FC236}">
                  <a16:creationId xmlns:a16="http://schemas.microsoft.com/office/drawing/2014/main" xmlns="" id="{1BA2EE41-5C5F-4758-A151-592A29DAC1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0" name="Oval 699">
              <a:extLst>
                <a:ext uri="{FF2B5EF4-FFF2-40B4-BE49-F238E27FC236}">
                  <a16:creationId xmlns:a16="http://schemas.microsoft.com/office/drawing/2014/main" xmlns="" id="{A2058429-3958-4510-BB36-C9118D28B0B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9" name="Group 325">
            <a:extLst>
              <a:ext uri="{FF2B5EF4-FFF2-40B4-BE49-F238E27FC236}">
                <a16:creationId xmlns:a16="http://schemas.microsoft.com/office/drawing/2014/main" xmlns="" id="{3146B2C7-4367-4614-8171-D87D5D33C711}"/>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xmlns="" id="{D8783339-1308-4D77-A93E-F3AF9CBDD4F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5" name="Freeform 714">
              <a:extLst>
                <a:ext uri="{FF2B5EF4-FFF2-40B4-BE49-F238E27FC236}">
                  <a16:creationId xmlns:a16="http://schemas.microsoft.com/office/drawing/2014/main" xmlns="" id="{4510BBFD-4124-4CC1-9285-B89B46ABED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6" name="Oval 715">
              <a:extLst>
                <a:ext uri="{FF2B5EF4-FFF2-40B4-BE49-F238E27FC236}">
                  <a16:creationId xmlns:a16="http://schemas.microsoft.com/office/drawing/2014/main" xmlns="" id="{CBF1F9F6-04A6-4F75-846A-00C59043DB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0" name="Group 250">
            <a:extLst>
              <a:ext uri="{FF2B5EF4-FFF2-40B4-BE49-F238E27FC236}">
                <a16:creationId xmlns:a16="http://schemas.microsoft.com/office/drawing/2014/main" xmlns="" id="{14C19FED-E767-4D22-BAB1-375A6F4DBB19}"/>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xmlns="" id="{1BF96357-2C50-4244-949E-D9CE65F8AD0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3" name="Freeform 722">
              <a:extLst>
                <a:ext uri="{FF2B5EF4-FFF2-40B4-BE49-F238E27FC236}">
                  <a16:creationId xmlns:a16="http://schemas.microsoft.com/office/drawing/2014/main" xmlns="" id="{E5F50857-1E4D-4DB5-84B0-3D155772030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4" name="Oval 723">
              <a:extLst>
                <a:ext uri="{FF2B5EF4-FFF2-40B4-BE49-F238E27FC236}">
                  <a16:creationId xmlns:a16="http://schemas.microsoft.com/office/drawing/2014/main" xmlns="" id="{21A01101-CB98-4FF3-B76C-9C6BA7AD941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1" name="Group 258">
            <a:extLst>
              <a:ext uri="{FF2B5EF4-FFF2-40B4-BE49-F238E27FC236}">
                <a16:creationId xmlns:a16="http://schemas.microsoft.com/office/drawing/2014/main" xmlns="" id="{7344575E-EE44-466D-A1AE-7D7E36204B47}"/>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xmlns="" id="{4C7759B6-3655-4B01-BDA0-2DA90A61E3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1" name="Freeform 730">
              <a:extLst>
                <a:ext uri="{FF2B5EF4-FFF2-40B4-BE49-F238E27FC236}">
                  <a16:creationId xmlns:a16="http://schemas.microsoft.com/office/drawing/2014/main" xmlns="" id="{17FDE4A6-AE83-4246-81AF-A9FD24D58D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2" name="Oval 731">
              <a:extLst>
                <a:ext uri="{FF2B5EF4-FFF2-40B4-BE49-F238E27FC236}">
                  <a16:creationId xmlns:a16="http://schemas.microsoft.com/office/drawing/2014/main" xmlns="" id="{B998B454-CC19-4BD5-B8AA-77140409E8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2" name="Group 266">
            <a:extLst>
              <a:ext uri="{FF2B5EF4-FFF2-40B4-BE49-F238E27FC236}">
                <a16:creationId xmlns:a16="http://schemas.microsoft.com/office/drawing/2014/main" xmlns="" id="{E6F6C63A-8FDA-4811-8F6E-AA250322C20F}"/>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xmlns="" id="{4EE9D187-2DE8-46EC-B431-5751E7973BB3}"/>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9" name="Freeform 738">
              <a:extLst>
                <a:ext uri="{FF2B5EF4-FFF2-40B4-BE49-F238E27FC236}">
                  <a16:creationId xmlns:a16="http://schemas.microsoft.com/office/drawing/2014/main" xmlns="" id="{92321B5A-C819-4647-93EA-962CD208965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0" name="Oval 739">
              <a:extLst>
                <a:ext uri="{FF2B5EF4-FFF2-40B4-BE49-F238E27FC236}">
                  <a16:creationId xmlns:a16="http://schemas.microsoft.com/office/drawing/2014/main" xmlns="" id="{45B23D17-B2F1-45E3-A4F9-230BD7C287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3" name="Group 274">
            <a:extLst>
              <a:ext uri="{FF2B5EF4-FFF2-40B4-BE49-F238E27FC236}">
                <a16:creationId xmlns:a16="http://schemas.microsoft.com/office/drawing/2014/main" xmlns="" id="{8436CDC6-C7FA-49FA-82F0-B6B7194BC5A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xmlns="" id="{96F5BAB5-9885-4A88-8FBA-D8B1EC9D6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7" name="Freeform 746">
              <a:extLst>
                <a:ext uri="{FF2B5EF4-FFF2-40B4-BE49-F238E27FC236}">
                  <a16:creationId xmlns:a16="http://schemas.microsoft.com/office/drawing/2014/main" xmlns="" id="{330921FD-9084-4B8B-AE61-04DC626F1A2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8" name="Oval 747">
              <a:extLst>
                <a:ext uri="{FF2B5EF4-FFF2-40B4-BE49-F238E27FC236}">
                  <a16:creationId xmlns:a16="http://schemas.microsoft.com/office/drawing/2014/main" xmlns="" id="{0F4A1395-FDE6-4096-8A87-DDA53F160E9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4" name="Group 325">
            <a:extLst>
              <a:ext uri="{FF2B5EF4-FFF2-40B4-BE49-F238E27FC236}">
                <a16:creationId xmlns:a16="http://schemas.microsoft.com/office/drawing/2014/main" xmlns="" id="{F3314BB3-7652-4498-A07E-22B321165BEE}"/>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xmlns="" id="{6CC89165-BEF6-4ABE-BA99-FD5D969225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5" name="Freeform 754">
              <a:extLst>
                <a:ext uri="{FF2B5EF4-FFF2-40B4-BE49-F238E27FC236}">
                  <a16:creationId xmlns:a16="http://schemas.microsoft.com/office/drawing/2014/main" xmlns="" id="{3BF2868B-C2CB-438B-8BA3-C5C6CE1A64E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6" name="Oval 755">
              <a:extLst>
                <a:ext uri="{FF2B5EF4-FFF2-40B4-BE49-F238E27FC236}">
                  <a16:creationId xmlns:a16="http://schemas.microsoft.com/office/drawing/2014/main" xmlns="" id="{9633883A-46B7-406E-802A-D7966984F4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3" name="Group 150">
            <a:extLst>
              <a:ext uri="{FF2B5EF4-FFF2-40B4-BE49-F238E27FC236}">
                <a16:creationId xmlns:a16="http://schemas.microsoft.com/office/drawing/2014/main" xmlns="" id="{0355E7B4-3F74-43B5-B413-4905C64BA45D}"/>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xmlns="" id="{3C332582-1F9B-4042-BBB0-BF6C01F7789A}"/>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6" name="Rectangle 146">
              <a:extLst>
                <a:ext uri="{FF2B5EF4-FFF2-40B4-BE49-F238E27FC236}">
                  <a16:creationId xmlns:a16="http://schemas.microsoft.com/office/drawing/2014/main" xmlns="" id="{25DFDBD9-563A-4E82-880B-3C00C3BFD0FF}"/>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endParaRPr lang="en-US" altLang="en-US" sz="2000" b="1">
                <a:solidFill>
                  <a:schemeClr val="bg1"/>
                </a:solidFill>
                <a:latin typeface="Symbol" panose="05050102010706020507" pitchFamily="18" charset="2"/>
              </a:endParaRPr>
            </a:p>
          </p:txBody>
        </p:sp>
      </p:grpSp>
      <p:grpSp>
        <p:nvGrpSpPr>
          <p:cNvPr id="9324" name="Group 150">
            <a:extLst>
              <a:ext uri="{FF2B5EF4-FFF2-40B4-BE49-F238E27FC236}">
                <a16:creationId xmlns:a16="http://schemas.microsoft.com/office/drawing/2014/main" xmlns="" id="{9A608F79-DB02-488F-BF5A-450C92AFB9AB}"/>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xmlns="" id="{46C9D491-65AF-49B5-91CF-1AD440D00353}"/>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4" name="Rectangle 146">
              <a:extLst>
                <a:ext uri="{FF2B5EF4-FFF2-40B4-BE49-F238E27FC236}">
                  <a16:creationId xmlns:a16="http://schemas.microsoft.com/office/drawing/2014/main" xmlns="" id="{D675DAA0-7327-4CDF-8B50-F15B290C9BE4}"/>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
              </a:r>
              <a:r>
                <a:rPr lang="en-US" altLang="en-US" sz="2000" b="1">
                  <a:solidFill>
                    <a:schemeClr val="bg1"/>
                  </a:solidFill>
                  <a:latin typeface="Symbol" panose="05050102010706020507" pitchFamily="18" charset="2"/>
                </a:rPr>
                <a:t>k</a:t>
              </a:r>
              <a:r>
                <a:rPr lang="en-US" altLang="en-US" sz="2000" b="1">
                  <a:solidFill>
                    <a:schemeClr val="bg1"/>
                  </a:solidFill>
                </a:rPr>
                <a:t>B</a:t>
              </a:r>
              <a:endParaRPr lang="en-US" altLang="en-US" sz="2000" b="1">
                <a:solidFill>
                  <a:schemeClr val="bg1"/>
                </a:solidFill>
                <a:latin typeface="Symbol" panose="05050102010706020507" pitchFamily="18" charset="2"/>
              </a:endParaRPr>
            </a:p>
          </p:txBody>
        </p:sp>
      </p:grpSp>
      <p:cxnSp>
        <p:nvCxnSpPr>
          <p:cNvPr id="921" name="Straight Arrow Connector 920">
            <a:extLst>
              <a:ext uri="{FF2B5EF4-FFF2-40B4-BE49-F238E27FC236}">
                <a16:creationId xmlns:a16="http://schemas.microsoft.com/office/drawing/2014/main" xmlns="" id="{CFE594B1-0D5B-44EE-8F64-DAF89FB60623}"/>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sp>
        <p:nvSpPr>
          <p:cNvPr id="9328" name="TextBox 3">
            <a:extLst>
              <a:ext uri="{FF2B5EF4-FFF2-40B4-BE49-F238E27FC236}">
                <a16:creationId xmlns:a16="http://schemas.microsoft.com/office/drawing/2014/main" xmlns="" id="{A5A621F1-7F30-42B4-B698-338DCB4A8400}"/>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TCR</a:t>
            </a:r>
          </a:p>
        </p:txBody>
      </p:sp>
      <p:grpSp>
        <p:nvGrpSpPr>
          <p:cNvPr id="7" name="Group 6">
            <a:extLst>
              <a:ext uri="{FF2B5EF4-FFF2-40B4-BE49-F238E27FC236}">
                <a16:creationId xmlns:a16="http://schemas.microsoft.com/office/drawing/2014/main" xmlns="" id="{0AAA83B6-CDD6-4D97-BEBE-CF26A7FFA35F}"/>
              </a:ext>
            </a:extLst>
          </p:cNvPr>
          <p:cNvGrpSpPr>
            <a:grpSpLocks/>
          </p:cNvGrpSpPr>
          <p:nvPr/>
        </p:nvGrpSpPr>
        <p:grpSpPr bwMode="auto">
          <a:xfrm>
            <a:off x="2647950" y="4559301"/>
            <a:ext cx="4438650" cy="1744663"/>
            <a:chOff x="1123549" y="4559300"/>
            <a:chExt cx="4439051" cy="1745404"/>
          </a:xfrm>
        </p:grpSpPr>
        <p:cxnSp>
          <p:nvCxnSpPr>
            <p:cNvPr id="924" name="Straight Arrow Connector 923">
              <a:extLst>
                <a:ext uri="{FF2B5EF4-FFF2-40B4-BE49-F238E27FC236}">
                  <a16:creationId xmlns:a16="http://schemas.microsoft.com/office/drawing/2014/main" xmlns="" id="{FCAE09C0-A5EF-4F6A-ADF4-91676D0F4A7E}"/>
                </a:ext>
              </a:extLst>
            </p:cNvPr>
            <p:cNvCxnSpPr/>
            <p:nvPr/>
          </p:nvCxnSpPr>
          <p:spPr bwMode="auto">
            <a:xfrm>
              <a:off x="1871330" y="5563026"/>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05" name="Straight Arrow Connector 904">
              <a:extLst>
                <a:ext uri="{FF2B5EF4-FFF2-40B4-BE49-F238E27FC236}">
                  <a16:creationId xmlns:a16="http://schemas.microsoft.com/office/drawing/2014/main" xmlns="" id="{7D46C193-A6B8-4B62-93D5-4763A4C5A911}"/>
                </a:ext>
              </a:extLst>
            </p:cNvPr>
            <p:cNvCxnSpPr>
              <a:stCxn id="146" idx="4"/>
              <a:endCxn id="917" idx="1"/>
            </p:cNvCxnSpPr>
            <p:nvPr/>
          </p:nvCxnSpPr>
          <p:spPr bwMode="auto">
            <a:xfrm>
              <a:off x="1871330" y="4559300"/>
              <a:ext cx="738254"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19" name="Straight Arrow Connector 918">
              <a:extLst>
                <a:ext uri="{FF2B5EF4-FFF2-40B4-BE49-F238E27FC236}">
                  <a16:creationId xmlns:a16="http://schemas.microsoft.com/office/drawing/2014/main" xmlns="" id="{5636763A-762C-4151-BC5B-F967176B2FB7}"/>
                </a:ext>
              </a:extLst>
            </p:cNvPr>
            <p:cNvCxnSpPr>
              <a:stCxn id="146" idx="4"/>
            </p:cNvCxnSpPr>
            <p:nvPr/>
          </p:nvCxnSpPr>
          <p:spPr bwMode="auto">
            <a:xfrm>
              <a:off x="1871330" y="4559300"/>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xmlns="" id="{63905A83-8DF8-45E4-86D7-4D63825246B6}"/>
                </a:ext>
              </a:extLst>
            </p:cNvPr>
            <p:cNvCxnSpPr>
              <a:stCxn id="146" idx="4"/>
              <a:endCxn id="911" idx="7"/>
            </p:cNvCxnSpPr>
            <p:nvPr/>
          </p:nvCxnSpPr>
          <p:spPr bwMode="auto">
            <a:xfrm flipH="1">
              <a:off x="1123549" y="4559300"/>
              <a:ext cx="747781"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5" name="Straight Arrow Connector 924">
              <a:extLst>
                <a:ext uri="{FF2B5EF4-FFF2-40B4-BE49-F238E27FC236}">
                  <a16:creationId xmlns:a16="http://schemas.microsoft.com/office/drawing/2014/main" xmlns="" id="{C0A93E0F-A700-428D-9E74-FADEA5952755}"/>
                </a:ext>
              </a:extLst>
            </p:cNvPr>
            <p:cNvCxnSpPr/>
            <p:nvPr/>
          </p:nvCxnSpPr>
          <p:spPr bwMode="auto">
            <a:xfrm>
              <a:off x="3982895" y="5801252"/>
              <a:ext cx="1579705"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xmlns="" id="{0F736C0B-F8B5-44C0-B9FD-2FD9C9FFC022}"/>
                </a:ext>
              </a:extLst>
            </p:cNvPr>
            <p:cNvCxnSpPr/>
            <p:nvPr/>
          </p:nvCxnSpPr>
          <p:spPr bwMode="auto">
            <a:xfrm flipH="1">
              <a:off x="2638161" y="5798076"/>
              <a:ext cx="1381250" cy="506628"/>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grpSp>
      <p:sp>
        <p:nvSpPr>
          <p:cNvPr id="927" name="TextBox 926">
            <a:extLst>
              <a:ext uri="{FF2B5EF4-FFF2-40B4-BE49-F238E27FC236}">
                <a16:creationId xmlns:a16="http://schemas.microsoft.com/office/drawing/2014/main" xmlns="" id="{84934D10-E917-4DB9-9E6A-A3D5161D7497}"/>
              </a:ext>
            </a:extLst>
          </p:cNvPr>
          <p:cNvSpPr txBox="1"/>
          <p:nvPr/>
        </p:nvSpPr>
        <p:spPr>
          <a:xfrm>
            <a:off x="7134226" y="5181600"/>
            <a:ext cx="1781175" cy="1200150"/>
          </a:xfrm>
          <a:prstGeom prst="rect">
            <a:avLst/>
          </a:prstGeom>
          <a:noFill/>
        </p:spPr>
        <p:txBody>
          <a:bodyPr wrap="none">
            <a:spAutoFit/>
          </a:bodyPr>
          <a:lstStyle/>
          <a:p>
            <a:pPr>
              <a:defRPr/>
            </a:pPr>
            <a:r>
              <a:rPr lang="en-US" b="1" dirty="0">
                <a:solidFill>
                  <a:schemeClr val="accent1">
                    <a:lumMod val="50000"/>
                  </a:schemeClr>
                </a:solidFill>
                <a:cs typeface="Arial" charset="0"/>
              </a:rPr>
              <a:t>T cell activation</a:t>
            </a:r>
          </a:p>
          <a:p>
            <a:pPr>
              <a:defRPr/>
            </a:pPr>
            <a:r>
              <a:rPr lang="en-US" b="1" dirty="0">
                <a:solidFill>
                  <a:schemeClr val="accent1">
                    <a:lumMod val="50000"/>
                  </a:schemeClr>
                </a:solidFill>
                <a:cs typeface="Arial" charset="0"/>
              </a:rPr>
              <a:t>Cell growth </a:t>
            </a:r>
          </a:p>
          <a:p>
            <a:pPr>
              <a:defRPr/>
            </a:pPr>
            <a:r>
              <a:rPr lang="en-US" b="1" dirty="0">
                <a:solidFill>
                  <a:schemeClr val="accent1">
                    <a:lumMod val="50000"/>
                  </a:schemeClr>
                </a:solidFill>
                <a:cs typeface="Arial" charset="0"/>
              </a:rPr>
              <a:t>Effector function</a:t>
            </a:r>
          </a:p>
          <a:p>
            <a:pPr>
              <a:defRPr/>
            </a:pPr>
            <a:r>
              <a:rPr lang="en-US" b="1" dirty="0">
                <a:solidFill>
                  <a:schemeClr val="accent1">
                    <a:lumMod val="50000"/>
                  </a:schemeClr>
                </a:solidFill>
                <a:cs typeface="Arial" charset="0"/>
              </a:rPr>
              <a:t>Survival</a:t>
            </a:r>
          </a:p>
        </p:txBody>
      </p:sp>
      <p:grpSp>
        <p:nvGrpSpPr>
          <p:cNvPr id="9331" name="Group 14">
            <a:extLst>
              <a:ext uri="{FF2B5EF4-FFF2-40B4-BE49-F238E27FC236}">
                <a16:creationId xmlns:a16="http://schemas.microsoft.com/office/drawing/2014/main" xmlns="" id="{1BD608A7-3685-4E8B-9E1C-83DC71B65AD4}"/>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xmlns="" id="{CE0FD3DA-0A43-4F09-9CB6-B26CE827D15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0" name="Freeform 929">
              <a:extLst>
                <a:ext uri="{FF2B5EF4-FFF2-40B4-BE49-F238E27FC236}">
                  <a16:creationId xmlns:a16="http://schemas.microsoft.com/office/drawing/2014/main" xmlns="" id="{E653B968-8659-427B-8766-89E9ECC318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1" name="Oval 930">
              <a:extLst>
                <a:ext uri="{FF2B5EF4-FFF2-40B4-BE49-F238E27FC236}">
                  <a16:creationId xmlns:a16="http://schemas.microsoft.com/office/drawing/2014/main" xmlns="" id="{E2CE2A5F-0F75-4994-93E0-5BBE290746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2" name="Group 26">
            <a:extLst>
              <a:ext uri="{FF2B5EF4-FFF2-40B4-BE49-F238E27FC236}">
                <a16:creationId xmlns:a16="http://schemas.microsoft.com/office/drawing/2014/main" xmlns="" id="{8784E903-4853-4907-8919-60FF09413E11}"/>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xmlns="" id="{34030E71-14C7-4F09-96C1-2DFE383D37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4" name="Freeform 933">
              <a:extLst>
                <a:ext uri="{FF2B5EF4-FFF2-40B4-BE49-F238E27FC236}">
                  <a16:creationId xmlns:a16="http://schemas.microsoft.com/office/drawing/2014/main" xmlns="" id="{8F71BE79-F16C-4B1C-B2C6-A7A9A65D95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5" name="Oval 934">
              <a:extLst>
                <a:ext uri="{FF2B5EF4-FFF2-40B4-BE49-F238E27FC236}">
                  <a16:creationId xmlns:a16="http://schemas.microsoft.com/office/drawing/2014/main" xmlns="" id="{A8AB00D1-4DD1-4818-AEF5-558004DC08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3" name="Group 37">
            <a:extLst>
              <a:ext uri="{FF2B5EF4-FFF2-40B4-BE49-F238E27FC236}">
                <a16:creationId xmlns:a16="http://schemas.microsoft.com/office/drawing/2014/main" xmlns="" id="{E10D5EEF-16B9-4A90-A37B-EC9DA1648619}"/>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xmlns="" id="{26AC4431-114C-466E-B556-FD31E2725DE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8" name="Freeform 937">
              <a:extLst>
                <a:ext uri="{FF2B5EF4-FFF2-40B4-BE49-F238E27FC236}">
                  <a16:creationId xmlns:a16="http://schemas.microsoft.com/office/drawing/2014/main" xmlns="" id="{C4EE9354-9439-43F3-B978-15F054C2F4B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9" name="Oval 938">
              <a:extLst>
                <a:ext uri="{FF2B5EF4-FFF2-40B4-BE49-F238E27FC236}">
                  <a16:creationId xmlns:a16="http://schemas.microsoft.com/office/drawing/2014/main" xmlns="" id="{1E2DEDDA-1BCF-4917-AD9A-E73E61E4C2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4" name="Group 49">
            <a:extLst>
              <a:ext uri="{FF2B5EF4-FFF2-40B4-BE49-F238E27FC236}">
                <a16:creationId xmlns:a16="http://schemas.microsoft.com/office/drawing/2014/main" xmlns="" id="{79D76425-6493-49F4-BF27-E443747349B9}"/>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xmlns="" id="{31B164E6-1A45-4918-9336-3EE362A8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2" name="Freeform 941">
              <a:extLst>
                <a:ext uri="{FF2B5EF4-FFF2-40B4-BE49-F238E27FC236}">
                  <a16:creationId xmlns:a16="http://schemas.microsoft.com/office/drawing/2014/main" xmlns="" id="{AE2B6333-5512-4938-AE62-B08F71FCDF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3" name="Oval 942">
              <a:extLst>
                <a:ext uri="{FF2B5EF4-FFF2-40B4-BE49-F238E27FC236}">
                  <a16:creationId xmlns:a16="http://schemas.microsoft.com/office/drawing/2014/main" xmlns="" id="{169F0A58-6F03-4C7A-AEEA-517C5EC501A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5" name="Group 57">
            <a:extLst>
              <a:ext uri="{FF2B5EF4-FFF2-40B4-BE49-F238E27FC236}">
                <a16:creationId xmlns:a16="http://schemas.microsoft.com/office/drawing/2014/main" xmlns="" id="{2FF2A768-2758-435D-BF99-3F0D5306C607}"/>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xmlns="" id="{73D704B6-68CA-45C7-A9A1-311BB855F72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6" name="Freeform 945">
              <a:extLst>
                <a:ext uri="{FF2B5EF4-FFF2-40B4-BE49-F238E27FC236}">
                  <a16:creationId xmlns:a16="http://schemas.microsoft.com/office/drawing/2014/main" xmlns="" id="{0571AD7E-7C82-49D9-81EC-229B62890E3A}"/>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7" name="Oval 946">
              <a:extLst>
                <a:ext uri="{FF2B5EF4-FFF2-40B4-BE49-F238E27FC236}">
                  <a16:creationId xmlns:a16="http://schemas.microsoft.com/office/drawing/2014/main" xmlns="" id="{4CBB87A8-56A0-4729-847A-0962578DEA5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6" name="Group 65">
            <a:extLst>
              <a:ext uri="{FF2B5EF4-FFF2-40B4-BE49-F238E27FC236}">
                <a16:creationId xmlns:a16="http://schemas.microsoft.com/office/drawing/2014/main" xmlns="" id="{574429CC-B280-49D2-840F-7CC1F585991C}"/>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xmlns="" id="{98F0F7FA-5D3B-453C-A3BB-441DABF878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0" name="Freeform 949">
              <a:extLst>
                <a:ext uri="{FF2B5EF4-FFF2-40B4-BE49-F238E27FC236}">
                  <a16:creationId xmlns:a16="http://schemas.microsoft.com/office/drawing/2014/main" xmlns="" id="{B0470DC1-0128-4B34-9549-D277B184BF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1" name="Oval 950">
              <a:extLst>
                <a:ext uri="{FF2B5EF4-FFF2-40B4-BE49-F238E27FC236}">
                  <a16:creationId xmlns:a16="http://schemas.microsoft.com/office/drawing/2014/main" xmlns="" id="{B652FFD4-A73B-429D-AC86-BE0B55FC37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7" name="Group 73">
            <a:extLst>
              <a:ext uri="{FF2B5EF4-FFF2-40B4-BE49-F238E27FC236}">
                <a16:creationId xmlns:a16="http://schemas.microsoft.com/office/drawing/2014/main" xmlns="" id="{E850C57A-EECF-46F8-AB36-80822E6F7BAD}"/>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xmlns="" id="{04BED66B-F932-49E9-8B20-037131A05A1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4" name="Freeform 953">
              <a:extLst>
                <a:ext uri="{FF2B5EF4-FFF2-40B4-BE49-F238E27FC236}">
                  <a16:creationId xmlns:a16="http://schemas.microsoft.com/office/drawing/2014/main" xmlns="" id="{A5812AD6-D076-4A67-8E3B-F5EA2C1423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5" name="Oval 954">
              <a:extLst>
                <a:ext uri="{FF2B5EF4-FFF2-40B4-BE49-F238E27FC236}">
                  <a16:creationId xmlns:a16="http://schemas.microsoft.com/office/drawing/2014/main" xmlns="" id="{7A71DDEB-2063-4AA6-A39A-E85A968D4F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8" name="Group 81">
            <a:extLst>
              <a:ext uri="{FF2B5EF4-FFF2-40B4-BE49-F238E27FC236}">
                <a16:creationId xmlns:a16="http://schemas.microsoft.com/office/drawing/2014/main" xmlns="" id="{DD1F30B4-D270-42E6-98DB-500B547AA58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xmlns="" id="{A1B2D8B9-63D8-4862-87BE-D2B0889451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8" name="Freeform 957">
              <a:extLst>
                <a:ext uri="{FF2B5EF4-FFF2-40B4-BE49-F238E27FC236}">
                  <a16:creationId xmlns:a16="http://schemas.microsoft.com/office/drawing/2014/main" xmlns="" id="{DFC6C32A-F9A9-4573-8FDC-F46E4CB751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9" name="Oval 958">
              <a:extLst>
                <a:ext uri="{FF2B5EF4-FFF2-40B4-BE49-F238E27FC236}">
                  <a16:creationId xmlns:a16="http://schemas.microsoft.com/office/drawing/2014/main" xmlns="" id="{8935F1CF-5003-4600-A050-467FC65410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9" name="Group 89">
            <a:extLst>
              <a:ext uri="{FF2B5EF4-FFF2-40B4-BE49-F238E27FC236}">
                <a16:creationId xmlns:a16="http://schemas.microsoft.com/office/drawing/2014/main" xmlns="" id="{72079ABF-8FD2-4A78-84F7-41AD5E542125}"/>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xmlns="" id="{E21FFE75-037A-4CBF-BE6D-DCE3E8B68B2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2" name="Freeform 961">
              <a:extLst>
                <a:ext uri="{FF2B5EF4-FFF2-40B4-BE49-F238E27FC236}">
                  <a16:creationId xmlns:a16="http://schemas.microsoft.com/office/drawing/2014/main" xmlns="" id="{590D1409-B796-44D9-8102-98CD6EC36173}"/>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3" name="Oval 962">
              <a:extLst>
                <a:ext uri="{FF2B5EF4-FFF2-40B4-BE49-F238E27FC236}">
                  <a16:creationId xmlns:a16="http://schemas.microsoft.com/office/drawing/2014/main" xmlns="" id="{FA5B95AA-A3D2-4172-B566-FE8A9E4B21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0" name="Group 97">
            <a:extLst>
              <a:ext uri="{FF2B5EF4-FFF2-40B4-BE49-F238E27FC236}">
                <a16:creationId xmlns:a16="http://schemas.microsoft.com/office/drawing/2014/main" xmlns="" id="{C6F0E4A6-EE71-40AE-88D9-37BA33C77E50}"/>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xmlns="" id="{733FBB6C-E754-4275-ADE9-AA902DDAD9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6" name="Freeform 965">
              <a:extLst>
                <a:ext uri="{FF2B5EF4-FFF2-40B4-BE49-F238E27FC236}">
                  <a16:creationId xmlns:a16="http://schemas.microsoft.com/office/drawing/2014/main" xmlns="" id="{5D641B18-9E21-47B3-B4D5-9E650B36F3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7" name="Oval 966">
              <a:extLst>
                <a:ext uri="{FF2B5EF4-FFF2-40B4-BE49-F238E27FC236}">
                  <a16:creationId xmlns:a16="http://schemas.microsoft.com/office/drawing/2014/main" xmlns="" id="{86620558-798C-4FA2-957E-717934FBF60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1" name="Group 105">
            <a:extLst>
              <a:ext uri="{FF2B5EF4-FFF2-40B4-BE49-F238E27FC236}">
                <a16:creationId xmlns:a16="http://schemas.microsoft.com/office/drawing/2014/main" xmlns="" id="{F6796E1B-99A9-4897-BBED-2FA7F84C0B5C}"/>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xmlns="" id="{7D942042-41DB-41D1-9FFB-0AF9F22132A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0" name="Freeform 969">
              <a:extLst>
                <a:ext uri="{FF2B5EF4-FFF2-40B4-BE49-F238E27FC236}">
                  <a16:creationId xmlns:a16="http://schemas.microsoft.com/office/drawing/2014/main" xmlns="" id="{FFC9F757-743A-425E-AF5E-5EB823400A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1" name="Oval 970">
              <a:extLst>
                <a:ext uri="{FF2B5EF4-FFF2-40B4-BE49-F238E27FC236}">
                  <a16:creationId xmlns:a16="http://schemas.microsoft.com/office/drawing/2014/main" xmlns="" id="{487E0BD4-3CC4-4A87-BC0A-796430F18A4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2" name="Group 113">
            <a:extLst>
              <a:ext uri="{FF2B5EF4-FFF2-40B4-BE49-F238E27FC236}">
                <a16:creationId xmlns:a16="http://schemas.microsoft.com/office/drawing/2014/main" xmlns="" id="{05DAFCA6-B9C7-4542-A2C4-692954B2B45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xmlns="" id="{6DE8D8F4-0F44-41F2-9E7C-EC26CB6B04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4" name="Freeform 973">
              <a:extLst>
                <a:ext uri="{FF2B5EF4-FFF2-40B4-BE49-F238E27FC236}">
                  <a16:creationId xmlns:a16="http://schemas.microsoft.com/office/drawing/2014/main" xmlns="" id="{3B4FF91D-5CB0-47B8-899F-E26B896E8D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5" name="Oval 974">
              <a:extLst>
                <a:ext uri="{FF2B5EF4-FFF2-40B4-BE49-F238E27FC236}">
                  <a16:creationId xmlns:a16="http://schemas.microsoft.com/office/drawing/2014/main" xmlns="" id="{27E313A3-971B-4382-80AC-3ADE509D29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3" name="Group 121">
            <a:extLst>
              <a:ext uri="{FF2B5EF4-FFF2-40B4-BE49-F238E27FC236}">
                <a16:creationId xmlns:a16="http://schemas.microsoft.com/office/drawing/2014/main" xmlns="" id="{E2AE0739-AFB7-4D14-8D0A-D0A9968E49F2}"/>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xmlns="" id="{97318117-AD67-4BA5-9E84-49C3E5AAA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8" name="Freeform 977">
              <a:extLst>
                <a:ext uri="{FF2B5EF4-FFF2-40B4-BE49-F238E27FC236}">
                  <a16:creationId xmlns:a16="http://schemas.microsoft.com/office/drawing/2014/main" xmlns="" id="{D0E3D788-C706-4EB8-80E5-7A637E87A0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9" name="Oval 978">
              <a:extLst>
                <a:ext uri="{FF2B5EF4-FFF2-40B4-BE49-F238E27FC236}">
                  <a16:creationId xmlns:a16="http://schemas.microsoft.com/office/drawing/2014/main" xmlns="" id="{1830E771-4E02-461B-A5F9-0A3192F8D9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4" name="Group 206">
            <a:extLst>
              <a:ext uri="{FF2B5EF4-FFF2-40B4-BE49-F238E27FC236}">
                <a16:creationId xmlns:a16="http://schemas.microsoft.com/office/drawing/2014/main" xmlns="" id="{14581A02-83F5-45C2-ABB1-7309340BDDCD}"/>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xmlns="" id="{D81CDDAB-5745-402D-B626-B0660EB8E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2" name="Freeform 981">
              <a:extLst>
                <a:ext uri="{FF2B5EF4-FFF2-40B4-BE49-F238E27FC236}">
                  <a16:creationId xmlns:a16="http://schemas.microsoft.com/office/drawing/2014/main" xmlns="" id="{153EBB15-4E1D-4E62-ABD2-04FD4391506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3" name="Oval 982">
              <a:extLst>
                <a:ext uri="{FF2B5EF4-FFF2-40B4-BE49-F238E27FC236}">
                  <a16:creationId xmlns:a16="http://schemas.microsoft.com/office/drawing/2014/main" xmlns="" id="{977CA561-EEA4-4DB3-8C65-96BD715FD2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5" name="Group 214">
            <a:extLst>
              <a:ext uri="{FF2B5EF4-FFF2-40B4-BE49-F238E27FC236}">
                <a16:creationId xmlns:a16="http://schemas.microsoft.com/office/drawing/2014/main" xmlns="" id="{FFF12B1A-25E2-4B7F-8975-9A189BDEBD95}"/>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xmlns="" id="{419F5A13-7B5C-4788-AD96-F3FC39D20D8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6" name="Freeform 985">
              <a:extLst>
                <a:ext uri="{FF2B5EF4-FFF2-40B4-BE49-F238E27FC236}">
                  <a16:creationId xmlns:a16="http://schemas.microsoft.com/office/drawing/2014/main" xmlns="" id="{46BAED43-15CA-4C7C-B3C4-1A904D4918B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7" name="Oval 986">
              <a:extLst>
                <a:ext uri="{FF2B5EF4-FFF2-40B4-BE49-F238E27FC236}">
                  <a16:creationId xmlns:a16="http://schemas.microsoft.com/office/drawing/2014/main" xmlns="" id="{E7E3AB71-B9F4-42DF-9B40-C42320FBB1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6" name="Group 224">
            <a:extLst>
              <a:ext uri="{FF2B5EF4-FFF2-40B4-BE49-F238E27FC236}">
                <a16:creationId xmlns:a16="http://schemas.microsoft.com/office/drawing/2014/main" xmlns="" id="{FE2CB9E9-24AC-43DD-858B-C5BEA3EBDCD9}"/>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xmlns="" id="{8C674ED3-8DCC-430B-8955-D5CBDDA7582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0" name="Freeform 989">
              <a:extLst>
                <a:ext uri="{FF2B5EF4-FFF2-40B4-BE49-F238E27FC236}">
                  <a16:creationId xmlns:a16="http://schemas.microsoft.com/office/drawing/2014/main" xmlns="" id="{DCCC88DE-33BA-4576-9BA6-10B1A47596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1" name="Oval 990">
              <a:extLst>
                <a:ext uri="{FF2B5EF4-FFF2-40B4-BE49-F238E27FC236}">
                  <a16:creationId xmlns:a16="http://schemas.microsoft.com/office/drawing/2014/main" xmlns="" id="{5B380D13-DE1B-4935-B3D3-F74312551D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7" name="Group 254">
            <a:extLst>
              <a:ext uri="{FF2B5EF4-FFF2-40B4-BE49-F238E27FC236}">
                <a16:creationId xmlns:a16="http://schemas.microsoft.com/office/drawing/2014/main" xmlns="" id="{47763A21-FFED-467D-BF0D-869BD76378BC}"/>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xmlns="" id="{F98A772A-4FD0-408E-8228-38122393AA4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4" name="Freeform 993">
              <a:extLst>
                <a:ext uri="{FF2B5EF4-FFF2-40B4-BE49-F238E27FC236}">
                  <a16:creationId xmlns:a16="http://schemas.microsoft.com/office/drawing/2014/main" xmlns="" id="{3E834478-2CD5-4BE4-8B66-9827DCA3974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5" name="Oval 994">
              <a:extLst>
                <a:ext uri="{FF2B5EF4-FFF2-40B4-BE49-F238E27FC236}">
                  <a16:creationId xmlns:a16="http://schemas.microsoft.com/office/drawing/2014/main" xmlns="" id="{5C31CFE2-F952-4AC2-A8D0-6AF9693209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8" name="Group 262">
            <a:extLst>
              <a:ext uri="{FF2B5EF4-FFF2-40B4-BE49-F238E27FC236}">
                <a16:creationId xmlns:a16="http://schemas.microsoft.com/office/drawing/2014/main" xmlns="" id="{4AD69AC6-ACD9-48D4-B103-7208012A19AE}"/>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xmlns="" id="{C9AB91B5-8B26-44B2-9FE0-90A7277A59C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8" name="Freeform 997">
              <a:extLst>
                <a:ext uri="{FF2B5EF4-FFF2-40B4-BE49-F238E27FC236}">
                  <a16:creationId xmlns:a16="http://schemas.microsoft.com/office/drawing/2014/main" xmlns="" id="{ADA7721A-4AFC-41FC-8629-94A03421B37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9" name="Oval 998">
              <a:extLst>
                <a:ext uri="{FF2B5EF4-FFF2-40B4-BE49-F238E27FC236}">
                  <a16:creationId xmlns:a16="http://schemas.microsoft.com/office/drawing/2014/main" xmlns="" id="{6EBEB1D7-D46A-4AF3-B398-8BBA04448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9" name="Group 270">
            <a:extLst>
              <a:ext uri="{FF2B5EF4-FFF2-40B4-BE49-F238E27FC236}">
                <a16:creationId xmlns:a16="http://schemas.microsoft.com/office/drawing/2014/main" xmlns="" id="{89626C23-8913-403E-A435-ADD7EA36860A}"/>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xmlns="" id="{59CE654B-4D48-4A02-8669-DAE82676AB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2" name="Freeform 1001">
              <a:extLst>
                <a:ext uri="{FF2B5EF4-FFF2-40B4-BE49-F238E27FC236}">
                  <a16:creationId xmlns:a16="http://schemas.microsoft.com/office/drawing/2014/main" xmlns="" id="{73E5A98D-9130-40B7-8AB0-76134903A50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3" name="Oval 1002">
              <a:extLst>
                <a:ext uri="{FF2B5EF4-FFF2-40B4-BE49-F238E27FC236}">
                  <a16:creationId xmlns:a16="http://schemas.microsoft.com/office/drawing/2014/main" xmlns="" id="{A94096C8-690F-405F-A800-846D2AF65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0" name="Group 278">
            <a:extLst>
              <a:ext uri="{FF2B5EF4-FFF2-40B4-BE49-F238E27FC236}">
                <a16:creationId xmlns:a16="http://schemas.microsoft.com/office/drawing/2014/main" xmlns="" id="{1AB3C9D8-C04D-49A7-AD21-8079A8212F95}"/>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xmlns="" id="{2D9CA8E9-3440-49CA-92EC-6D0AE7E02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6" name="Freeform 1005">
              <a:extLst>
                <a:ext uri="{FF2B5EF4-FFF2-40B4-BE49-F238E27FC236}">
                  <a16:creationId xmlns:a16="http://schemas.microsoft.com/office/drawing/2014/main" xmlns="" id="{DD00AFBF-1B43-45E4-BF36-CF726C830A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7" name="Oval 1006">
              <a:extLst>
                <a:ext uri="{FF2B5EF4-FFF2-40B4-BE49-F238E27FC236}">
                  <a16:creationId xmlns:a16="http://schemas.microsoft.com/office/drawing/2014/main" xmlns="" id="{6998B963-6E76-41DE-B886-67F3A1EE69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1" name="Group 289">
            <a:extLst>
              <a:ext uri="{FF2B5EF4-FFF2-40B4-BE49-F238E27FC236}">
                <a16:creationId xmlns:a16="http://schemas.microsoft.com/office/drawing/2014/main" xmlns="" id="{9AFB6122-D891-42EE-B4D4-DFFB4455B3D6}"/>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xmlns="" id="{850458BA-BBB9-4EE1-B757-987E1B9222C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0" name="Freeform 1009">
              <a:extLst>
                <a:ext uri="{FF2B5EF4-FFF2-40B4-BE49-F238E27FC236}">
                  <a16:creationId xmlns:a16="http://schemas.microsoft.com/office/drawing/2014/main" xmlns="" id="{8CC0DF73-D094-43AD-8A91-513033A4AEF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1" name="Oval 1010">
              <a:extLst>
                <a:ext uri="{FF2B5EF4-FFF2-40B4-BE49-F238E27FC236}">
                  <a16:creationId xmlns:a16="http://schemas.microsoft.com/office/drawing/2014/main" xmlns="" id="{9AB613D9-40EC-480F-865C-E5D8C694B5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2" name="Group 297">
            <a:extLst>
              <a:ext uri="{FF2B5EF4-FFF2-40B4-BE49-F238E27FC236}">
                <a16:creationId xmlns:a16="http://schemas.microsoft.com/office/drawing/2014/main" xmlns="" id="{D29BEFC4-475F-4B50-9720-6439DA45DDD6}"/>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xmlns="" id="{85156D35-F13F-407E-8436-0D945186354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4" name="Freeform 1013">
              <a:extLst>
                <a:ext uri="{FF2B5EF4-FFF2-40B4-BE49-F238E27FC236}">
                  <a16:creationId xmlns:a16="http://schemas.microsoft.com/office/drawing/2014/main" xmlns="" id="{3CEE8348-8779-4527-92D0-6ABA7913A7B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5" name="Oval 1014">
              <a:extLst>
                <a:ext uri="{FF2B5EF4-FFF2-40B4-BE49-F238E27FC236}">
                  <a16:creationId xmlns:a16="http://schemas.microsoft.com/office/drawing/2014/main" xmlns="" id="{B07A5B32-A3F6-47AC-B827-8DDFC28392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3" name="Group 305">
            <a:extLst>
              <a:ext uri="{FF2B5EF4-FFF2-40B4-BE49-F238E27FC236}">
                <a16:creationId xmlns:a16="http://schemas.microsoft.com/office/drawing/2014/main" xmlns="" id="{05DD49B2-F669-40C5-B64A-EA6060546A83}"/>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xmlns="" id="{BCD579B0-6D4C-4444-B434-CFBC7BB3036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8" name="Freeform 1017">
              <a:extLst>
                <a:ext uri="{FF2B5EF4-FFF2-40B4-BE49-F238E27FC236}">
                  <a16:creationId xmlns:a16="http://schemas.microsoft.com/office/drawing/2014/main" xmlns="" id="{09F90CB7-E2BD-493C-AB70-0ABC6086968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9" name="Oval 1018">
              <a:extLst>
                <a:ext uri="{FF2B5EF4-FFF2-40B4-BE49-F238E27FC236}">
                  <a16:creationId xmlns:a16="http://schemas.microsoft.com/office/drawing/2014/main" xmlns="" id="{5F681F03-FEC8-4E0E-898B-CDCC07E058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4" name="Group 313">
            <a:extLst>
              <a:ext uri="{FF2B5EF4-FFF2-40B4-BE49-F238E27FC236}">
                <a16:creationId xmlns:a16="http://schemas.microsoft.com/office/drawing/2014/main" xmlns="" id="{C9458BDC-1B96-490B-81D3-4FA0A717966C}"/>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xmlns="" id="{10B0236E-760C-4B48-A042-8905DCD44C05}"/>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2" name="Freeform 1021">
              <a:extLst>
                <a:ext uri="{FF2B5EF4-FFF2-40B4-BE49-F238E27FC236}">
                  <a16:creationId xmlns:a16="http://schemas.microsoft.com/office/drawing/2014/main" xmlns="" id="{2EEF1152-FF45-4294-8C4A-52C9F052AF2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3" name="Oval 1022">
              <a:extLst>
                <a:ext uri="{FF2B5EF4-FFF2-40B4-BE49-F238E27FC236}">
                  <a16:creationId xmlns:a16="http://schemas.microsoft.com/office/drawing/2014/main" xmlns="" id="{2E00C70F-9DF2-434D-A2E7-D12F214494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5" name="Group 329">
            <a:extLst>
              <a:ext uri="{FF2B5EF4-FFF2-40B4-BE49-F238E27FC236}">
                <a16:creationId xmlns:a16="http://schemas.microsoft.com/office/drawing/2014/main" xmlns="" id="{A00E1684-E5CB-4E47-A6BE-2A37375D13B5}"/>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xmlns="" id="{1665989A-92C7-4447-AC3E-E2492C85F6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6" name="Freeform 1025">
              <a:extLst>
                <a:ext uri="{FF2B5EF4-FFF2-40B4-BE49-F238E27FC236}">
                  <a16:creationId xmlns:a16="http://schemas.microsoft.com/office/drawing/2014/main" xmlns="" id="{63E6A3BA-C6CE-438D-AB9D-A8292FE3851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7" name="Oval 1026">
              <a:extLst>
                <a:ext uri="{FF2B5EF4-FFF2-40B4-BE49-F238E27FC236}">
                  <a16:creationId xmlns:a16="http://schemas.microsoft.com/office/drawing/2014/main" xmlns="" id="{50E542F7-70DC-4350-95E4-3A2037FBF8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6" name="Group 254">
            <a:extLst>
              <a:ext uri="{FF2B5EF4-FFF2-40B4-BE49-F238E27FC236}">
                <a16:creationId xmlns:a16="http://schemas.microsoft.com/office/drawing/2014/main" xmlns="" id="{1037F30E-9382-48CD-A71C-C6CCC12FEC4B}"/>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xmlns="" id="{E0D5F0D7-EAC0-4C20-974B-ED96111DD7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0" name="Freeform 1029">
              <a:extLst>
                <a:ext uri="{FF2B5EF4-FFF2-40B4-BE49-F238E27FC236}">
                  <a16:creationId xmlns:a16="http://schemas.microsoft.com/office/drawing/2014/main" xmlns="" id="{6E50AF43-AE22-4B7D-BFE3-2C967BBA6B6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1" name="Oval 1030">
              <a:extLst>
                <a:ext uri="{FF2B5EF4-FFF2-40B4-BE49-F238E27FC236}">
                  <a16:creationId xmlns:a16="http://schemas.microsoft.com/office/drawing/2014/main" xmlns="" id="{B07D76CD-4F03-4088-A48E-9B2DCC53EB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7" name="Group 262">
            <a:extLst>
              <a:ext uri="{FF2B5EF4-FFF2-40B4-BE49-F238E27FC236}">
                <a16:creationId xmlns:a16="http://schemas.microsoft.com/office/drawing/2014/main" xmlns="" id="{1EAB696D-3060-4B5F-9A56-4FC653559407}"/>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xmlns="" id="{B1B04B3F-EA08-490F-A696-41ECD9DA1E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4" name="Freeform 1033">
              <a:extLst>
                <a:ext uri="{FF2B5EF4-FFF2-40B4-BE49-F238E27FC236}">
                  <a16:creationId xmlns:a16="http://schemas.microsoft.com/office/drawing/2014/main" xmlns="" id="{E43DF4C3-B7BB-41A9-B0A0-B0E760A8685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5" name="Oval 1034">
              <a:extLst>
                <a:ext uri="{FF2B5EF4-FFF2-40B4-BE49-F238E27FC236}">
                  <a16:creationId xmlns:a16="http://schemas.microsoft.com/office/drawing/2014/main" xmlns="" id="{393D7CAB-5748-4E5A-8650-1328A6836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8" name="Group 270">
            <a:extLst>
              <a:ext uri="{FF2B5EF4-FFF2-40B4-BE49-F238E27FC236}">
                <a16:creationId xmlns:a16="http://schemas.microsoft.com/office/drawing/2014/main" xmlns="" id="{80213E4F-A5A9-44A5-9A8C-CA7668C8E35C}"/>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xmlns="" id="{7A61AAA7-5350-48EA-B44E-4B9A6CD7FF80}"/>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8" name="Freeform 1037">
              <a:extLst>
                <a:ext uri="{FF2B5EF4-FFF2-40B4-BE49-F238E27FC236}">
                  <a16:creationId xmlns:a16="http://schemas.microsoft.com/office/drawing/2014/main" xmlns="" id="{67B9FFA0-EE22-48D0-9C73-5EE20AFBFA2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9" name="Oval 1038">
              <a:extLst>
                <a:ext uri="{FF2B5EF4-FFF2-40B4-BE49-F238E27FC236}">
                  <a16:creationId xmlns:a16="http://schemas.microsoft.com/office/drawing/2014/main" xmlns="" id="{A16CD47F-C518-4D50-9A9B-16F9035662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9" name="Group 278">
            <a:extLst>
              <a:ext uri="{FF2B5EF4-FFF2-40B4-BE49-F238E27FC236}">
                <a16:creationId xmlns:a16="http://schemas.microsoft.com/office/drawing/2014/main" xmlns="" id="{8653DA1C-282A-4412-8C1A-D60F52BF4F26}"/>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xmlns="" id="{CEF659DC-2EFA-4FC3-8F42-76638763BF0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2" name="Freeform 1041">
              <a:extLst>
                <a:ext uri="{FF2B5EF4-FFF2-40B4-BE49-F238E27FC236}">
                  <a16:creationId xmlns:a16="http://schemas.microsoft.com/office/drawing/2014/main" xmlns="" id="{FED926E2-E3CE-4036-9291-DF72F4FFD9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3" name="Oval 1042">
              <a:extLst>
                <a:ext uri="{FF2B5EF4-FFF2-40B4-BE49-F238E27FC236}">
                  <a16:creationId xmlns:a16="http://schemas.microsoft.com/office/drawing/2014/main" xmlns="" id="{B5C0647E-A526-4A2E-AD7D-BEBFEB77AA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0" name="Group 329">
            <a:extLst>
              <a:ext uri="{FF2B5EF4-FFF2-40B4-BE49-F238E27FC236}">
                <a16:creationId xmlns:a16="http://schemas.microsoft.com/office/drawing/2014/main" xmlns="" id="{6781EC69-59A1-4BD7-B94D-AC926A17188D}"/>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xmlns="" id="{76278907-AADD-4052-B476-E9FF1959CE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6" name="Freeform 1045">
              <a:extLst>
                <a:ext uri="{FF2B5EF4-FFF2-40B4-BE49-F238E27FC236}">
                  <a16:creationId xmlns:a16="http://schemas.microsoft.com/office/drawing/2014/main" xmlns="" id="{C8A6F990-8D59-497F-BF05-A8523F3036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7" name="Oval 1046">
              <a:extLst>
                <a:ext uri="{FF2B5EF4-FFF2-40B4-BE49-F238E27FC236}">
                  <a16:creationId xmlns:a16="http://schemas.microsoft.com/office/drawing/2014/main" xmlns="" id="{88CA8701-D7BF-4CF1-87EC-3E324341EB6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1" name="Group 254">
            <a:extLst>
              <a:ext uri="{FF2B5EF4-FFF2-40B4-BE49-F238E27FC236}">
                <a16:creationId xmlns:a16="http://schemas.microsoft.com/office/drawing/2014/main" xmlns="" id="{C915FEC2-232B-4505-8F4F-31DD8C889D47}"/>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xmlns="" id="{AFCACA3F-6C73-4D31-9A53-DEB961A1A5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0" name="Freeform 1049">
              <a:extLst>
                <a:ext uri="{FF2B5EF4-FFF2-40B4-BE49-F238E27FC236}">
                  <a16:creationId xmlns:a16="http://schemas.microsoft.com/office/drawing/2014/main" xmlns="" id="{B523FAEF-5012-4B71-9A6D-AD73DBDCFF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1" name="Oval 1050">
              <a:extLst>
                <a:ext uri="{FF2B5EF4-FFF2-40B4-BE49-F238E27FC236}">
                  <a16:creationId xmlns:a16="http://schemas.microsoft.com/office/drawing/2014/main" xmlns="" id="{410ABFEF-48D1-4851-998A-735B77EA39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6" name="Group 254">
            <a:extLst>
              <a:ext uri="{FF2B5EF4-FFF2-40B4-BE49-F238E27FC236}">
                <a16:creationId xmlns:a16="http://schemas.microsoft.com/office/drawing/2014/main" xmlns="" id="{C99D30EB-0674-4768-B56F-2B3366A91FE7}"/>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xmlns="" id="{FE96CD43-98AA-4E51-8810-65122CD3B11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0" name="Freeform 1069">
              <a:extLst>
                <a:ext uri="{FF2B5EF4-FFF2-40B4-BE49-F238E27FC236}">
                  <a16:creationId xmlns:a16="http://schemas.microsoft.com/office/drawing/2014/main" xmlns="" id="{3F627C07-FF17-498B-9D40-4F8534C55A87}"/>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1" name="Oval 1070">
              <a:extLst>
                <a:ext uri="{FF2B5EF4-FFF2-40B4-BE49-F238E27FC236}">
                  <a16:creationId xmlns:a16="http://schemas.microsoft.com/office/drawing/2014/main" xmlns="" id="{4C7E25B9-B7ED-4895-8045-1CACA1FEC44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7" name="Group 262">
            <a:extLst>
              <a:ext uri="{FF2B5EF4-FFF2-40B4-BE49-F238E27FC236}">
                <a16:creationId xmlns:a16="http://schemas.microsoft.com/office/drawing/2014/main" xmlns="" id="{2B34E08D-9CA5-4495-9B4A-4EA724A00A3A}"/>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xmlns="" id="{9BD17DB9-00DA-45BF-A623-CE67B1E9E357}"/>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4" name="Freeform 1073">
              <a:extLst>
                <a:ext uri="{FF2B5EF4-FFF2-40B4-BE49-F238E27FC236}">
                  <a16:creationId xmlns:a16="http://schemas.microsoft.com/office/drawing/2014/main" xmlns="" id="{1441B017-97D1-444B-9705-F9104DADF06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5" name="Oval 1074">
              <a:extLst>
                <a:ext uri="{FF2B5EF4-FFF2-40B4-BE49-F238E27FC236}">
                  <a16:creationId xmlns:a16="http://schemas.microsoft.com/office/drawing/2014/main" xmlns="" id="{2D4D9897-F900-4FBA-9BF3-B4DF9C29B16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8" name="Group 270">
            <a:extLst>
              <a:ext uri="{FF2B5EF4-FFF2-40B4-BE49-F238E27FC236}">
                <a16:creationId xmlns:a16="http://schemas.microsoft.com/office/drawing/2014/main" xmlns="" id="{7848E7A5-DCDB-4E5C-A0CF-DEBADFC40303}"/>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xmlns="" id="{6B5DAFD8-C986-479F-B271-46409EA54EE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8" name="Freeform 1077">
              <a:extLst>
                <a:ext uri="{FF2B5EF4-FFF2-40B4-BE49-F238E27FC236}">
                  <a16:creationId xmlns:a16="http://schemas.microsoft.com/office/drawing/2014/main" xmlns="" id="{606A800D-B0C8-4F48-A05C-C8B438FF64D3}"/>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9" name="Oval 1078">
              <a:extLst>
                <a:ext uri="{FF2B5EF4-FFF2-40B4-BE49-F238E27FC236}">
                  <a16:creationId xmlns:a16="http://schemas.microsoft.com/office/drawing/2014/main" xmlns="" id="{1D6027CE-AACF-4597-9F72-529615294A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9" name="Group 278">
            <a:extLst>
              <a:ext uri="{FF2B5EF4-FFF2-40B4-BE49-F238E27FC236}">
                <a16:creationId xmlns:a16="http://schemas.microsoft.com/office/drawing/2014/main" xmlns="" id="{65B007CA-6BF3-46D6-8F90-EEEF62BA74A3}"/>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xmlns="" id="{753210A7-B785-4FC9-AD23-60BE06353839}"/>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2" name="Freeform 1081">
              <a:extLst>
                <a:ext uri="{FF2B5EF4-FFF2-40B4-BE49-F238E27FC236}">
                  <a16:creationId xmlns:a16="http://schemas.microsoft.com/office/drawing/2014/main" xmlns="" id="{3AE8E2B6-E6FC-4E3C-B499-C5BDD2452D6E}"/>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3" name="Oval 1082">
              <a:extLst>
                <a:ext uri="{FF2B5EF4-FFF2-40B4-BE49-F238E27FC236}">
                  <a16:creationId xmlns:a16="http://schemas.microsoft.com/office/drawing/2014/main" xmlns="" id="{A060FCF9-B6C3-4612-9D2D-B32F29A898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0" name="Group 329">
            <a:extLst>
              <a:ext uri="{FF2B5EF4-FFF2-40B4-BE49-F238E27FC236}">
                <a16:creationId xmlns:a16="http://schemas.microsoft.com/office/drawing/2014/main" xmlns="" id="{20F1D9E9-7028-4198-A5F6-929D1686D9BC}"/>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xmlns="" id="{E8B628E7-7B4F-4CE8-9FA9-BD4C75CC7AD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6" name="Freeform 1085">
              <a:extLst>
                <a:ext uri="{FF2B5EF4-FFF2-40B4-BE49-F238E27FC236}">
                  <a16:creationId xmlns:a16="http://schemas.microsoft.com/office/drawing/2014/main" xmlns="" id="{7409D193-9353-4F32-87AD-16811E19AFA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7" name="Oval 1086">
              <a:extLst>
                <a:ext uri="{FF2B5EF4-FFF2-40B4-BE49-F238E27FC236}">
                  <a16:creationId xmlns:a16="http://schemas.microsoft.com/office/drawing/2014/main" xmlns="" id="{7A15D9BB-BA8B-4BD5-9C0D-51CBB2F7710A}"/>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1" name="Group 254">
            <a:extLst>
              <a:ext uri="{FF2B5EF4-FFF2-40B4-BE49-F238E27FC236}">
                <a16:creationId xmlns:a16="http://schemas.microsoft.com/office/drawing/2014/main" xmlns="" id="{664F8F74-C60A-483E-885A-AA255D054FF7}"/>
              </a:ext>
            </a:extLst>
          </p:cNvPr>
          <p:cNvGrpSpPr>
            <a:grpSpLocks/>
          </p:cNvGrpSpPr>
          <p:nvPr/>
        </p:nvGrpSpPr>
        <p:grpSpPr bwMode="auto">
          <a:xfrm flipV="1">
            <a:off x="1552244" y="2241550"/>
            <a:ext cx="111126" cy="236538"/>
            <a:chOff x="7391400" y="1447800"/>
            <a:chExt cx="228600" cy="685800"/>
          </a:xfrm>
        </p:grpSpPr>
        <p:sp>
          <p:nvSpPr>
            <p:cNvPr id="1089" name="Freeform 1088">
              <a:extLst>
                <a:ext uri="{FF2B5EF4-FFF2-40B4-BE49-F238E27FC236}">
                  <a16:creationId xmlns:a16="http://schemas.microsoft.com/office/drawing/2014/main" xmlns="" id="{1B19BED2-ED7F-4E70-9A59-6BBD586D6C45}"/>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0" name="Freeform 1089">
              <a:extLst>
                <a:ext uri="{FF2B5EF4-FFF2-40B4-BE49-F238E27FC236}">
                  <a16:creationId xmlns:a16="http://schemas.microsoft.com/office/drawing/2014/main" xmlns="" id="{477AC66D-E23A-4C62-B6E3-AF318A828ED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1" name="Oval 1090">
              <a:extLst>
                <a:ext uri="{FF2B5EF4-FFF2-40B4-BE49-F238E27FC236}">
                  <a16:creationId xmlns:a16="http://schemas.microsoft.com/office/drawing/2014/main" xmlns="" id="{2DDA6F89-769D-475F-BE79-03EA35D888E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2" name="Group 262">
            <a:extLst>
              <a:ext uri="{FF2B5EF4-FFF2-40B4-BE49-F238E27FC236}">
                <a16:creationId xmlns:a16="http://schemas.microsoft.com/office/drawing/2014/main" xmlns="" id="{EC2544C1-0CE0-40FC-9B0E-7DEC684E5EC1}"/>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xmlns="" id="{DC466C83-9E98-469E-969C-41517E1617A9}"/>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4" name="Freeform 1093">
              <a:extLst>
                <a:ext uri="{FF2B5EF4-FFF2-40B4-BE49-F238E27FC236}">
                  <a16:creationId xmlns:a16="http://schemas.microsoft.com/office/drawing/2014/main" xmlns="" id="{EA65D5AE-C1A1-479A-938D-FD3F647FC8C4}"/>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5" name="Oval 1094">
              <a:extLst>
                <a:ext uri="{FF2B5EF4-FFF2-40B4-BE49-F238E27FC236}">
                  <a16:creationId xmlns:a16="http://schemas.microsoft.com/office/drawing/2014/main" xmlns="" id="{90B41B0F-788C-4129-BDF7-3CFCD4F7B58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3" name="Group 270">
            <a:extLst>
              <a:ext uri="{FF2B5EF4-FFF2-40B4-BE49-F238E27FC236}">
                <a16:creationId xmlns:a16="http://schemas.microsoft.com/office/drawing/2014/main" xmlns="" id="{41D44AEE-EF2F-48E9-AAA9-471A8824F241}"/>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xmlns="" id="{C856A4A3-B149-4444-B545-337315694C8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8" name="Freeform 1097">
              <a:extLst>
                <a:ext uri="{FF2B5EF4-FFF2-40B4-BE49-F238E27FC236}">
                  <a16:creationId xmlns:a16="http://schemas.microsoft.com/office/drawing/2014/main" xmlns="" id="{77ABD6A1-057C-403B-9369-CB4C2516967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9" name="Oval 1098">
              <a:extLst>
                <a:ext uri="{FF2B5EF4-FFF2-40B4-BE49-F238E27FC236}">
                  <a16:creationId xmlns:a16="http://schemas.microsoft.com/office/drawing/2014/main" xmlns="" id="{D694EDB5-51DC-4B54-9884-1A132CFB41C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4" name="Group 278">
            <a:extLst>
              <a:ext uri="{FF2B5EF4-FFF2-40B4-BE49-F238E27FC236}">
                <a16:creationId xmlns:a16="http://schemas.microsoft.com/office/drawing/2014/main" xmlns="" id="{A85E5CBD-E78F-4F16-B1CD-8DBC6214C9ED}"/>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xmlns="" id="{32730637-65C6-4345-897C-C32BE2006731}"/>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2" name="Freeform 1101">
              <a:extLst>
                <a:ext uri="{FF2B5EF4-FFF2-40B4-BE49-F238E27FC236}">
                  <a16:creationId xmlns:a16="http://schemas.microsoft.com/office/drawing/2014/main" xmlns="" id="{1C7A65FB-E7D3-4165-B3CB-67074331ED93}"/>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3" name="Oval 1102">
              <a:extLst>
                <a:ext uri="{FF2B5EF4-FFF2-40B4-BE49-F238E27FC236}">
                  <a16:creationId xmlns:a16="http://schemas.microsoft.com/office/drawing/2014/main" xmlns="" id="{56ADC0C1-5AA5-4A1F-8696-00E40B148FB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5" name="Group 329">
            <a:extLst>
              <a:ext uri="{FF2B5EF4-FFF2-40B4-BE49-F238E27FC236}">
                <a16:creationId xmlns:a16="http://schemas.microsoft.com/office/drawing/2014/main" xmlns="" id="{CB712764-B7AC-4CF6-B74F-C11E58F76AA1}"/>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xmlns="" id="{082F225A-15E4-42B7-8588-78BA9D1B36C0}"/>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6" name="Freeform 1105">
              <a:extLst>
                <a:ext uri="{FF2B5EF4-FFF2-40B4-BE49-F238E27FC236}">
                  <a16:creationId xmlns:a16="http://schemas.microsoft.com/office/drawing/2014/main" xmlns="" id="{EA4D3CB7-0B6B-4E23-9320-6F9FCE92461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7" name="Oval 1106">
              <a:extLst>
                <a:ext uri="{FF2B5EF4-FFF2-40B4-BE49-F238E27FC236}">
                  <a16:creationId xmlns:a16="http://schemas.microsoft.com/office/drawing/2014/main" xmlns="" id="{093FA405-37A0-4BC9-A513-0A263088E43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6" name="Group 254">
            <a:extLst>
              <a:ext uri="{FF2B5EF4-FFF2-40B4-BE49-F238E27FC236}">
                <a16:creationId xmlns:a16="http://schemas.microsoft.com/office/drawing/2014/main" xmlns="" id="{3F31A7FA-B3A6-47FF-9D34-2634263AF15A}"/>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xmlns="" id="{278079FA-A03A-4999-8350-647CE084EE1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0" name="Freeform 1109">
              <a:extLst>
                <a:ext uri="{FF2B5EF4-FFF2-40B4-BE49-F238E27FC236}">
                  <a16:creationId xmlns:a16="http://schemas.microsoft.com/office/drawing/2014/main" xmlns="" id="{0FE88742-B58B-475A-A2FC-9F40BBBA22A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1" name="Oval 1110">
              <a:extLst>
                <a:ext uri="{FF2B5EF4-FFF2-40B4-BE49-F238E27FC236}">
                  <a16:creationId xmlns:a16="http://schemas.microsoft.com/office/drawing/2014/main" xmlns="" id="{52370619-8DD3-4345-A0ED-9248A73A0F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7" name="Group 262">
            <a:extLst>
              <a:ext uri="{FF2B5EF4-FFF2-40B4-BE49-F238E27FC236}">
                <a16:creationId xmlns:a16="http://schemas.microsoft.com/office/drawing/2014/main" xmlns="" id="{14876BE8-82C0-440E-8256-823EB0827BA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xmlns="" id="{6916950F-098E-4C20-9D33-7EA3247B3B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4" name="Freeform 1113">
              <a:extLst>
                <a:ext uri="{FF2B5EF4-FFF2-40B4-BE49-F238E27FC236}">
                  <a16:creationId xmlns:a16="http://schemas.microsoft.com/office/drawing/2014/main" xmlns="" id="{FC26206F-B058-4826-968E-3B89149A21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5" name="Oval 1114">
              <a:extLst>
                <a:ext uri="{FF2B5EF4-FFF2-40B4-BE49-F238E27FC236}">
                  <a16:creationId xmlns:a16="http://schemas.microsoft.com/office/drawing/2014/main" xmlns="" id="{68D134E0-D766-4A3B-AE74-31F15E0C36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8" name="Group 270">
            <a:extLst>
              <a:ext uri="{FF2B5EF4-FFF2-40B4-BE49-F238E27FC236}">
                <a16:creationId xmlns:a16="http://schemas.microsoft.com/office/drawing/2014/main" xmlns="" id="{BB057B93-A408-451C-8DD3-9FFBD728D0EA}"/>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xmlns="" id="{723A1F93-F65F-4131-8539-CE017CD5CC1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8" name="Freeform 1117">
              <a:extLst>
                <a:ext uri="{FF2B5EF4-FFF2-40B4-BE49-F238E27FC236}">
                  <a16:creationId xmlns:a16="http://schemas.microsoft.com/office/drawing/2014/main" xmlns="" id="{C55A75A8-613E-4043-929C-3ACD91A9A0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9" name="Oval 1118">
              <a:extLst>
                <a:ext uri="{FF2B5EF4-FFF2-40B4-BE49-F238E27FC236}">
                  <a16:creationId xmlns:a16="http://schemas.microsoft.com/office/drawing/2014/main" xmlns="" id="{FF288CC0-3C72-458E-AD93-0776A1950A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0" name="Group 329">
            <a:extLst>
              <a:ext uri="{FF2B5EF4-FFF2-40B4-BE49-F238E27FC236}">
                <a16:creationId xmlns:a16="http://schemas.microsoft.com/office/drawing/2014/main" xmlns="" id="{6E855B7C-3EC6-43B4-8FA9-47ABE917595C}"/>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xmlns="" id="{9D71D55D-1283-4483-B844-39A96122291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6" name="Freeform 1125">
              <a:extLst>
                <a:ext uri="{FF2B5EF4-FFF2-40B4-BE49-F238E27FC236}">
                  <a16:creationId xmlns:a16="http://schemas.microsoft.com/office/drawing/2014/main" xmlns="" id="{5BF8E5BA-9313-4CE7-A377-63F346BD26D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7" name="Oval 1126">
              <a:extLst>
                <a:ext uri="{FF2B5EF4-FFF2-40B4-BE49-F238E27FC236}">
                  <a16:creationId xmlns:a16="http://schemas.microsoft.com/office/drawing/2014/main" xmlns="" id="{33220DB0-9E6B-41F9-9834-0EDDD273F6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1" name="Group 254">
            <a:extLst>
              <a:ext uri="{FF2B5EF4-FFF2-40B4-BE49-F238E27FC236}">
                <a16:creationId xmlns:a16="http://schemas.microsoft.com/office/drawing/2014/main" xmlns="" id="{9D41A989-E81E-46E6-A132-111492AA0810}"/>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xmlns="" id="{CC2A9645-3C3B-432B-8B13-AEBA48F2117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0" name="Freeform 1129">
              <a:extLst>
                <a:ext uri="{FF2B5EF4-FFF2-40B4-BE49-F238E27FC236}">
                  <a16:creationId xmlns:a16="http://schemas.microsoft.com/office/drawing/2014/main" xmlns="" id="{86B3BF6C-DB9D-4DB5-8A7C-060B5D5A533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1" name="Oval 1130">
              <a:extLst>
                <a:ext uri="{FF2B5EF4-FFF2-40B4-BE49-F238E27FC236}">
                  <a16:creationId xmlns:a16="http://schemas.microsoft.com/office/drawing/2014/main" xmlns="" id="{F584E938-F45F-4DC7-9747-364BBF8A37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2" name="Group 262">
            <a:extLst>
              <a:ext uri="{FF2B5EF4-FFF2-40B4-BE49-F238E27FC236}">
                <a16:creationId xmlns:a16="http://schemas.microsoft.com/office/drawing/2014/main" xmlns="" id="{DC055E7D-742F-4F19-AB8F-C7749242D8EF}"/>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xmlns="" id="{64CE4BD8-7E73-4E1A-ABCC-8518CBBFF9B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4" name="Freeform 1133">
              <a:extLst>
                <a:ext uri="{FF2B5EF4-FFF2-40B4-BE49-F238E27FC236}">
                  <a16:creationId xmlns:a16="http://schemas.microsoft.com/office/drawing/2014/main" xmlns="" id="{3B4BFE2C-EDD8-4F53-BD37-3956BE4BC16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5" name="Oval 1134">
              <a:extLst>
                <a:ext uri="{FF2B5EF4-FFF2-40B4-BE49-F238E27FC236}">
                  <a16:creationId xmlns:a16="http://schemas.microsoft.com/office/drawing/2014/main" xmlns="" id="{3EA59953-ECA5-4752-A40E-97776D9D1F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3" name="Group 270">
            <a:extLst>
              <a:ext uri="{FF2B5EF4-FFF2-40B4-BE49-F238E27FC236}">
                <a16:creationId xmlns:a16="http://schemas.microsoft.com/office/drawing/2014/main" xmlns="" id="{1FD68600-C316-4A93-9339-5E1849A4EE49}"/>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xmlns="" id="{3CF7AC6C-4969-4B2D-A278-FB1EEEF029F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8" name="Freeform 1137">
              <a:extLst>
                <a:ext uri="{FF2B5EF4-FFF2-40B4-BE49-F238E27FC236}">
                  <a16:creationId xmlns:a16="http://schemas.microsoft.com/office/drawing/2014/main" xmlns="" id="{2FB612F9-6206-464A-B109-8E2FF2775AA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9" name="Oval 1138">
              <a:extLst>
                <a:ext uri="{FF2B5EF4-FFF2-40B4-BE49-F238E27FC236}">
                  <a16:creationId xmlns:a16="http://schemas.microsoft.com/office/drawing/2014/main" xmlns="" id="{360D80A6-308C-4A90-A5AE-C733DF4882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4" name="Group 278">
            <a:extLst>
              <a:ext uri="{FF2B5EF4-FFF2-40B4-BE49-F238E27FC236}">
                <a16:creationId xmlns:a16="http://schemas.microsoft.com/office/drawing/2014/main" xmlns="" id="{A844BCA7-0CC5-4A1E-AEA1-077A16CD909A}"/>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xmlns="" id="{ADC0A671-1081-481D-8DC1-415EABDC3D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2" name="Freeform 1141">
              <a:extLst>
                <a:ext uri="{FF2B5EF4-FFF2-40B4-BE49-F238E27FC236}">
                  <a16:creationId xmlns:a16="http://schemas.microsoft.com/office/drawing/2014/main" xmlns="" id="{89BFDAD5-3005-4583-BC41-E2EA746D57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3" name="Oval 1142">
              <a:extLst>
                <a:ext uri="{FF2B5EF4-FFF2-40B4-BE49-F238E27FC236}">
                  <a16:creationId xmlns:a16="http://schemas.microsoft.com/office/drawing/2014/main" xmlns="" id="{2791EB87-1882-48B5-8AB5-AD284CBFF5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5" name="Group 329">
            <a:extLst>
              <a:ext uri="{FF2B5EF4-FFF2-40B4-BE49-F238E27FC236}">
                <a16:creationId xmlns:a16="http://schemas.microsoft.com/office/drawing/2014/main" xmlns="" id="{6E34426C-437C-489B-A143-5D1DAEA0967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xmlns="" id="{AB8F1A4B-8ABC-461E-BF48-0535C15422F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6" name="Freeform 1145">
              <a:extLst>
                <a:ext uri="{FF2B5EF4-FFF2-40B4-BE49-F238E27FC236}">
                  <a16:creationId xmlns:a16="http://schemas.microsoft.com/office/drawing/2014/main" xmlns="" id="{9969742F-950E-4F07-BFBA-B75F608E4C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7" name="Oval 1146">
              <a:extLst>
                <a:ext uri="{FF2B5EF4-FFF2-40B4-BE49-F238E27FC236}">
                  <a16:creationId xmlns:a16="http://schemas.microsoft.com/office/drawing/2014/main" xmlns="" id="{77A5A850-74D9-4752-8E3D-A5706422A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6" name="Group 26">
            <a:extLst>
              <a:ext uri="{FF2B5EF4-FFF2-40B4-BE49-F238E27FC236}">
                <a16:creationId xmlns:a16="http://schemas.microsoft.com/office/drawing/2014/main" xmlns="" id="{DDE465CC-AD67-4F0B-8A45-E1FF4080D6A0}"/>
              </a:ext>
            </a:extLst>
          </p:cNvPr>
          <p:cNvGrpSpPr>
            <a:grpSpLocks/>
          </p:cNvGrpSpPr>
          <p:nvPr/>
        </p:nvGrpSpPr>
        <p:grpSpPr bwMode="auto">
          <a:xfrm>
            <a:off x="1509712" y="-76200"/>
            <a:ext cx="9317038" cy="542925"/>
            <a:chOff x="-14288" y="153147"/>
            <a:chExt cx="9316794" cy="542833"/>
          </a:xfrm>
        </p:grpSpPr>
        <p:grpSp>
          <p:nvGrpSpPr>
            <p:cNvPr id="9439" name="Group 57">
              <a:extLst>
                <a:ext uri="{FF2B5EF4-FFF2-40B4-BE49-F238E27FC236}">
                  <a16:creationId xmlns:a16="http://schemas.microsoft.com/office/drawing/2014/main" xmlns="" id="{D6F9CB51-4733-4E0D-8FC9-97D1D25A7DFB}"/>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xmlns="" id="{81F24E03-AC1C-4A65-A320-F251AD80FDB7}"/>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xmlns="" id="{7676D9E9-3281-48DF-B9C3-4D39BE10C15D}"/>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xmlns="" id="{CCD85BE1-2623-4413-8A57-0409349EC564}"/>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0" name="Group 73">
              <a:extLst>
                <a:ext uri="{FF2B5EF4-FFF2-40B4-BE49-F238E27FC236}">
                  <a16:creationId xmlns:a16="http://schemas.microsoft.com/office/drawing/2014/main" xmlns="" id="{B71657CD-83C6-4C21-9F9C-201B20FE8759}"/>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xmlns="" id="{54409F15-F923-4D49-A20E-FB96823139E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xmlns="" id="{D912A785-0F90-4E4A-8A0C-4603E187C0D6}"/>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xmlns="" id="{0EB5A8D4-8BC4-4972-9F0B-3EF8087CB598}"/>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1" name="Group 81">
              <a:extLst>
                <a:ext uri="{FF2B5EF4-FFF2-40B4-BE49-F238E27FC236}">
                  <a16:creationId xmlns:a16="http://schemas.microsoft.com/office/drawing/2014/main" xmlns="" id="{35EEE5C2-9BBD-419E-AC0F-1B1257FD73DD}"/>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xmlns="" id="{30D38662-3C16-4F39-9E0C-82E112F629A6}"/>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xmlns="" id="{216899B4-8499-4AE2-83BA-0A7D0AE40609}"/>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xmlns="" id="{7148D7C9-C540-4AE1-B362-13345F0A002B}"/>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2" name="Group 89">
              <a:extLst>
                <a:ext uri="{FF2B5EF4-FFF2-40B4-BE49-F238E27FC236}">
                  <a16:creationId xmlns:a16="http://schemas.microsoft.com/office/drawing/2014/main" xmlns="" id="{CD76F14E-C489-41B0-88B2-A0E136828392}"/>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xmlns="" id="{092D81A1-15AA-4111-B480-2BBCD0ED7247}"/>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xmlns="" id="{CA865334-996E-4873-9D7E-33BDD5866B91}"/>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xmlns="" id="{9D46B669-7DFB-44E6-A299-96A9F474715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3" name="Group 97">
              <a:extLst>
                <a:ext uri="{FF2B5EF4-FFF2-40B4-BE49-F238E27FC236}">
                  <a16:creationId xmlns:a16="http://schemas.microsoft.com/office/drawing/2014/main" xmlns="" id="{DEB70991-50F8-479E-8EB8-D5283E5EFF86}"/>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xmlns="" id="{18AB61F8-DAA1-4A11-ABB1-0D273C3A8D6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xmlns="" id="{2B0A6D61-48F0-4497-9844-10E04BEB83C5}"/>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xmlns="" id="{A50C9778-E61D-44A7-A96A-3D515577F23B}"/>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4" name="Group 105">
              <a:extLst>
                <a:ext uri="{FF2B5EF4-FFF2-40B4-BE49-F238E27FC236}">
                  <a16:creationId xmlns:a16="http://schemas.microsoft.com/office/drawing/2014/main" xmlns="" id="{22F70526-EF1E-4219-A2E3-CC4F4E2B216D}"/>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xmlns="" id="{673F7FFF-56B0-45B3-B576-983ECFE979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xmlns="" id="{B64D3C76-A707-4DE4-B043-65258A854163}"/>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xmlns="" id="{F905698C-88CF-4CAF-B6EC-896B0306E9D8}"/>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5" name="Group 113">
              <a:extLst>
                <a:ext uri="{FF2B5EF4-FFF2-40B4-BE49-F238E27FC236}">
                  <a16:creationId xmlns:a16="http://schemas.microsoft.com/office/drawing/2014/main" xmlns="" id="{F88D3659-2C6D-4467-B400-2F2EE8A4132F}"/>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xmlns="" id="{9F3C3DB1-4E3D-4CA2-BF80-EF5FA05794DD}"/>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xmlns="" id="{3638C9BB-7F43-4627-9DD3-C20B9278460C}"/>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xmlns="" id="{542AD7F4-B1C0-4190-B9C9-A33D5F085E12}"/>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6" name="Group 121">
              <a:extLst>
                <a:ext uri="{FF2B5EF4-FFF2-40B4-BE49-F238E27FC236}">
                  <a16:creationId xmlns:a16="http://schemas.microsoft.com/office/drawing/2014/main" xmlns="" id="{4E744930-37D0-4251-8F5B-CE4400133C7D}"/>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xmlns="" id="{1597D47A-9E21-4BDD-A645-E79AA5D89911}"/>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xmlns="" id="{6A144D4E-F8D8-45D7-90E0-D09DBE10B8CA}"/>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xmlns="" id="{405BE95E-E442-42D6-ACF9-5D53408A36BB}"/>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7" name="Group 206">
              <a:extLst>
                <a:ext uri="{FF2B5EF4-FFF2-40B4-BE49-F238E27FC236}">
                  <a16:creationId xmlns:a16="http://schemas.microsoft.com/office/drawing/2014/main" xmlns="" id="{D2D6E63E-4944-415E-8009-76B5257D3189}"/>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xmlns="" id="{A8ABEE59-758E-4BC2-A117-8C66A8656FA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xmlns="" id="{E55FA18C-B867-4BAB-8075-9794D9BE2DBE}"/>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8" name="Group 214">
              <a:extLst>
                <a:ext uri="{FF2B5EF4-FFF2-40B4-BE49-F238E27FC236}">
                  <a16:creationId xmlns:a16="http://schemas.microsoft.com/office/drawing/2014/main" xmlns="" id="{479C2155-BE15-45EE-859A-F693CDA57145}"/>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xmlns="" id="{5DDB14E5-DFE4-4828-829D-CB327D9E630A}"/>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xmlns="" id="{3BACD917-9B38-4725-B092-ED21F1578D30}"/>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xmlns="" id="{5D0FD110-BA58-4E08-AE01-EC5B2C76D09B}"/>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9" name="Group 224">
              <a:extLst>
                <a:ext uri="{FF2B5EF4-FFF2-40B4-BE49-F238E27FC236}">
                  <a16:creationId xmlns:a16="http://schemas.microsoft.com/office/drawing/2014/main" xmlns="" id="{8E9D82BA-7EBC-4B89-A20B-B321295E45DC}"/>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xmlns="" id="{7D9BBCE1-8EEB-4262-BA20-DDE6893F098A}"/>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xmlns="" id="{76426113-CDA2-4EE8-9CD0-3BA68ABAEE97}"/>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xmlns="" id="{7A55F90F-CD36-413E-9048-A011CFD0D9E8}"/>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0" name="Group 254">
              <a:extLst>
                <a:ext uri="{FF2B5EF4-FFF2-40B4-BE49-F238E27FC236}">
                  <a16:creationId xmlns:a16="http://schemas.microsoft.com/office/drawing/2014/main" xmlns="" id="{B0C22044-C363-4971-A2B5-424388FF6ABF}"/>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xmlns="" id="{ABCB8CC4-4E4A-4ECA-A594-239E2E4224F7}"/>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xmlns="" id="{0C290899-0198-4623-A35E-97A491EDF9B5}"/>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xmlns="" id="{75E30BB5-5948-4B7F-9615-C15302E51E85}"/>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1" name="Group 262">
              <a:extLst>
                <a:ext uri="{FF2B5EF4-FFF2-40B4-BE49-F238E27FC236}">
                  <a16:creationId xmlns:a16="http://schemas.microsoft.com/office/drawing/2014/main" xmlns="" id="{FC1CC587-9093-4E30-97D1-8A2AA17177A1}"/>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xmlns="" id="{C614EE3D-30D8-4EE8-B908-DFABB704F9EA}"/>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xmlns="" id="{657E9577-6B54-45C5-AAF3-7EE73AADFCF5}"/>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xmlns="" id="{69C9F5D5-937C-49EF-A092-B509E30382F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2" name="Group 270">
              <a:extLst>
                <a:ext uri="{FF2B5EF4-FFF2-40B4-BE49-F238E27FC236}">
                  <a16:creationId xmlns:a16="http://schemas.microsoft.com/office/drawing/2014/main" xmlns="" id="{10CFFDB4-7855-48D0-956E-AEA78F460996}"/>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xmlns="" id="{DCAC04CC-FC87-410F-BF1B-6FCC48695DF0}"/>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xmlns="" id="{FCBA1E32-6A07-4F52-A928-586453FAC34B}"/>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xmlns="" id="{8FE15BF1-1D16-44E4-98F4-990DB8FC9FFC}"/>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3" name="Group 278">
              <a:extLst>
                <a:ext uri="{FF2B5EF4-FFF2-40B4-BE49-F238E27FC236}">
                  <a16:creationId xmlns:a16="http://schemas.microsoft.com/office/drawing/2014/main" xmlns="" id="{E2A37AF0-786D-424A-881D-768894EB68C4}"/>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xmlns="" id="{A972E528-996C-40E8-A54F-2D079E3AC353}"/>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xmlns="" id="{38DB9A66-F2EB-4D8A-AFE4-4C38FAA077C7}"/>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xmlns="" id="{282CCFB2-ECAE-45D3-B10F-CB8ED75BBD02}"/>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4" name="Group 289">
              <a:extLst>
                <a:ext uri="{FF2B5EF4-FFF2-40B4-BE49-F238E27FC236}">
                  <a16:creationId xmlns:a16="http://schemas.microsoft.com/office/drawing/2014/main" xmlns="" id="{CAB28162-23E7-47B8-9585-9E0C42B50879}"/>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xmlns="" id="{FC5DAD2D-AF2C-4B95-9DC5-2F3565E8C43A}"/>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xmlns="" id="{C91415FF-65A9-4F81-91B1-20E6A237AC1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xmlns="" id="{8C6D35EC-5C51-4E51-8C88-A367C63CA7A9}"/>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5" name="Group 297">
              <a:extLst>
                <a:ext uri="{FF2B5EF4-FFF2-40B4-BE49-F238E27FC236}">
                  <a16:creationId xmlns:a16="http://schemas.microsoft.com/office/drawing/2014/main" xmlns="" id="{96D3AC61-A1C2-4F8C-A8D4-4166A9071A1D}"/>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xmlns="" id="{2DCD5CB7-6F2E-4587-94B1-A85F0B97DC9B}"/>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xmlns="" id="{729F04A7-3D6E-4996-A2FD-D265044AB9BB}"/>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xmlns="" id="{3E88F415-AEF8-4F3E-8AEA-AB394C799E6A}"/>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6" name="Group 305">
              <a:extLst>
                <a:ext uri="{FF2B5EF4-FFF2-40B4-BE49-F238E27FC236}">
                  <a16:creationId xmlns:a16="http://schemas.microsoft.com/office/drawing/2014/main" xmlns="" id="{340B80AD-7D0C-470E-866F-33EF9500E191}"/>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xmlns="" id="{8FE0F7E0-F9BD-4A60-A346-3092A8B8FF9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xmlns="" id="{2A159A7E-E4DD-4247-BF1E-9AA5F4548D61}"/>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xmlns="" id="{2E5D329A-AEB4-483F-938C-03E78A8AAC7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7" name="Group 313">
              <a:extLst>
                <a:ext uri="{FF2B5EF4-FFF2-40B4-BE49-F238E27FC236}">
                  <a16:creationId xmlns:a16="http://schemas.microsoft.com/office/drawing/2014/main" xmlns="" id="{DA330224-B8BC-4C30-89F6-26E7B33C356A}"/>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xmlns="" id="{64D12A9F-BC4E-40C1-BEED-916DF0C5ED27}"/>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xmlns="" id="{2C36660C-599E-4424-850E-896FE241B742}"/>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xmlns="" id="{6617FCF4-1EF4-4B27-BFF3-59BA03497268}"/>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8" name="Group 329">
              <a:extLst>
                <a:ext uri="{FF2B5EF4-FFF2-40B4-BE49-F238E27FC236}">
                  <a16:creationId xmlns:a16="http://schemas.microsoft.com/office/drawing/2014/main" xmlns="" id="{C9D89600-3493-4DCE-832D-65D9FB708C58}"/>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xmlns="" id="{DDFCB62D-C16E-4ED7-9F47-4DBD6FBCE01A}"/>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xmlns="" id="{65BA08BC-242A-4EEC-A173-59094B89267C}"/>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xmlns="" id="{54992DA0-C93D-48D2-B953-8897B253DD06}"/>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9" name="Group 254">
              <a:extLst>
                <a:ext uri="{FF2B5EF4-FFF2-40B4-BE49-F238E27FC236}">
                  <a16:creationId xmlns:a16="http://schemas.microsoft.com/office/drawing/2014/main" xmlns="" id="{3EE3319C-DC4B-4A1D-AEE9-FB7A4F6927AF}"/>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xmlns="" id="{A8A1228C-BF43-46B2-9C54-42C55443E38C}"/>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8" name="Freeform 507">
                <a:extLst>
                  <a:ext uri="{FF2B5EF4-FFF2-40B4-BE49-F238E27FC236}">
                    <a16:creationId xmlns:a16="http://schemas.microsoft.com/office/drawing/2014/main" xmlns="" id="{CACB67E6-BE02-4D89-9EC5-CA8DB0F58F93}"/>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9" name="Oval 508">
                <a:extLst>
                  <a:ext uri="{FF2B5EF4-FFF2-40B4-BE49-F238E27FC236}">
                    <a16:creationId xmlns:a16="http://schemas.microsoft.com/office/drawing/2014/main" xmlns="" id="{83BFAA14-E851-4ECF-BCCB-D8BCAD4F1E0F}"/>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0" name="Group 262">
              <a:extLst>
                <a:ext uri="{FF2B5EF4-FFF2-40B4-BE49-F238E27FC236}">
                  <a16:creationId xmlns:a16="http://schemas.microsoft.com/office/drawing/2014/main" xmlns="" id="{B511F8BD-7B3D-496F-B3FB-276ECB467900}"/>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xmlns="" id="{D4D99601-D6BF-4F01-A313-ADFFA198BFBA}"/>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6" name="Freeform 515">
                <a:extLst>
                  <a:ext uri="{FF2B5EF4-FFF2-40B4-BE49-F238E27FC236}">
                    <a16:creationId xmlns:a16="http://schemas.microsoft.com/office/drawing/2014/main" xmlns="" id="{091FC0E6-D5F9-4861-803F-411A56B511BA}"/>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7" name="Oval 516">
                <a:extLst>
                  <a:ext uri="{FF2B5EF4-FFF2-40B4-BE49-F238E27FC236}">
                    <a16:creationId xmlns:a16="http://schemas.microsoft.com/office/drawing/2014/main" xmlns="" id="{EB0751DC-D04C-4284-8ADF-FE0FF971F11B}"/>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1" name="Group 270">
              <a:extLst>
                <a:ext uri="{FF2B5EF4-FFF2-40B4-BE49-F238E27FC236}">
                  <a16:creationId xmlns:a16="http://schemas.microsoft.com/office/drawing/2014/main" xmlns="" id="{DB3F1C05-A9EA-43AC-8E76-2171177ECFCB}"/>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xmlns="" id="{A4845C77-547E-4C48-9AFF-B0F9C69F9F0B}"/>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4" name="Freeform 523">
                <a:extLst>
                  <a:ext uri="{FF2B5EF4-FFF2-40B4-BE49-F238E27FC236}">
                    <a16:creationId xmlns:a16="http://schemas.microsoft.com/office/drawing/2014/main" xmlns="" id="{D348AAD8-8E3B-45A6-ABD8-62FE383CEB30}"/>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5" name="Oval 524">
                <a:extLst>
                  <a:ext uri="{FF2B5EF4-FFF2-40B4-BE49-F238E27FC236}">
                    <a16:creationId xmlns:a16="http://schemas.microsoft.com/office/drawing/2014/main" xmlns="" id="{A556FC90-1B1C-4B32-BFD4-88E51E7574EB}"/>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2" name="Group 278">
              <a:extLst>
                <a:ext uri="{FF2B5EF4-FFF2-40B4-BE49-F238E27FC236}">
                  <a16:creationId xmlns:a16="http://schemas.microsoft.com/office/drawing/2014/main" xmlns="" id="{9C251A06-A8E8-4FC9-91CB-010E0876810B}"/>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xmlns="" id="{CADAA1C7-A4F3-45EA-B693-6B88D39E36A2}"/>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2" name="Freeform 531">
                <a:extLst>
                  <a:ext uri="{FF2B5EF4-FFF2-40B4-BE49-F238E27FC236}">
                    <a16:creationId xmlns:a16="http://schemas.microsoft.com/office/drawing/2014/main" xmlns="" id="{9D01D524-E7E4-473B-92DE-DD7D44AE9955}"/>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3" name="Oval 532">
                <a:extLst>
                  <a:ext uri="{FF2B5EF4-FFF2-40B4-BE49-F238E27FC236}">
                    <a16:creationId xmlns:a16="http://schemas.microsoft.com/office/drawing/2014/main" xmlns="" id="{2D0B1D20-52C1-4287-82A3-6B8427AB3157}"/>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3" name="Group 329">
              <a:extLst>
                <a:ext uri="{FF2B5EF4-FFF2-40B4-BE49-F238E27FC236}">
                  <a16:creationId xmlns:a16="http://schemas.microsoft.com/office/drawing/2014/main" xmlns="" id="{478D547E-8044-4B32-992D-36E5E7EC5DBD}"/>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xmlns="" id="{96BA92E3-208C-4DF5-95A7-A9B3242F604E}"/>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0" name="Freeform 539">
                <a:extLst>
                  <a:ext uri="{FF2B5EF4-FFF2-40B4-BE49-F238E27FC236}">
                    <a16:creationId xmlns:a16="http://schemas.microsoft.com/office/drawing/2014/main" xmlns="" id="{B3E2E3DD-737F-482F-8D7B-1A6358D04A0E}"/>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1" name="Oval 540">
                <a:extLst>
                  <a:ext uri="{FF2B5EF4-FFF2-40B4-BE49-F238E27FC236}">
                    <a16:creationId xmlns:a16="http://schemas.microsoft.com/office/drawing/2014/main" xmlns="" id="{B921A935-BAEE-45D4-8E23-8E0DC604D203}"/>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4" name="Group 254">
              <a:extLst>
                <a:ext uri="{FF2B5EF4-FFF2-40B4-BE49-F238E27FC236}">
                  <a16:creationId xmlns:a16="http://schemas.microsoft.com/office/drawing/2014/main" xmlns="" id="{1FF5785E-970B-4F0F-ACF2-90449CC3C9D8}"/>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xmlns="" id="{DD37734A-1BEC-455B-A993-0B282A0EBBD9}"/>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8" name="Freeform 547">
                <a:extLst>
                  <a:ext uri="{FF2B5EF4-FFF2-40B4-BE49-F238E27FC236}">
                    <a16:creationId xmlns:a16="http://schemas.microsoft.com/office/drawing/2014/main" xmlns="" id="{AACCAE1C-7A50-4DDE-8726-6CACEC5F4E34}"/>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9" name="Oval 548">
                <a:extLst>
                  <a:ext uri="{FF2B5EF4-FFF2-40B4-BE49-F238E27FC236}">
                    <a16:creationId xmlns:a16="http://schemas.microsoft.com/office/drawing/2014/main" xmlns="" id="{FFDE5B64-4B77-4891-9B3F-03FCBD436E66}"/>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5" name="Group 262">
              <a:extLst>
                <a:ext uri="{FF2B5EF4-FFF2-40B4-BE49-F238E27FC236}">
                  <a16:creationId xmlns:a16="http://schemas.microsoft.com/office/drawing/2014/main" xmlns="" id="{3C0619BA-5437-4B41-B697-4FE11D0112D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xmlns="" id="{1C5B8AC3-34E9-4BA4-B09D-4AAF6D752110}"/>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6" name="Freeform 555">
                <a:extLst>
                  <a:ext uri="{FF2B5EF4-FFF2-40B4-BE49-F238E27FC236}">
                    <a16:creationId xmlns:a16="http://schemas.microsoft.com/office/drawing/2014/main" xmlns="" id="{2860689C-27DB-481E-8018-2D3F230E6741}"/>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7" name="Oval 556">
                <a:extLst>
                  <a:ext uri="{FF2B5EF4-FFF2-40B4-BE49-F238E27FC236}">
                    <a16:creationId xmlns:a16="http://schemas.microsoft.com/office/drawing/2014/main" xmlns="" id="{3C6CB7F3-5661-44E7-8290-E352740EF05D}"/>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6" name="Group 270">
              <a:extLst>
                <a:ext uri="{FF2B5EF4-FFF2-40B4-BE49-F238E27FC236}">
                  <a16:creationId xmlns:a16="http://schemas.microsoft.com/office/drawing/2014/main" xmlns="" id="{AFB467BA-4A81-457D-B337-DC416E8ACBA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xmlns="" id="{5B2DF714-C602-48C8-841B-65C40C24869F}"/>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4" name="Freeform 563">
                <a:extLst>
                  <a:ext uri="{FF2B5EF4-FFF2-40B4-BE49-F238E27FC236}">
                    <a16:creationId xmlns:a16="http://schemas.microsoft.com/office/drawing/2014/main" xmlns="" id="{D11A3B73-A367-4D0B-8E2E-579B518E2613}"/>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5" name="Oval 564">
                <a:extLst>
                  <a:ext uri="{FF2B5EF4-FFF2-40B4-BE49-F238E27FC236}">
                    <a16:creationId xmlns:a16="http://schemas.microsoft.com/office/drawing/2014/main" xmlns="" id="{34615642-1163-4497-947E-A4D2004A9506}"/>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7" name="Group 278">
              <a:extLst>
                <a:ext uri="{FF2B5EF4-FFF2-40B4-BE49-F238E27FC236}">
                  <a16:creationId xmlns:a16="http://schemas.microsoft.com/office/drawing/2014/main" xmlns="" id="{72B36B97-1A97-4DD1-B635-5B59D43C9808}"/>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xmlns="" id="{79168264-F0AB-4F14-888B-4F513BAFFB21}"/>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2" name="Freeform 571">
                <a:extLst>
                  <a:ext uri="{FF2B5EF4-FFF2-40B4-BE49-F238E27FC236}">
                    <a16:creationId xmlns:a16="http://schemas.microsoft.com/office/drawing/2014/main" xmlns="" id="{079A0EAB-06FF-4D50-8347-9A94532FA440}"/>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3" name="Oval 572">
                <a:extLst>
                  <a:ext uri="{FF2B5EF4-FFF2-40B4-BE49-F238E27FC236}">
                    <a16:creationId xmlns:a16="http://schemas.microsoft.com/office/drawing/2014/main" xmlns="" id="{44B3E14B-975D-48AB-8AC1-AADE24141572}"/>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8" name="Group 329">
              <a:extLst>
                <a:ext uri="{FF2B5EF4-FFF2-40B4-BE49-F238E27FC236}">
                  <a16:creationId xmlns:a16="http://schemas.microsoft.com/office/drawing/2014/main" xmlns="" id="{10886C9E-3465-414D-92C8-1352BA65CB8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xmlns="" id="{CD5C7678-9617-4F8E-AA6E-B585C351611F}"/>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0" name="Freeform 579">
                <a:extLst>
                  <a:ext uri="{FF2B5EF4-FFF2-40B4-BE49-F238E27FC236}">
                    <a16:creationId xmlns:a16="http://schemas.microsoft.com/office/drawing/2014/main" xmlns="" id="{3C2A402E-8A33-43E4-B309-71AF8FDE0761}"/>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1" name="Oval 580">
                <a:extLst>
                  <a:ext uri="{FF2B5EF4-FFF2-40B4-BE49-F238E27FC236}">
                    <a16:creationId xmlns:a16="http://schemas.microsoft.com/office/drawing/2014/main" xmlns="" id="{E6DE46F4-0611-4CE6-84AD-385E2E72B880}"/>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9" name="Group 254">
              <a:extLst>
                <a:ext uri="{FF2B5EF4-FFF2-40B4-BE49-F238E27FC236}">
                  <a16:creationId xmlns:a16="http://schemas.microsoft.com/office/drawing/2014/main" xmlns="" id="{82AF0B50-561B-4F16-9BE4-D62A9EBDAA95}"/>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xmlns="" id="{C9F5CD5C-CD56-41CA-B5EB-F57E04FAA898}"/>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8" name="Freeform 587">
                <a:extLst>
                  <a:ext uri="{FF2B5EF4-FFF2-40B4-BE49-F238E27FC236}">
                    <a16:creationId xmlns:a16="http://schemas.microsoft.com/office/drawing/2014/main" xmlns="" id="{A29A2E80-8004-4202-9658-08A6A0B6E53A}"/>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9" name="Oval 588">
                <a:extLst>
                  <a:ext uri="{FF2B5EF4-FFF2-40B4-BE49-F238E27FC236}">
                    <a16:creationId xmlns:a16="http://schemas.microsoft.com/office/drawing/2014/main" xmlns="" id="{CACABF44-14FA-412C-9793-FD2B0AE32583}"/>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0" name="Group 262">
              <a:extLst>
                <a:ext uri="{FF2B5EF4-FFF2-40B4-BE49-F238E27FC236}">
                  <a16:creationId xmlns:a16="http://schemas.microsoft.com/office/drawing/2014/main" xmlns="" id="{5DFB8CAF-443F-453B-A330-40526726AD04}"/>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xmlns="" id="{9DB0D817-F65A-4AE5-9907-7CFBC8649FF2}"/>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6" name="Freeform 595">
                <a:extLst>
                  <a:ext uri="{FF2B5EF4-FFF2-40B4-BE49-F238E27FC236}">
                    <a16:creationId xmlns:a16="http://schemas.microsoft.com/office/drawing/2014/main" xmlns="" id="{4F6E33CB-2D9F-4602-9792-AE2108FE5645}"/>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7" name="Oval 596">
                <a:extLst>
                  <a:ext uri="{FF2B5EF4-FFF2-40B4-BE49-F238E27FC236}">
                    <a16:creationId xmlns:a16="http://schemas.microsoft.com/office/drawing/2014/main" xmlns="" id="{F4A8A8A2-36B3-425E-903A-7EC1BBFD482F}"/>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1" name="Group 270">
              <a:extLst>
                <a:ext uri="{FF2B5EF4-FFF2-40B4-BE49-F238E27FC236}">
                  <a16:creationId xmlns:a16="http://schemas.microsoft.com/office/drawing/2014/main" xmlns="" id="{47A0DD3F-1726-40A6-B29B-9195FF7E6CF0}"/>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xmlns="" id="{40B64D48-1839-4C8A-B9F2-B748C4E0B0AA}"/>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4" name="Freeform 603">
                <a:extLst>
                  <a:ext uri="{FF2B5EF4-FFF2-40B4-BE49-F238E27FC236}">
                    <a16:creationId xmlns:a16="http://schemas.microsoft.com/office/drawing/2014/main" xmlns="" id="{713FC7A3-3412-4FF7-91D7-CB12BAF8DD8E}"/>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5" name="Oval 604">
                <a:extLst>
                  <a:ext uri="{FF2B5EF4-FFF2-40B4-BE49-F238E27FC236}">
                    <a16:creationId xmlns:a16="http://schemas.microsoft.com/office/drawing/2014/main" xmlns="" id="{FCAD4D08-4706-45DE-88AC-807BA8AE46E2}"/>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2" name="Group 329">
              <a:extLst>
                <a:ext uri="{FF2B5EF4-FFF2-40B4-BE49-F238E27FC236}">
                  <a16:creationId xmlns:a16="http://schemas.microsoft.com/office/drawing/2014/main" xmlns="" id="{527DA4FB-E925-4BEC-9E34-A64BE7A8F60E}"/>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xmlns="" id="{EEA1030B-1F41-44A1-B87D-03F9B71F74E4}"/>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0" name="Freeform 619">
                <a:extLst>
                  <a:ext uri="{FF2B5EF4-FFF2-40B4-BE49-F238E27FC236}">
                    <a16:creationId xmlns:a16="http://schemas.microsoft.com/office/drawing/2014/main" xmlns="" id="{6243804B-2664-4610-9687-55B762F137D8}"/>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1" name="Oval 620">
                <a:extLst>
                  <a:ext uri="{FF2B5EF4-FFF2-40B4-BE49-F238E27FC236}">
                    <a16:creationId xmlns:a16="http://schemas.microsoft.com/office/drawing/2014/main" xmlns="" id="{ED8AC0EF-7974-409C-9A18-92AC40A6C8F1}"/>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3" name="Group 254">
              <a:extLst>
                <a:ext uri="{FF2B5EF4-FFF2-40B4-BE49-F238E27FC236}">
                  <a16:creationId xmlns:a16="http://schemas.microsoft.com/office/drawing/2014/main" xmlns="" id="{50BCBB82-55E6-4275-9351-FE4E73F293E7}"/>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xmlns="" id="{7418D625-9875-43A1-AE3A-78BEB2E949B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8" name="Freeform 627">
                <a:extLst>
                  <a:ext uri="{FF2B5EF4-FFF2-40B4-BE49-F238E27FC236}">
                    <a16:creationId xmlns:a16="http://schemas.microsoft.com/office/drawing/2014/main" xmlns="" id="{19872680-E090-479F-971B-556D2CB75135}"/>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9" name="Oval 628">
                <a:extLst>
                  <a:ext uri="{FF2B5EF4-FFF2-40B4-BE49-F238E27FC236}">
                    <a16:creationId xmlns:a16="http://schemas.microsoft.com/office/drawing/2014/main" xmlns="" id="{B3118FC7-5B0A-46B9-B6BE-BDFACEFCF15D}"/>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4" name="Group 262">
              <a:extLst>
                <a:ext uri="{FF2B5EF4-FFF2-40B4-BE49-F238E27FC236}">
                  <a16:creationId xmlns:a16="http://schemas.microsoft.com/office/drawing/2014/main" xmlns="" id="{F808196C-AB24-4866-B712-99C0185CD1FC}"/>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xmlns="" id="{2B819D16-4948-4FBB-A39F-50ED1B3F0818}"/>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6" name="Freeform 635">
                <a:extLst>
                  <a:ext uri="{FF2B5EF4-FFF2-40B4-BE49-F238E27FC236}">
                    <a16:creationId xmlns:a16="http://schemas.microsoft.com/office/drawing/2014/main" xmlns="" id="{3D5F0925-B4BA-4F86-8952-B0F0B5FC1FF4}"/>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7" name="Oval 636">
                <a:extLst>
                  <a:ext uri="{FF2B5EF4-FFF2-40B4-BE49-F238E27FC236}">
                    <a16:creationId xmlns:a16="http://schemas.microsoft.com/office/drawing/2014/main" xmlns="" id="{94F55043-6C90-495A-83AA-0B1652E869A3}"/>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5" name="Group 270">
              <a:extLst>
                <a:ext uri="{FF2B5EF4-FFF2-40B4-BE49-F238E27FC236}">
                  <a16:creationId xmlns:a16="http://schemas.microsoft.com/office/drawing/2014/main" xmlns="" id="{8841038A-EF68-4CCF-9D07-7938D5019F6E}"/>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xmlns="" id="{158D35E3-AD79-4215-A748-B728FB5507A6}"/>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4" name="Freeform 643">
                <a:extLst>
                  <a:ext uri="{FF2B5EF4-FFF2-40B4-BE49-F238E27FC236}">
                    <a16:creationId xmlns:a16="http://schemas.microsoft.com/office/drawing/2014/main" xmlns="" id="{2D73FCED-C1C8-4F9C-88A2-50F7E40649F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5" name="Oval 644">
                <a:extLst>
                  <a:ext uri="{FF2B5EF4-FFF2-40B4-BE49-F238E27FC236}">
                    <a16:creationId xmlns:a16="http://schemas.microsoft.com/office/drawing/2014/main" xmlns="" id="{9246A4FC-DD1B-4980-BEE1-05ECCB38E2BE}"/>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6" name="Group 278">
              <a:extLst>
                <a:ext uri="{FF2B5EF4-FFF2-40B4-BE49-F238E27FC236}">
                  <a16:creationId xmlns:a16="http://schemas.microsoft.com/office/drawing/2014/main" xmlns="" id="{2546C5BE-6015-44DC-A9AB-E00D012D125A}"/>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xmlns="" id="{2E986CF3-B904-481B-B6AE-BB82BFE5757E}"/>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2" name="Freeform 651">
                <a:extLst>
                  <a:ext uri="{FF2B5EF4-FFF2-40B4-BE49-F238E27FC236}">
                    <a16:creationId xmlns:a16="http://schemas.microsoft.com/office/drawing/2014/main" xmlns="" id="{3C4BBCEE-5F68-47A3-A511-723A8071EBC2}"/>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3" name="Oval 652">
                <a:extLst>
                  <a:ext uri="{FF2B5EF4-FFF2-40B4-BE49-F238E27FC236}">
                    <a16:creationId xmlns:a16="http://schemas.microsoft.com/office/drawing/2014/main" xmlns="" id="{E2769223-2877-48A1-8EDE-86E5B3AAAE7F}"/>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7" name="Group 329">
              <a:extLst>
                <a:ext uri="{FF2B5EF4-FFF2-40B4-BE49-F238E27FC236}">
                  <a16:creationId xmlns:a16="http://schemas.microsoft.com/office/drawing/2014/main" xmlns="" id="{5C783CE0-3905-49F7-917D-EE23DE9E3894}"/>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xmlns="" id="{16CA26DF-94B4-4F28-8DA0-DDE7AB6DC93F}"/>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0" name="Freeform 659">
                <a:extLst>
                  <a:ext uri="{FF2B5EF4-FFF2-40B4-BE49-F238E27FC236}">
                    <a16:creationId xmlns:a16="http://schemas.microsoft.com/office/drawing/2014/main" xmlns="" id="{3EA9B35E-26B8-4D53-8367-7E3A10C745F6}"/>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1" name="Oval 660">
                <a:extLst>
                  <a:ext uri="{FF2B5EF4-FFF2-40B4-BE49-F238E27FC236}">
                    <a16:creationId xmlns:a16="http://schemas.microsoft.com/office/drawing/2014/main" xmlns="" id="{BC379353-AC19-4F2C-A31E-55E3333E2D24}"/>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8" name="Group 254">
              <a:extLst>
                <a:ext uri="{FF2B5EF4-FFF2-40B4-BE49-F238E27FC236}">
                  <a16:creationId xmlns:a16="http://schemas.microsoft.com/office/drawing/2014/main" xmlns="" id="{B2187784-9724-4764-B34E-81F0D2F8558D}"/>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xmlns="" id="{CBD4F8EA-6062-47AF-9F9A-0FDEFAF3C4DC}"/>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7" name="Freeform 686">
                <a:extLst>
                  <a:ext uri="{FF2B5EF4-FFF2-40B4-BE49-F238E27FC236}">
                    <a16:creationId xmlns:a16="http://schemas.microsoft.com/office/drawing/2014/main" xmlns="" id="{601BA867-3CFF-4F7C-B842-B75DA2F7B90A}"/>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8" name="Oval 687">
                <a:extLst>
                  <a:ext uri="{FF2B5EF4-FFF2-40B4-BE49-F238E27FC236}">
                    <a16:creationId xmlns:a16="http://schemas.microsoft.com/office/drawing/2014/main" xmlns="" id="{094BB340-A840-4F9B-8859-3556DCB9D94C}"/>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9" name="Group 262">
              <a:extLst>
                <a:ext uri="{FF2B5EF4-FFF2-40B4-BE49-F238E27FC236}">
                  <a16:creationId xmlns:a16="http://schemas.microsoft.com/office/drawing/2014/main" xmlns="" id="{0E95A257-8030-47BB-82B6-3D61342A8A28}"/>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xmlns="" id="{F0202555-CEDE-4C2D-83FB-542F9D330696}"/>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5" name="Freeform 694">
                <a:extLst>
                  <a:ext uri="{FF2B5EF4-FFF2-40B4-BE49-F238E27FC236}">
                    <a16:creationId xmlns:a16="http://schemas.microsoft.com/office/drawing/2014/main" xmlns="" id="{AE984DC5-A0FE-48B6-8F33-316F596B2C31}"/>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6" name="Oval 695">
                <a:extLst>
                  <a:ext uri="{FF2B5EF4-FFF2-40B4-BE49-F238E27FC236}">
                    <a16:creationId xmlns:a16="http://schemas.microsoft.com/office/drawing/2014/main" xmlns="" id="{E39B94AF-4C5E-4C2E-B452-1322A8962D32}"/>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0" name="Group 270">
              <a:extLst>
                <a:ext uri="{FF2B5EF4-FFF2-40B4-BE49-F238E27FC236}">
                  <a16:creationId xmlns:a16="http://schemas.microsoft.com/office/drawing/2014/main" xmlns="" id="{70200F3D-2C52-400A-8217-D807258671A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xmlns="" id="{0C50EB63-A485-4DC7-802B-697C3BE86A0C}"/>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3" name="Freeform 702">
                <a:extLst>
                  <a:ext uri="{FF2B5EF4-FFF2-40B4-BE49-F238E27FC236}">
                    <a16:creationId xmlns:a16="http://schemas.microsoft.com/office/drawing/2014/main" xmlns="" id="{1A95BD18-3D27-4D6C-AC73-81B3AF75749E}"/>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4" name="Oval 703">
                <a:extLst>
                  <a:ext uri="{FF2B5EF4-FFF2-40B4-BE49-F238E27FC236}">
                    <a16:creationId xmlns:a16="http://schemas.microsoft.com/office/drawing/2014/main" xmlns="" id="{D6892354-952A-4C9E-87CA-695D808B7614}"/>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1" name="Group 278">
              <a:extLst>
                <a:ext uri="{FF2B5EF4-FFF2-40B4-BE49-F238E27FC236}">
                  <a16:creationId xmlns:a16="http://schemas.microsoft.com/office/drawing/2014/main" xmlns="" id="{E1537F84-432A-467C-8C8C-785ED0DCE1C2}"/>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xmlns="" id="{16DE0BD5-220B-4B31-912D-BABB09CA4165}"/>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1" name="Freeform 710">
                <a:extLst>
                  <a:ext uri="{FF2B5EF4-FFF2-40B4-BE49-F238E27FC236}">
                    <a16:creationId xmlns:a16="http://schemas.microsoft.com/office/drawing/2014/main" xmlns="" id="{742A20D6-C849-4BBF-939D-A8B5EB58B4F4}"/>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2" name="Oval 711">
                <a:extLst>
                  <a:ext uri="{FF2B5EF4-FFF2-40B4-BE49-F238E27FC236}">
                    <a16:creationId xmlns:a16="http://schemas.microsoft.com/office/drawing/2014/main" xmlns="" id="{4581501A-B437-416D-9FCB-C727CDCCDF46}"/>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2" name="Group 329">
              <a:extLst>
                <a:ext uri="{FF2B5EF4-FFF2-40B4-BE49-F238E27FC236}">
                  <a16:creationId xmlns:a16="http://schemas.microsoft.com/office/drawing/2014/main" xmlns="" id="{D5C63946-FD6E-472C-BB61-A5967D0CAB0B}"/>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xmlns="" id="{F6AC98DF-3338-409C-B8CF-9ACDD9878DD9}"/>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9" name="Freeform 718">
                <a:extLst>
                  <a:ext uri="{FF2B5EF4-FFF2-40B4-BE49-F238E27FC236}">
                    <a16:creationId xmlns:a16="http://schemas.microsoft.com/office/drawing/2014/main" xmlns="" id="{2B24D53F-653E-44A2-9C4E-891877F02D70}"/>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0" name="Oval 719">
                <a:extLst>
                  <a:ext uri="{FF2B5EF4-FFF2-40B4-BE49-F238E27FC236}">
                    <a16:creationId xmlns:a16="http://schemas.microsoft.com/office/drawing/2014/main" xmlns="" id="{8F21EAAA-AE68-4E1A-B75A-2AC45C1323BC}"/>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3" name="Group 254">
              <a:extLst>
                <a:ext uri="{FF2B5EF4-FFF2-40B4-BE49-F238E27FC236}">
                  <a16:creationId xmlns:a16="http://schemas.microsoft.com/office/drawing/2014/main" xmlns="" id="{740B8E16-1649-448F-BB3B-2C94C5874210}"/>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xmlns="" id="{45962B6D-5BA0-4C43-9ECE-977A0CF45212}"/>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7" name="Freeform 726">
                <a:extLst>
                  <a:ext uri="{FF2B5EF4-FFF2-40B4-BE49-F238E27FC236}">
                    <a16:creationId xmlns:a16="http://schemas.microsoft.com/office/drawing/2014/main" xmlns="" id="{5DF6305A-3C51-40E3-814A-DAF67CA36B64}"/>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8" name="Oval 727">
                <a:extLst>
                  <a:ext uri="{FF2B5EF4-FFF2-40B4-BE49-F238E27FC236}">
                    <a16:creationId xmlns:a16="http://schemas.microsoft.com/office/drawing/2014/main" xmlns="" id="{AFA06C89-DDF1-4FDA-A78C-E0485F274867}"/>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4" name="Group 262">
              <a:extLst>
                <a:ext uri="{FF2B5EF4-FFF2-40B4-BE49-F238E27FC236}">
                  <a16:creationId xmlns:a16="http://schemas.microsoft.com/office/drawing/2014/main" xmlns="" id="{AA5159F2-4427-4E74-A4D9-14829E3C3B21}"/>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xmlns="" id="{56C8192A-6415-4706-9083-4072CC147DFC}"/>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5" name="Freeform 734">
                <a:extLst>
                  <a:ext uri="{FF2B5EF4-FFF2-40B4-BE49-F238E27FC236}">
                    <a16:creationId xmlns:a16="http://schemas.microsoft.com/office/drawing/2014/main" xmlns="" id="{FA013F13-5473-4111-9F4F-B1A4F73BB99D}"/>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6" name="Oval 735">
                <a:extLst>
                  <a:ext uri="{FF2B5EF4-FFF2-40B4-BE49-F238E27FC236}">
                    <a16:creationId xmlns:a16="http://schemas.microsoft.com/office/drawing/2014/main" xmlns="" id="{DE7BF939-E2D5-406C-B8DB-987ABC43901F}"/>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5" name="Group 270">
              <a:extLst>
                <a:ext uri="{FF2B5EF4-FFF2-40B4-BE49-F238E27FC236}">
                  <a16:creationId xmlns:a16="http://schemas.microsoft.com/office/drawing/2014/main" xmlns="" id="{C23DCF6C-84DD-403C-861C-723A3F180626}"/>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xmlns="" id="{2485549C-013D-4E95-AE46-A294DADFE79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3" name="Freeform 742">
                <a:extLst>
                  <a:ext uri="{FF2B5EF4-FFF2-40B4-BE49-F238E27FC236}">
                    <a16:creationId xmlns:a16="http://schemas.microsoft.com/office/drawing/2014/main" xmlns="" id="{14199B12-99F1-42DE-AEA3-D4F41AF37081}"/>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4" name="Oval 743">
                <a:extLst>
                  <a:ext uri="{FF2B5EF4-FFF2-40B4-BE49-F238E27FC236}">
                    <a16:creationId xmlns:a16="http://schemas.microsoft.com/office/drawing/2014/main" xmlns="" id="{98B45946-19F2-4388-85A1-78CE62DEFAE8}"/>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6" name="Group 278">
              <a:extLst>
                <a:ext uri="{FF2B5EF4-FFF2-40B4-BE49-F238E27FC236}">
                  <a16:creationId xmlns:a16="http://schemas.microsoft.com/office/drawing/2014/main" xmlns="" id="{BAE0F8F1-52C4-4989-9D5A-157BA032CB17}"/>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xmlns="" id="{29A6C26E-9256-4A10-BBB3-4E86FD7904E4}"/>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1" name="Freeform 750">
                <a:extLst>
                  <a:ext uri="{FF2B5EF4-FFF2-40B4-BE49-F238E27FC236}">
                    <a16:creationId xmlns:a16="http://schemas.microsoft.com/office/drawing/2014/main" xmlns="" id="{667777D5-8650-4994-A070-44995BCB75B9}"/>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2" name="Oval 751">
                <a:extLst>
                  <a:ext uri="{FF2B5EF4-FFF2-40B4-BE49-F238E27FC236}">
                    <a16:creationId xmlns:a16="http://schemas.microsoft.com/office/drawing/2014/main" xmlns="" id="{81147EBF-58B9-4C31-A5A6-B1A95BB04AE9}"/>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7" name="Group 329">
              <a:extLst>
                <a:ext uri="{FF2B5EF4-FFF2-40B4-BE49-F238E27FC236}">
                  <a16:creationId xmlns:a16="http://schemas.microsoft.com/office/drawing/2014/main" xmlns="" id="{B9FD10F7-BCDD-4BFB-8BEA-943A04E8537C}"/>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xmlns="" id="{3AC035BA-55A5-4478-A468-7313952EC2A2}"/>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9" name="Freeform 758">
                <a:extLst>
                  <a:ext uri="{FF2B5EF4-FFF2-40B4-BE49-F238E27FC236}">
                    <a16:creationId xmlns:a16="http://schemas.microsoft.com/office/drawing/2014/main" xmlns="" id="{123C9E91-AABF-40D6-88FD-0DE4DE3313A0}"/>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0" name="Oval 759">
                <a:extLst>
                  <a:ext uri="{FF2B5EF4-FFF2-40B4-BE49-F238E27FC236}">
                    <a16:creationId xmlns:a16="http://schemas.microsoft.com/office/drawing/2014/main" xmlns="" id="{B31CB121-DB80-4CFC-9E05-7E7C73C1F945}"/>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8" name="Group 81">
              <a:extLst>
                <a:ext uri="{FF2B5EF4-FFF2-40B4-BE49-F238E27FC236}">
                  <a16:creationId xmlns:a16="http://schemas.microsoft.com/office/drawing/2014/main" xmlns="" id="{1D07B888-F338-463E-AB53-BE6E891E4092}"/>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xmlns="" id="{F9AC9A0A-1E63-46CF-A6AB-2A4551F96A62}"/>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7" name="Freeform 766">
                <a:extLst>
                  <a:ext uri="{FF2B5EF4-FFF2-40B4-BE49-F238E27FC236}">
                    <a16:creationId xmlns:a16="http://schemas.microsoft.com/office/drawing/2014/main" xmlns="" id="{2F7BF938-2D2B-47F6-9015-3180AD7E639A}"/>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8" name="Oval 767">
                <a:extLst>
                  <a:ext uri="{FF2B5EF4-FFF2-40B4-BE49-F238E27FC236}">
                    <a16:creationId xmlns:a16="http://schemas.microsoft.com/office/drawing/2014/main" xmlns="" id="{33B465C8-6329-4587-B25C-0E2B571C3483}"/>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9" name="Group 89">
              <a:extLst>
                <a:ext uri="{FF2B5EF4-FFF2-40B4-BE49-F238E27FC236}">
                  <a16:creationId xmlns:a16="http://schemas.microsoft.com/office/drawing/2014/main" xmlns="" id="{F7870FB8-1A08-4A76-8F98-758F883D74DB}"/>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xmlns="" id="{7E423AA6-4480-4AFB-B8B1-C513C349F11B}"/>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5" name="Freeform 774">
                <a:extLst>
                  <a:ext uri="{FF2B5EF4-FFF2-40B4-BE49-F238E27FC236}">
                    <a16:creationId xmlns:a16="http://schemas.microsoft.com/office/drawing/2014/main" xmlns="" id="{1CD3BC8D-1FA7-4195-924E-8E47E19FB06E}"/>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6" name="Oval 775">
                <a:extLst>
                  <a:ext uri="{FF2B5EF4-FFF2-40B4-BE49-F238E27FC236}">
                    <a16:creationId xmlns:a16="http://schemas.microsoft.com/office/drawing/2014/main" xmlns="" id="{93F4E52F-B7AA-445C-B356-ACB7022DF029}"/>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0" name="Group 289">
              <a:extLst>
                <a:ext uri="{FF2B5EF4-FFF2-40B4-BE49-F238E27FC236}">
                  <a16:creationId xmlns:a16="http://schemas.microsoft.com/office/drawing/2014/main" xmlns="" id="{022B230B-8381-48B8-9867-92D181D77582}"/>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xmlns="" id="{EBCB5E28-7A13-4106-9213-10949B26AC3D}"/>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3" name="Freeform 782">
                <a:extLst>
                  <a:ext uri="{FF2B5EF4-FFF2-40B4-BE49-F238E27FC236}">
                    <a16:creationId xmlns:a16="http://schemas.microsoft.com/office/drawing/2014/main" xmlns="" id="{85BE8FD2-2372-44AF-A736-7F3215A66E88}"/>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4" name="Oval 783">
                <a:extLst>
                  <a:ext uri="{FF2B5EF4-FFF2-40B4-BE49-F238E27FC236}">
                    <a16:creationId xmlns:a16="http://schemas.microsoft.com/office/drawing/2014/main" xmlns="" id="{E7E15D70-49CE-40C6-89DA-187774B025F2}"/>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1" name="Group 297">
              <a:extLst>
                <a:ext uri="{FF2B5EF4-FFF2-40B4-BE49-F238E27FC236}">
                  <a16:creationId xmlns:a16="http://schemas.microsoft.com/office/drawing/2014/main" xmlns="" id="{641CF4D7-B0EC-45CA-A5A9-B5FBAC2F0AA0}"/>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xmlns="" id="{A7160D3E-31E2-48D4-B4D5-FC181496C436}"/>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1" name="Freeform 790">
                <a:extLst>
                  <a:ext uri="{FF2B5EF4-FFF2-40B4-BE49-F238E27FC236}">
                    <a16:creationId xmlns:a16="http://schemas.microsoft.com/office/drawing/2014/main" xmlns="" id="{9045FEED-4781-479C-8DB4-650C0D12C7A3}"/>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2" name="Oval 791">
                <a:extLst>
                  <a:ext uri="{FF2B5EF4-FFF2-40B4-BE49-F238E27FC236}">
                    <a16:creationId xmlns:a16="http://schemas.microsoft.com/office/drawing/2014/main" xmlns="" id="{48867E25-745E-4E9E-B68C-FB8E8AF0F135}"/>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2" name="Group 305">
              <a:extLst>
                <a:ext uri="{FF2B5EF4-FFF2-40B4-BE49-F238E27FC236}">
                  <a16:creationId xmlns:a16="http://schemas.microsoft.com/office/drawing/2014/main" xmlns="" id="{799FB774-BDBD-4FCE-B3F4-10D5E2972E5C}"/>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xmlns="" id="{7649F5A2-F44D-4637-AF72-EC6F64B509E2}"/>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9" name="Freeform 798">
                <a:extLst>
                  <a:ext uri="{FF2B5EF4-FFF2-40B4-BE49-F238E27FC236}">
                    <a16:creationId xmlns:a16="http://schemas.microsoft.com/office/drawing/2014/main" xmlns="" id="{35839ED2-AE5B-49C6-B354-B4A91A38E979}"/>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0" name="Oval 799">
                <a:extLst>
                  <a:ext uri="{FF2B5EF4-FFF2-40B4-BE49-F238E27FC236}">
                    <a16:creationId xmlns:a16="http://schemas.microsoft.com/office/drawing/2014/main" xmlns="" id="{EE509124-8025-4DE9-9AF1-4D1FBFC14860}"/>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3" name="Group 313">
              <a:extLst>
                <a:ext uri="{FF2B5EF4-FFF2-40B4-BE49-F238E27FC236}">
                  <a16:creationId xmlns:a16="http://schemas.microsoft.com/office/drawing/2014/main" xmlns="" id="{EF6162B5-7B6E-4936-873C-A11FC6FF54E3}"/>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xmlns="" id="{528095C6-B987-4517-B492-D52F50B2052A}"/>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7" name="Freeform 806">
                <a:extLst>
                  <a:ext uri="{FF2B5EF4-FFF2-40B4-BE49-F238E27FC236}">
                    <a16:creationId xmlns:a16="http://schemas.microsoft.com/office/drawing/2014/main" xmlns="" id="{36852408-8733-4029-982E-56154A36DE29}"/>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8" name="Oval 807">
                <a:extLst>
                  <a:ext uri="{FF2B5EF4-FFF2-40B4-BE49-F238E27FC236}">
                    <a16:creationId xmlns:a16="http://schemas.microsoft.com/office/drawing/2014/main" xmlns="" id="{1421F27F-16DD-4826-80F3-22DEAB45C6A9}"/>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4" name="Group 278">
              <a:extLst>
                <a:ext uri="{FF2B5EF4-FFF2-40B4-BE49-F238E27FC236}">
                  <a16:creationId xmlns:a16="http://schemas.microsoft.com/office/drawing/2014/main" xmlns="" id="{60513452-F665-4A1F-B821-9F546140E963}"/>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xmlns="" id="{7B22CD97-DE0F-48FE-989D-A6BB84A4EA33}"/>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5" name="Freeform 814">
                <a:extLst>
                  <a:ext uri="{FF2B5EF4-FFF2-40B4-BE49-F238E27FC236}">
                    <a16:creationId xmlns:a16="http://schemas.microsoft.com/office/drawing/2014/main" xmlns="" id="{82D5FA70-E1FA-4643-B03A-E90D31CA2CD2}"/>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6" name="Oval 815">
                <a:extLst>
                  <a:ext uri="{FF2B5EF4-FFF2-40B4-BE49-F238E27FC236}">
                    <a16:creationId xmlns:a16="http://schemas.microsoft.com/office/drawing/2014/main" xmlns="" id="{B994DC73-BF37-4003-A108-A3A8F6BEBD99}"/>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5" name="Group 254">
              <a:extLst>
                <a:ext uri="{FF2B5EF4-FFF2-40B4-BE49-F238E27FC236}">
                  <a16:creationId xmlns:a16="http://schemas.microsoft.com/office/drawing/2014/main" xmlns="" id="{CF5A5DCA-8331-4F5B-9282-9A058A8AC690}"/>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xmlns="" id="{F3126B8B-F3D6-42D8-B93B-3826A9B76825}"/>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3" name="Freeform 822">
                <a:extLst>
                  <a:ext uri="{FF2B5EF4-FFF2-40B4-BE49-F238E27FC236}">
                    <a16:creationId xmlns:a16="http://schemas.microsoft.com/office/drawing/2014/main" xmlns="" id="{500A4C13-C24D-4B79-BB55-35459D634116}"/>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4" name="Oval 823">
                <a:extLst>
                  <a:ext uri="{FF2B5EF4-FFF2-40B4-BE49-F238E27FC236}">
                    <a16:creationId xmlns:a16="http://schemas.microsoft.com/office/drawing/2014/main" xmlns="" id="{00C82F16-3ED2-485C-BDEA-1BFE1DBE7C52}"/>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6" name="Group 254">
              <a:extLst>
                <a:ext uri="{FF2B5EF4-FFF2-40B4-BE49-F238E27FC236}">
                  <a16:creationId xmlns:a16="http://schemas.microsoft.com/office/drawing/2014/main" xmlns="" id="{E9A7AF05-7CE3-4BAE-9475-B9DBD222BF85}"/>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xmlns="" id="{315946B2-C202-4551-8745-250D4A2E0221}"/>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1" name="Freeform 830">
                <a:extLst>
                  <a:ext uri="{FF2B5EF4-FFF2-40B4-BE49-F238E27FC236}">
                    <a16:creationId xmlns:a16="http://schemas.microsoft.com/office/drawing/2014/main" xmlns="" id="{67CE2357-E472-4641-A99A-FC1CC2C3DBA6}"/>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2" name="Oval 831">
                <a:extLst>
                  <a:ext uri="{FF2B5EF4-FFF2-40B4-BE49-F238E27FC236}">
                    <a16:creationId xmlns:a16="http://schemas.microsoft.com/office/drawing/2014/main" xmlns="" id="{9C626288-B0A8-4E37-A6C6-AB0E3757A621}"/>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7" name="Group 262">
              <a:extLst>
                <a:ext uri="{FF2B5EF4-FFF2-40B4-BE49-F238E27FC236}">
                  <a16:creationId xmlns:a16="http://schemas.microsoft.com/office/drawing/2014/main" xmlns="" id="{C768299A-0EFF-4550-9B07-517C5C800CF9}"/>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xmlns="" id="{2AEE16FE-1873-45C2-96C4-522F51B38674}"/>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9" name="Freeform 838">
                <a:extLst>
                  <a:ext uri="{FF2B5EF4-FFF2-40B4-BE49-F238E27FC236}">
                    <a16:creationId xmlns:a16="http://schemas.microsoft.com/office/drawing/2014/main" xmlns="" id="{4491A32E-7456-4746-93D7-FD1AFAEDEE7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0" name="Oval 839">
                <a:extLst>
                  <a:ext uri="{FF2B5EF4-FFF2-40B4-BE49-F238E27FC236}">
                    <a16:creationId xmlns:a16="http://schemas.microsoft.com/office/drawing/2014/main" xmlns="" id="{C5FF5210-68D5-4EFF-99BF-CEA676D0C060}"/>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8" name="Group 270">
              <a:extLst>
                <a:ext uri="{FF2B5EF4-FFF2-40B4-BE49-F238E27FC236}">
                  <a16:creationId xmlns:a16="http://schemas.microsoft.com/office/drawing/2014/main" xmlns="" id="{595DCD10-736A-44B3-96F5-7945E9A6B306}"/>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xmlns="" id="{8A2AE047-8479-4A52-812B-38E24146DD78}"/>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7" name="Freeform 846">
                <a:extLst>
                  <a:ext uri="{FF2B5EF4-FFF2-40B4-BE49-F238E27FC236}">
                    <a16:creationId xmlns:a16="http://schemas.microsoft.com/office/drawing/2014/main" xmlns="" id="{9197D292-AF47-4CD0-B9D5-C36BB6291E94}"/>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8" name="Oval 847">
                <a:extLst>
                  <a:ext uri="{FF2B5EF4-FFF2-40B4-BE49-F238E27FC236}">
                    <a16:creationId xmlns:a16="http://schemas.microsoft.com/office/drawing/2014/main" xmlns="" id="{DEABE7B6-9CFE-46B3-85A5-AC5839BB2208}"/>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9" name="Group 278">
              <a:extLst>
                <a:ext uri="{FF2B5EF4-FFF2-40B4-BE49-F238E27FC236}">
                  <a16:creationId xmlns:a16="http://schemas.microsoft.com/office/drawing/2014/main" xmlns="" id="{A02EA74A-4333-4EB1-8826-76B10919586B}"/>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xmlns="" id="{7DE59905-490C-4D9B-9435-C291456B1ECC}"/>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5" name="Freeform 854">
                <a:extLst>
                  <a:ext uri="{FF2B5EF4-FFF2-40B4-BE49-F238E27FC236}">
                    <a16:creationId xmlns:a16="http://schemas.microsoft.com/office/drawing/2014/main" xmlns="" id="{0D0C0B2F-77B4-49CB-9E61-DCDD16D6AA47}"/>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6" name="Oval 855">
                <a:extLst>
                  <a:ext uri="{FF2B5EF4-FFF2-40B4-BE49-F238E27FC236}">
                    <a16:creationId xmlns:a16="http://schemas.microsoft.com/office/drawing/2014/main" xmlns="" id="{004D1ABA-254E-41B9-A8C4-5191A164EB89}"/>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0" name="Group 329">
              <a:extLst>
                <a:ext uri="{FF2B5EF4-FFF2-40B4-BE49-F238E27FC236}">
                  <a16:creationId xmlns:a16="http://schemas.microsoft.com/office/drawing/2014/main" xmlns="" id="{F98B0C3C-020C-4A6D-B5F1-FA4718E396FC}"/>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xmlns="" id="{0F015A40-6F30-4B9A-8CFF-F49D49C66C93}"/>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3" name="Freeform 862">
                <a:extLst>
                  <a:ext uri="{FF2B5EF4-FFF2-40B4-BE49-F238E27FC236}">
                    <a16:creationId xmlns:a16="http://schemas.microsoft.com/office/drawing/2014/main" xmlns="" id="{5F318A60-3752-4949-8312-EC095EC09667}"/>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4" name="Oval 863">
                <a:extLst>
                  <a:ext uri="{FF2B5EF4-FFF2-40B4-BE49-F238E27FC236}">
                    <a16:creationId xmlns:a16="http://schemas.microsoft.com/office/drawing/2014/main" xmlns="" id="{3CE1B5D2-0AC6-4594-A2AD-42BE9AB9319B}"/>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1" name="Group 254">
              <a:extLst>
                <a:ext uri="{FF2B5EF4-FFF2-40B4-BE49-F238E27FC236}">
                  <a16:creationId xmlns:a16="http://schemas.microsoft.com/office/drawing/2014/main" xmlns="" id="{6C2AF4AA-E970-48EA-8ED0-B4FF544677DA}"/>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xmlns="" id="{E5E7DFC8-18D4-4F70-9E8A-321DBB7E1C45}"/>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1" name="Freeform 870">
                <a:extLst>
                  <a:ext uri="{FF2B5EF4-FFF2-40B4-BE49-F238E27FC236}">
                    <a16:creationId xmlns:a16="http://schemas.microsoft.com/office/drawing/2014/main" xmlns="" id="{3511647B-62DC-4854-9F61-F021DBB57D08}"/>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2" name="Oval 871">
                <a:extLst>
                  <a:ext uri="{FF2B5EF4-FFF2-40B4-BE49-F238E27FC236}">
                    <a16:creationId xmlns:a16="http://schemas.microsoft.com/office/drawing/2014/main" xmlns="" id="{020102A1-7434-437C-8A8D-FEDB99844EB2}"/>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2" name="Group 262">
              <a:extLst>
                <a:ext uri="{FF2B5EF4-FFF2-40B4-BE49-F238E27FC236}">
                  <a16:creationId xmlns:a16="http://schemas.microsoft.com/office/drawing/2014/main" xmlns="" id="{32B49FA9-7435-4DBD-8AC4-C283FC4AD8DC}"/>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xmlns="" id="{70F9DD03-6B89-4CD1-B46F-3B179214FA68}"/>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9" name="Freeform 878">
                <a:extLst>
                  <a:ext uri="{FF2B5EF4-FFF2-40B4-BE49-F238E27FC236}">
                    <a16:creationId xmlns:a16="http://schemas.microsoft.com/office/drawing/2014/main" xmlns="" id="{A1808E1C-5AC1-453F-B884-82F64C4132CE}"/>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0" name="Oval 879">
                <a:extLst>
                  <a:ext uri="{FF2B5EF4-FFF2-40B4-BE49-F238E27FC236}">
                    <a16:creationId xmlns:a16="http://schemas.microsoft.com/office/drawing/2014/main" xmlns="" id="{238CE878-97D0-46EF-BABF-2E7CC4B17ACC}"/>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3" name="Group 270">
              <a:extLst>
                <a:ext uri="{FF2B5EF4-FFF2-40B4-BE49-F238E27FC236}">
                  <a16:creationId xmlns:a16="http://schemas.microsoft.com/office/drawing/2014/main" xmlns="" id="{7452E72D-DC19-45E1-AFCF-8ABE065ACF12}"/>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xmlns="" id="{C0A51AFA-43AA-4F34-BCEA-45B25C3BBFEC}"/>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7" name="Freeform 886">
                <a:extLst>
                  <a:ext uri="{FF2B5EF4-FFF2-40B4-BE49-F238E27FC236}">
                    <a16:creationId xmlns:a16="http://schemas.microsoft.com/office/drawing/2014/main" xmlns="" id="{AC9AEBF8-B4D9-4472-AD5C-741C6DBE16E7}"/>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8" name="Oval 887">
                <a:extLst>
                  <a:ext uri="{FF2B5EF4-FFF2-40B4-BE49-F238E27FC236}">
                    <a16:creationId xmlns:a16="http://schemas.microsoft.com/office/drawing/2014/main" xmlns="" id="{F550262D-466F-40BC-8D90-E727FE7BCF97}"/>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4" name="Group 278">
              <a:extLst>
                <a:ext uri="{FF2B5EF4-FFF2-40B4-BE49-F238E27FC236}">
                  <a16:creationId xmlns:a16="http://schemas.microsoft.com/office/drawing/2014/main" xmlns="" id="{C8A67967-7ADA-43F2-8360-0BCFCD06D71C}"/>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xmlns="" id="{6BF79B01-D253-44C8-A351-CFE383BBC740}"/>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5" name="Freeform 894">
                <a:extLst>
                  <a:ext uri="{FF2B5EF4-FFF2-40B4-BE49-F238E27FC236}">
                    <a16:creationId xmlns:a16="http://schemas.microsoft.com/office/drawing/2014/main" xmlns="" id="{406C405A-5BB5-486F-ADBF-D9AE6BA508C4}"/>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6" name="Oval 895">
                <a:extLst>
                  <a:ext uri="{FF2B5EF4-FFF2-40B4-BE49-F238E27FC236}">
                    <a16:creationId xmlns:a16="http://schemas.microsoft.com/office/drawing/2014/main" xmlns="" id="{F564FC51-6B58-494C-9E2D-AF9B72E06B49}"/>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5" name="Group 329">
              <a:extLst>
                <a:ext uri="{FF2B5EF4-FFF2-40B4-BE49-F238E27FC236}">
                  <a16:creationId xmlns:a16="http://schemas.microsoft.com/office/drawing/2014/main" xmlns="" id="{DED12F40-2340-4EBD-AC13-552B075CAA8D}"/>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xmlns="" id="{81767F5D-4060-46A9-9723-3B324FACF770}"/>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3" name="Freeform 902">
                <a:extLst>
                  <a:ext uri="{FF2B5EF4-FFF2-40B4-BE49-F238E27FC236}">
                    <a16:creationId xmlns:a16="http://schemas.microsoft.com/office/drawing/2014/main" xmlns="" id="{048681C4-3FAB-401F-962F-AC6BBD6C8227}"/>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4" name="Oval 903">
                <a:extLst>
                  <a:ext uri="{FF2B5EF4-FFF2-40B4-BE49-F238E27FC236}">
                    <a16:creationId xmlns:a16="http://schemas.microsoft.com/office/drawing/2014/main" xmlns="" id="{4C1360DF-663B-49C4-889B-B05286DEDDA7}"/>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6" name="Group 278">
              <a:extLst>
                <a:ext uri="{FF2B5EF4-FFF2-40B4-BE49-F238E27FC236}">
                  <a16:creationId xmlns:a16="http://schemas.microsoft.com/office/drawing/2014/main" xmlns="" id="{2E92266E-D6E3-463D-9450-6DE23441D5EE}"/>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xmlns="" id="{815057EE-160D-40DE-A283-98A57B39F3BD}"/>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5" name="Freeform 864">
                <a:extLst>
                  <a:ext uri="{FF2B5EF4-FFF2-40B4-BE49-F238E27FC236}">
                    <a16:creationId xmlns:a16="http://schemas.microsoft.com/office/drawing/2014/main" xmlns="" id="{306EA115-37E8-4667-8190-FF87DADD6249}"/>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9" name="Oval 868">
                <a:extLst>
                  <a:ext uri="{FF2B5EF4-FFF2-40B4-BE49-F238E27FC236}">
                    <a16:creationId xmlns:a16="http://schemas.microsoft.com/office/drawing/2014/main" xmlns="" id="{3ECD5490-3EE0-412F-B234-3A20E5650488}"/>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7" name="Group 329">
              <a:extLst>
                <a:ext uri="{FF2B5EF4-FFF2-40B4-BE49-F238E27FC236}">
                  <a16:creationId xmlns:a16="http://schemas.microsoft.com/office/drawing/2014/main" xmlns="" id="{FF304F0A-289F-4E08-A0E9-4EA5612E2DCE}"/>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xmlns="" id="{F7418565-9CA9-4A68-B906-9C77AE3D1547}"/>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7" name="Freeform 896">
                <a:extLst>
                  <a:ext uri="{FF2B5EF4-FFF2-40B4-BE49-F238E27FC236}">
                    <a16:creationId xmlns:a16="http://schemas.microsoft.com/office/drawing/2014/main" xmlns="" id="{C31B74AB-61D1-411A-B466-43C740E99599}"/>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1" name="Oval 900">
                <a:extLst>
                  <a:ext uri="{FF2B5EF4-FFF2-40B4-BE49-F238E27FC236}">
                    <a16:creationId xmlns:a16="http://schemas.microsoft.com/office/drawing/2014/main" xmlns="" id="{09EE57E6-930E-482A-AD6B-CC77D3F1C812}"/>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8" name="Group 57">
              <a:extLst>
                <a:ext uri="{FF2B5EF4-FFF2-40B4-BE49-F238E27FC236}">
                  <a16:creationId xmlns:a16="http://schemas.microsoft.com/office/drawing/2014/main" xmlns="" id="{9D2AA49F-7861-4023-9EC7-D6358AC71E04}"/>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xmlns="" id="{92199891-272A-46ED-B885-3596996FFABB}"/>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0" name="Freeform 1229">
                <a:extLst>
                  <a:ext uri="{FF2B5EF4-FFF2-40B4-BE49-F238E27FC236}">
                    <a16:creationId xmlns:a16="http://schemas.microsoft.com/office/drawing/2014/main" xmlns="" id="{EF1A8BE6-7C60-4597-8FF6-085C56F52978}"/>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1" name="Oval 1230">
                <a:extLst>
                  <a:ext uri="{FF2B5EF4-FFF2-40B4-BE49-F238E27FC236}">
                    <a16:creationId xmlns:a16="http://schemas.microsoft.com/office/drawing/2014/main" xmlns="" id="{1D4A932D-2846-44B5-BAB2-4AD2AAA3F8C7}"/>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9" name="Group 97">
              <a:extLst>
                <a:ext uri="{FF2B5EF4-FFF2-40B4-BE49-F238E27FC236}">
                  <a16:creationId xmlns:a16="http://schemas.microsoft.com/office/drawing/2014/main" xmlns="" id="{64EBC6FC-BC50-43A7-9CCB-5FA38226E534}"/>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xmlns="" id="{4B4EF4A7-E6E6-41A5-9693-290A13EA2238}"/>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4" name="Freeform 1233">
                <a:extLst>
                  <a:ext uri="{FF2B5EF4-FFF2-40B4-BE49-F238E27FC236}">
                    <a16:creationId xmlns:a16="http://schemas.microsoft.com/office/drawing/2014/main" xmlns="" id="{108973C2-BA7C-4D27-9635-33028D731452}"/>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5" name="Oval 1234">
                <a:extLst>
                  <a:ext uri="{FF2B5EF4-FFF2-40B4-BE49-F238E27FC236}">
                    <a16:creationId xmlns:a16="http://schemas.microsoft.com/office/drawing/2014/main" xmlns="" id="{286E4AC0-EE41-4036-BC71-44211B8A2FFD}"/>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0" name="Group 105">
              <a:extLst>
                <a:ext uri="{FF2B5EF4-FFF2-40B4-BE49-F238E27FC236}">
                  <a16:creationId xmlns:a16="http://schemas.microsoft.com/office/drawing/2014/main" xmlns="" id="{7BAF5AB7-32B2-45DC-9E63-1543A5918462}"/>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xmlns="" id="{936CA2B7-C4EE-4DF4-B639-45CC5909BBFC}"/>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8" name="Freeform 1237">
                <a:extLst>
                  <a:ext uri="{FF2B5EF4-FFF2-40B4-BE49-F238E27FC236}">
                    <a16:creationId xmlns:a16="http://schemas.microsoft.com/office/drawing/2014/main" xmlns="" id="{72D3114D-E135-427C-A391-8792A2E0B2CF}"/>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9" name="Oval 1238">
                <a:extLst>
                  <a:ext uri="{FF2B5EF4-FFF2-40B4-BE49-F238E27FC236}">
                    <a16:creationId xmlns:a16="http://schemas.microsoft.com/office/drawing/2014/main" xmlns="" id="{568349CD-49E8-4A40-83AE-3E9C4DAD049E}"/>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1" name="Group 113">
              <a:extLst>
                <a:ext uri="{FF2B5EF4-FFF2-40B4-BE49-F238E27FC236}">
                  <a16:creationId xmlns:a16="http://schemas.microsoft.com/office/drawing/2014/main" xmlns="" id="{D8B6C966-FB9C-4585-B30C-3CAEF20426BF}"/>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xmlns="" id="{880F293C-47BA-4D1F-AEE0-A3DCF38E1D89}"/>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2" name="Freeform 1241">
                <a:extLst>
                  <a:ext uri="{FF2B5EF4-FFF2-40B4-BE49-F238E27FC236}">
                    <a16:creationId xmlns:a16="http://schemas.microsoft.com/office/drawing/2014/main" xmlns="" id="{D552CEA6-2302-4D6B-9FC1-0E1A69E1BE8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3" name="Oval 1242">
                <a:extLst>
                  <a:ext uri="{FF2B5EF4-FFF2-40B4-BE49-F238E27FC236}">
                    <a16:creationId xmlns:a16="http://schemas.microsoft.com/office/drawing/2014/main" xmlns="" id="{28155435-18D8-47F9-BB2C-E4EFF96B880E}"/>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2" name="Group 121">
              <a:extLst>
                <a:ext uri="{FF2B5EF4-FFF2-40B4-BE49-F238E27FC236}">
                  <a16:creationId xmlns:a16="http://schemas.microsoft.com/office/drawing/2014/main" xmlns="" id="{23C5930F-5A6A-476D-BB64-043FD32B512C}"/>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xmlns="" id="{2DF21FB6-A7AD-449E-AAF9-C49AF6D5BC43}"/>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6" name="Freeform 1245">
                <a:extLst>
                  <a:ext uri="{FF2B5EF4-FFF2-40B4-BE49-F238E27FC236}">
                    <a16:creationId xmlns:a16="http://schemas.microsoft.com/office/drawing/2014/main" xmlns="" id="{3D9FBCC8-0D3D-4139-BA72-6C7E1B91CF14}"/>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7" name="Oval 1246">
                <a:extLst>
                  <a:ext uri="{FF2B5EF4-FFF2-40B4-BE49-F238E27FC236}">
                    <a16:creationId xmlns:a16="http://schemas.microsoft.com/office/drawing/2014/main" xmlns="" id="{39234C0F-F390-415D-B911-51402E4C46A4}"/>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3" name="Group 214">
              <a:extLst>
                <a:ext uri="{FF2B5EF4-FFF2-40B4-BE49-F238E27FC236}">
                  <a16:creationId xmlns:a16="http://schemas.microsoft.com/office/drawing/2014/main" xmlns="" id="{9E35FA44-D431-41EC-B0E9-367DBDA1CC2C}"/>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xmlns="" id="{A8148D0B-FAD0-48E0-AC18-2DD618141693}"/>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1" name="Oval 1250">
                <a:extLst>
                  <a:ext uri="{FF2B5EF4-FFF2-40B4-BE49-F238E27FC236}">
                    <a16:creationId xmlns:a16="http://schemas.microsoft.com/office/drawing/2014/main" xmlns="" id="{F5474A51-2E19-4A59-BFBB-AB16AE8E48EC}"/>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4" name="Group 224">
              <a:extLst>
                <a:ext uri="{FF2B5EF4-FFF2-40B4-BE49-F238E27FC236}">
                  <a16:creationId xmlns:a16="http://schemas.microsoft.com/office/drawing/2014/main" xmlns="" id="{0DF4073F-DD94-49D6-BA3B-9F0C51695CCA}"/>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xmlns="" id="{61352169-BA71-4032-A6F4-F4D7C2F1D8D7}"/>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4" name="Freeform 1253">
                <a:extLst>
                  <a:ext uri="{FF2B5EF4-FFF2-40B4-BE49-F238E27FC236}">
                    <a16:creationId xmlns:a16="http://schemas.microsoft.com/office/drawing/2014/main" xmlns="" id="{D643EC7F-6F94-434F-8D79-DD317B8438E8}"/>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5" name="Oval 1254">
                <a:extLst>
                  <a:ext uri="{FF2B5EF4-FFF2-40B4-BE49-F238E27FC236}">
                    <a16:creationId xmlns:a16="http://schemas.microsoft.com/office/drawing/2014/main" xmlns="" id="{C2585B48-8CE1-48CF-85EF-7EA74D823DBE}"/>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5" name="Group 254">
              <a:extLst>
                <a:ext uri="{FF2B5EF4-FFF2-40B4-BE49-F238E27FC236}">
                  <a16:creationId xmlns:a16="http://schemas.microsoft.com/office/drawing/2014/main" xmlns="" id="{37B70B7B-E685-4242-9A4D-9543C65C54A5}"/>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xmlns="" id="{A4BD4CB3-DF8D-4775-8AA3-55EAB85E90FB}"/>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8" name="Freeform 1257">
                <a:extLst>
                  <a:ext uri="{FF2B5EF4-FFF2-40B4-BE49-F238E27FC236}">
                    <a16:creationId xmlns:a16="http://schemas.microsoft.com/office/drawing/2014/main" xmlns="" id="{EBF4A81F-A966-4660-9B4D-998581955AAC}"/>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9" name="Oval 1258">
                <a:extLst>
                  <a:ext uri="{FF2B5EF4-FFF2-40B4-BE49-F238E27FC236}">
                    <a16:creationId xmlns:a16="http://schemas.microsoft.com/office/drawing/2014/main" xmlns="" id="{5487251C-D93B-4FAE-827B-43F31BD028F4}"/>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6" name="Group 262">
              <a:extLst>
                <a:ext uri="{FF2B5EF4-FFF2-40B4-BE49-F238E27FC236}">
                  <a16:creationId xmlns:a16="http://schemas.microsoft.com/office/drawing/2014/main" xmlns="" id="{2F5B4D1E-1A85-4AB2-862A-42D08F86E1A9}"/>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xmlns="" id="{A8A29BD5-6484-43A8-B878-9D08D88CDFF3}"/>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2" name="Freeform 1261">
                <a:extLst>
                  <a:ext uri="{FF2B5EF4-FFF2-40B4-BE49-F238E27FC236}">
                    <a16:creationId xmlns:a16="http://schemas.microsoft.com/office/drawing/2014/main" xmlns="" id="{26C054D1-D5A0-4AC1-B177-3533C7A2600E}"/>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3" name="Oval 1262">
                <a:extLst>
                  <a:ext uri="{FF2B5EF4-FFF2-40B4-BE49-F238E27FC236}">
                    <a16:creationId xmlns:a16="http://schemas.microsoft.com/office/drawing/2014/main" xmlns="" id="{50DF3DC3-8F2D-4C71-B77C-CCCB26FF7AE5}"/>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7" name="Group 270">
              <a:extLst>
                <a:ext uri="{FF2B5EF4-FFF2-40B4-BE49-F238E27FC236}">
                  <a16:creationId xmlns:a16="http://schemas.microsoft.com/office/drawing/2014/main" xmlns="" id="{425ADE75-5713-491A-B75A-203D7695DD63}"/>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xmlns="" id="{D2CDC89D-2989-48A5-9D30-29CE2C27489B}"/>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6" name="Freeform 1265">
                <a:extLst>
                  <a:ext uri="{FF2B5EF4-FFF2-40B4-BE49-F238E27FC236}">
                    <a16:creationId xmlns:a16="http://schemas.microsoft.com/office/drawing/2014/main" xmlns="" id="{F39174B3-51B3-465C-9277-2F25C40726BE}"/>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7" name="Oval 1266">
                <a:extLst>
                  <a:ext uri="{FF2B5EF4-FFF2-40B4-BE49-F238E27FC236}">
                    <a16:creationId xmlns:a16="http://schemas.microsoft.com/office/drawing/2014/main" xmlns="" id="{C03DEE69-97FD-4BC4-903A-7C1E9B80CF64}"/>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8" name="Group 278">
              <a:extLst>
                <a:ext uri="{FF2B5EF4-FFF2-40B4-BE49-F238E27FC236}">
                  <a16:creationId xmlns:a16="http://schemas.microsoft.com/office/drawing/2014/main" xmlns="" id="{3BD2A366-34FE-4D15-98C1-9889D757B664}"/>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xmlns="" id="{3E633B60-9874-4852-8CB2-2728090A610D}"/>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0" name="Freeform 1269">
                <a:extLst>
                  <a:ext uri="{FF2B5EF4-FFF2-40B4-BE49-F238E27FC236}">
                    <a16:creationId xmlns:a16="http://schemas.microsoft.com/office/drawing/2014/main" xmlns="" id="{973D10BD-C841-40BF-8143-EE6CD1BF76D4}"/>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1" name="Oval 1270">
                <a:extLst>
                  <a:ext uri="{FF2B5EF4-FFF2-40B4-BE49-F238E27FC236}">
                    <a16:creationId xmlns:a16="http://schemas.microsoft.com/office/drawing/2014/main" xmlns="" id="{CFD0621B-A3F1-47D7-9FA8-317E3CD0414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9" name="Group 329">
              <a:extLst>
                <a:ext uri="{FF2B5EF4-FFF2-40B4-BE49-F238E27FC236}">
                  <a16:creationId xmlns:a16="http://schemas.microsoft.com/office/drawing/2014/main" xmlns="" id="{CB1BF44C-E06B-45EA-9374-405A867E911C}"/>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xmlns="" id="{32D8D8E2-3737-4801-911F-DCE5138F8E17}"/>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4" name="Freeform 1273">
                <a:extLst>
                  <a:ext uri="{FF2B5EF4-FFF2-40B4-BE49-F238E27FC236}">
                    <a16:creationId xmlns:a16="http://schemas.microsoft.com/office/drawing/2014/main" xmlns="" id="{A03498CE-E4C3-4790-87F2-DE113F32E070}"/>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5" name="Oval 1274">
                <a:extLst>
                  <a:ext uri="{FF2B5EF4-FFF2-40B4-BE49-F238E27FC236}">
                    <a16:creationId xmlns:a16="http://schemas.microsoft.com/office/drawing/2014/main" xmlns="" id="{D133E77A-A317-4390-BB73-BA52A6D792B6}"/>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0" name="Group 254">
              <a:extLst>
                <a:ext uri="{FF2B5EF4-FFF2-40B4-BE49-F238E27FC236}">
                  <a16:creationId xmlns:a16="http://schemas.microsoft.com/office/drawing/2014/main" xmlns="" id="{CC96310C-56FF-4726-9F55-88A57A595EEE}"/>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xmlns="" id="{21D88E80-0B27-4B64-A84B-285DC9B76F0D}"/>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8" name="Freeform 1277">
                <a:extLst>
                  <a:ext uri="{FF2B5EF4-FFF2-40B4-BE49-F238E27FC236}">
                    <a16:creationId xmlns:a16="http://schemas.microsoft.com/office/drawing/2014/main" xmlns="" id="{5976A416-80DE-42CE-937F-B25C5B198CC9}"/>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9" name="Oval 1278">
                <a:extLst>
                  <a:ext uri="{FF2B5EF4-FFF2-40B4-BE49-F238E27FC236}">
                    <a16:creationId xmlns:a16="http://schemas.microsoft.com/office/drawing/2014/main" xmlns="" id="{7B5FC634-3D05-46EA-AC72-27455E6D2FD1}"/>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1" name="Group 262">
              <a:extLst>
                <a:ext uri="{FF2B5EF4-FFF2-40B4-BE49-F238E27FC236}">
                  <a16:creationId xmlns:a16="http://schemas.microsoft.com/office/drawing/2014/main" xmlns="" id="{219C44CA-3614-4FE8-8587-8C15FBE1B198}"/>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xmlns="" id="{88BB0E24-CE48-4368-ABC4-A63295254764}"/>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2" name="Freeform 1281">
                <a:extLst>
                  <a:ext uri="{FF2B5EF4-FFF2-40B4-BE49-F238E27FC236}">
                    <a16:creationId xmlns:a16="http://schemas.microsoft.com/office/drawing/2014/main" xmlns="" id="{8BB10558-8456-4044-BD13-019E06A4421E}"/>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3" name="Oval 1282">
                <a:extLst>
                  <a:ext uri="{FF2B5EF4-FFF2-40B4-BE49-F238E27FC236}">
                    <a16:creationId xmlns:a16="http://schemas.microsoft.com/office/drawing/2014/main" xmlns="" id="{71DC145D-A6B6-4ABA-81F2-D04925D69689}"/>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2" name="Group 270">
              <a:extLst>
                <a:ext uri="{FF2B5EF4-FFF2-40B4-BE49-F238E27FC236}">
                  <a16:creationId xmlns:a16="http://schemas.microsoft.com/office/drawing/2014/main" xmlns="" id="{8F3EBD54-DFF4-4736-9D09-13BE8CE7C069}"/>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xmlns="" id="{4931F334-303C-47CE-8CB1-4D0D66F520E0}"/>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6" name="Freeform 1285">
                <a:extLst>
                  <a:ext uri="{FF2B5EF4-FFF2-40B4-BE49-F238E27FC236}">
                    <a16:creationId xmlns:a16="http://schemas.microsoft.com/office/drawing/2014/main" xmlns="" id="{8D589B37-01E7-4128-AA06-3E27665DE88E}"/>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7" name="Oval 1286">
                <a:extLst>
                  <a:ext uri="{FF2B5EF4-FFF2-40B4-BE49-F238E27FC236}">
                    <a16:creationId xmlns:a16="http://schemas.microsoft.com/office/drawing/2014/main" xmlns="" id="{957EBBA7-2416-4D71-A31B-35FCACFEDC1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3" name="Group 329">
              <a:extLst>
                <a:ext uri="{FF2B5EF4-FFF2-40B4-BE49-F238E27FC236}">
                  <a16:creationId xmlns:a16="http://schemas.microsoft.com/office/drawing/2014/main" xmlns="" id="{3955BE41-15F4-488C-B6E8-682DA59EFF20}"/>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xmlns="" id="{7E154DF1-78E9-4665-A11B-E925F43CCD9B}"/>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0" name="Freeform 1289">
                <a:extLst>
                  <a:ext uri="{FF2B5EF4-FFF2-40B4-BE49-F238E27FC236}">
                    <a16:creationId xmlns:a16="http://schemas.microsoft.com/office/drawing/2014/main" xmlns="" id="{49A41139-6350-40E2-B6DB-C1E21E02EC2F}"/>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1" name="Oval 1290">
                <a:extLst>
                  <a:ext uri="{FF2B5EF4-FFF2-40B4-BE49-F238E27FC236}">
                    <a16:creationId xmlns:a16="http://schemas.microsoft.com/office/drawing/2014/main" xmlns="" id="{58B59855-C026-4B25-999C-29F549854CE3}"/>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4" name="Group 22">
              <a:extLst>
                <a:ext uri="{FF2B5EF4-FFF2-40B4-BE49-F238E27FC236}">
                  <a16:creationId xmlns:a16="http://schemas.microsoft.com/office/drawing/2014/main" xmlns="" id="{93B3E4AE-04DC-4508-87E1-867B144C7C05}"/>
                </a:ext>
              </a:extLst>
            </p:cNvPr>
            <p:cNvGrpSpPr>
              <a:grpSpLocks/>
            </p:cNvGrpSpPr>
            <p:nvPr/>
          </p:nvGrpSpPr>
          <p:grpSpPr bwMode="auto">
            <a:xfrm flipV="1">
              <a:off x="0" y="153147"/>
              <a:ext cx="9302506" cy="238033"/>
              <a:chOff x="0" y="-457200"/>
              <a:chExt cx="9302506" cy="238033"/>
            </a:xfrm>
          </p:grpSpPr>
          <p:grpSp>
            <p:nvGrpSpPr>
              <p:cNvPr id="9525" name="Group 57">
                <a:extLst>
                  <a:ext uri="{FF2B5EF4-FFF2-40B4-BE49-F238E27FC236}">
                    <a16:creationId xmlns:a16="http://schemas.microsoft.com/office/drawing/2014/main" xmlns="" id="{358C0850-21C8-4DB1-B7E0-75EDE82F7D33}"/>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xmlns="" id="{B131E845-FD37-4D2A-A093-7F4AC542397F}"/>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9" name="Freeform 1298">
                  <a:extLst>
                    <a:ext uri="{FF2B5EF4-FFF2-40B4-BE49-F238E27FC236}">
                      <a16:creationId xmlns:a16="http://schemas.microsoft.com/office/drawing/2014/main" xmlns="" id="{233AA28E-7939-4DCC-ADA8-FFC471D35675}"/>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0" name="Oval 1299">
                  <a:extLst>
                    <a:ext uri="{FF2B5EF4-FFF2-40B4-BE49-F238E27FC236}">
                      <a16:creationId xmlns:a16="http://schemas.microsoft.com/office/drawing/2014/main" xmlns="" id="{71361E7A-9F8F-493C-AEA8-0C99AC6AA393}"/>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6" name="Group 73">
                <a:extLst>
                  <a:ext uri="{FF2B5EF4-FFF2-40B4-BE49-F238E27FC236}">
                    <a16:creationId xmlns:a16="http://schemas.microsoft.com/office/drawing/2014/main" xmlns="" id="{0C696FFA-D7D8-430B-ADC3-D540D49CE611}"/>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xmlns="" id="{286769A3-FCD4-4382-A5A1-5B79BECF07B9}"/>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3" name="Freeform 1302">
                  <a:extLst>
                    <a:ext uri="{FF2B5EF4-FFF2-40B4-BE49-F238E27FC236}">
                      <a16:creationId xmlns:a16="http://schemas.microsoft.com/office/drawing/2014/main" xmlns="" id="{56D766A2-2A38-47AB-9A8D-7BDBB1CF75A9}"/>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4" name="Oval 1303">
                  <a:extLst>
                    <a:ext uri="{FF2B5EF4-FFF2-40B4-BE49-F238E27FC236}">
                      <a16:creationId xmlns:a16="http://schemas.microsoft.com/office/drawing/2014/main" xmlns="" id="{653A325A-4097-4A66-BE05-63E440886A6D}"/>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7" name="Group 81">
                <a:extLst>
                  <a:ext uri="{FF2B5EF4-FFF2-40B4-BE49-F238E27FC236}">
                    <a16:creationId xmlns:a16="http://schemas.microsoft.com/office/drawing/2014/main" xmlns="" id="{0B0B72E6-B576-460D-805F-3831984D6C5E}"/>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xmlns="" id="{8F670E4E-AA50-4EA4-AC0B-3B307A6C4970}"/>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7" name="Freeform 1306">
                  <a:extLst>
                    <a:ext uri="{FF2B5EF4-FFF2-40B4-BE49-F238E27FC236}">
                      <a16:creationId xmlns:a16="http://schemas.microsoft.com/office/drawing/2014/main" xmlns="" id="{BE534A14-8894-4094-A6CC-4A19B4A932C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8" name="Oval 1307">
                  <a:extLst>
                    <a:ext uri="{FF2B5EF4-FFF2-40B4-BE49-F238E27FC236}">
                      <a16:creationId xmlns:a16="http://schemas.microsoft.com/office/drawing/2014/main" xmlns="" id="{623BD255-A4A5-4D6B-AF58-7C8972715905}"/>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8" name="Group 89">
                <a:extLst>
                  <a:ext uri="{FF2B5EF4-FFF2-40B4-BE49-F238E27FC236}">
                    <a16:creationId xmlns:a16="http://schemas.microsoft.com/office/drawing/2014/main" xmlns="" id="{839F469D-49D0-4C0E-A1CC-0FCBAF954C02}"/>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xmlns="" id="{883924B9-D14B-49BA-8FA9-FD947E1CC4B1}"/>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1" name="Freeform 1310">
                  <a:extLst>
                    <a:ext uri="{FF2B5EF4-FFF2-40B4-BE49-F238E27FC236}">
                      <a16:creationId xmlns:a16="http://schemas.microsoft.com/office/drawing/2014/main" xmlns="" id="{BA9109A7-9540-44B0-AA8B-EA1FB7FFC5CC}"/>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2" name="Oval 1311">
                  <a:extLst>
                    <a:ext uri="{FF2B5EF4-FFF2-40B4-BE49-F238E27FC236}">
                      <a16:creationId xmlns:a16="http://schemas.microsoft.com/office/drawing/2014/main" xmlns="" id="{1906E331-6DBE-4E51-ADDC-AB71E92D0137}"/>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9" name="Group 97">
                <a:extLst>
                  <a:ext uri="{FF2B5EF4-FFF2-40B4-BE49-F238E27FC236}">
                    <a16:creationId xmlns:a16="http://schemas.microsoft.com/office/drawing/2014/main" xmlns="" id="{5E50CF4C-F7FD-4576-A357-8C7A72D6C62B}"/>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xmlns="" id="{8665D033-88F0-43F4-B566-85DED75A08C4}"/>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5" name="Freeform 1314">
                  <a:extLst>
                    <a:ext uri="{FF2B5EF4-FFF2-40B4-BE49-F238E27FC236}">
                      <a16:creationId xmlns:a16="http://schemas.microsoft.com/office/drawing/2014/main" xmlns="" id="{A3142D90-D3AE-4160-8759-07F7F7788B9B}"/>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6" name="Oval 1315">
                  <a:extLst>
                    <a:ext uri="{FF2B5EF4-FFF2-40B4-BE49-F238E27FC236}">
                      <a16:creationId xmlns:a16="http://schemas.microsoft.com/office/drawing/2014/main" xmlns="" id="{0F8A2DF7-5D4B-40E0-982E-B14C94F94ABA}"/>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0" name="Group 105">
                <a:extLst>
                  <a:ext uri="{FF2B5EF4-FFF2-40B4-BE49-F238E27FC236}">
                    <a16:creationId xmlns:a16="http://schemas.microsoft.com/office/drawing/2014/main" xmlns="" id="{12F072A2-992D-417B-904F-A3F07270EF99}"/>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xmlns="" id="{1A6072E9-39BA-49FD-A5AF-CFDC39F33F27}"/>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9" name="Freeform 1318">
                  <a:extLst>
                    <a:ext uri="{FF2B5EF4-FFF2-40B4-BE49-F238E27FC236}">
                      <a16:creationId xmlns:a16="http://schemas.microsoft.com/office/drawing/2014/main" xmlns="" id="{8816AE92-8BEE-48B8-9323-EDF857809067}"/>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0" name="Oval 1319">
                  <a:extLst>
                    <a:ext uri="{FF2B5EF4-FFF2-40B4-BE49-F238E27FC236}">
                      <a16:creationId xmlns:a16="http://schemas.microsoft.com/office/drawing/2014/main" xmlns="" id="{A3961F46-16F4-455A-BDB1-ED29EB1401C0}"/>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1" name="Group 113">
                <a:extLst>
                  <a:ext uri="{FF2B5EF4-FFF2-40B4-BE49-F238E27FC236}">
                    <a16:creationId xmlns:a16="http://schemas.microsoft.com/office/drawing/2014/main" xmlns="" id="{033B2A04-A2A6-439D-A47E-41532E21DABC}"/>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xmlns="" id="{A48FCBAF-B803-4B78-9211-96D03BD0617C}"/>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3" name="Freeform 1322">
                  <a:extLst>
                    <a:ext uri="{FF2B5EF4-FFF2-40B4-BE49-F238E27FC236}">
                      <a16:creationId xmlns:a16="http://schemas.microsoft.com/office/drawing/2014/main" xmlns="" id="{FE3E3D96-5D39-4C5C-8AF3-2FF7325DC7FF}"/>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4" name="Oval 1323">
                  <a:extLst>
                    <a:ext uri="{FF2B5EF4-FFF2-40B4-BE49-F238E27FC236}">
                      <a16:creationId xmlns:a16="http://schemas.microsoft.com/office/drawing/2014/main" xmlns="" id="{3D337F09-1AA3-4F3A-8BF1-BA8EBFFC85BF}"/>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2" name="Group 121">
                <a:extLst>
                  <a:ext uri="{FF2B5EF4-FFF2-40B4-BE49-F238E27FC236}">
                    <a16:creationId xmlns:a16="http://schemas.microsoft.com/office/drawing/2014/main" xmlns="" id="{0A1152DF-2A85-4321-81B6-FC076DDCA1C4}"/>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xmlns="" id="{1A587E9A-2446-40B3-AD68-233D8B8A37F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7" name="Freeform 1326">
                  <a:extLst>
                    <a:ext uri="{FF2B5EF4-FFF2-40B4-BE49-F238E27FC236}">
                      <a16:creationId xmlns:a16="http://schemas.microsoft.com/office/drawing/2014/main" xmlns="" id="{C355E68A-16CA-43E9-85EE-03EE44818BA6}"/>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8" name="Oval 1327">
                  <a:extLst>
                    <a:ext uri="{FF2B5EF4-FFF2-40B4-BE49-F238E27FC236}">
                      <a16:creationId xmlns:a16="http://schemas.microsoft.com/office/drawing/2014/main" xmlns="" id="{D8571320-FB82-4238-A463-A793B6425A3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3" name="Group 206">
                <a:extLst>
                  <a:ext uri="{FF2B5EF4-FFF2-40B4-BE49-F238E27FC236}">
                    <a16:creationId xmlns:a16="http://schemas.microsoft.com/office/drawing/2014/main" xmlns="" id="{C9D475A4-212D-482B-88DA-60305A24C2DF}"/>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xmlns="" id="{257182AD-FAAC-49DB-B292-82811E9F83D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2" name="Oval 1331">
                  <a:extLst>
                    <a:ext uri="{FF2B5EF4-FFF2-40B4-BE49-F238E27FC236}">
                      <a16:creationId xmlns:a16="http://schemas.microsoft.com/office/drawing/2014/main" xmlns="" id="{0D695C65-453D-4CBB-871C-ADD4E929749F}"/>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4" name="Group 214">
                <a:extLst>
                  <a:ext uri="{FF2B5EF4-FFF2-40B4-BE49-F238E27FC236}">
                    <a16:creationId xmlns:a16="http://schemas.microsoft.com/office/drawing/2014/main" xmlns="" id="{A45FEDF9-C638-4156-BA6A-5B7F089DE2BD}"/>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xmlns="" id="{098B147E-5682-4C33-B09C-8B9F3F589E1D}"/>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5" name="Freeform 1334">
                  <a:extLst>
                    <a:ext uri="{FF2B5EF4-FFF2-40B4-BE49-F238E27FC236}">
                      <a16:creationId xmlns:a16="http://schemas.microsoft.com/office/drawing/2014/main" xmlns="" id="{A5DF45BF-94AF-4A78-942A-8204DC9F8132}"/>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6" name="Oval 1335">
                  <a:extLst>
                    <a:ext uri="{FF2B5EF4-FFF2-40B4-BE49-F238E27FC236}">
                      <a16:creationId xmlns:a16="http://schemas.microsoft.com/office/drawing/2014/main" xmlns="" id="{622C0DE5-57BD-4AE1-B1E0-DFEE2C4F385C}"/>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5" name="Group 224">
                <a:extLst>
                  <a:ext uri="{FF2B5EF4-FFF2-40B4-BE49-F238E27FC236}">
                    <a16:creationId xmlns:a16="http://schemas.microsoft.com/office/drawing/2014/main" xmlns="" id="{D519D04B-D02F-4BCB-AA48-B989663D1FAC}"/>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xmlns="" id="{E9B080A8-9156-42D5-9032-BB03E6DD1468}"/>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9" name="Freeform 1338">
                  <a:extLst>
                    <a:ext uri="{FF2B5EF4-FFF2-40B4-BE49-F238E27FC236}">
                      <a16:creationId xmlns:a16="http://schemas.microsoft.com/office/drawing/2014/main" xmlns="" id="{FEE6EE8C-E308-4D6E-A480-46F7351D1E1F}"/>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0" name="Oval 1339">
                  <a:extLst>
                    <a:ext uri="{FF2B5EF4-FFF2-40B4-BE49-F238E27FC236}">
                      <a16:creationId xmlns:a16="http://schemas.microsoft.com/office/drawing/2014/main" xmlns="" id="{7A986D6A-07BF-4CAE-A739-8A1C1AB43A42}"/>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6" name="Group 254">
                <a:extLst>
                  <a:ext uri="{FF2B5EF4-FFF2-40B4-BE49-F238E27FC236}">
                    <a16:creationId xmlns:a16="http://schemas.microsoft.com/office/drawing/2014/main" xmlns="" id="{D4B6FD9C-CA42-434E-ABA7-AE511D1AC13C}"/>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xmlns="" id="{BA5D1EB6-42D4-4E56-A307-1C397459D1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3" name="Freeform 1342">
                  <a:extLst>
                    <a:ext uri="{FF2B5EF4-FFF2-40B4-BE49-F238E27FC236}">
                      <a16:creationId xmlns:a16="http://schemas.microsoft.com/office/drawing/2014/main" xmlns="" id="{EFB4C079-3CC1-4747-A59D-C6DF7241CCDB}"/>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4" name="Oval 1343">
                  <a:extLst>
                    <a:ext uri="{FF2B5EF4-FFF2-40B4-BE49-F238E27FC236}">
                      <a16:creationId xmlns:a16="http://schemas.microsoft.com/office/drawing/2014/main" xmlns="" id="{A61AA31F-9434-48EE-9869-831318013043}"/>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7" name="Group 262">
                <a:extLst>
                  <a:ext uri="{FF2B5EF4-FFF2-40B4-BE49-F238E27FC236}">
                    <a16:creationId xmlns:a16="http://schemas.microsoft.com/office/drawing/2014/main" xmlns="" id="{C7B65B58-DB8E-4DE5-808C-3AAD92BCDF3A}"/>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xmlns="" id="{4005678E-B775-4367-BCC1-0C6459D094CC}"/>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7" name="Freeform 1346">
                  <a:extLst>
                    <a:ext uri="{FF2B5EF4-FFF2-40B4-BE49-F238E27FC236}">
                      <a16:creationId xmlns:a16="http://schemas.microsoft.com/office/drawing/2014/main" xmlns="" id="{5FADFE2E-471C-462E-B6A0-0FC7FEF5D83F}"/>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8" name="Oval 1347">
                  <a:extLst>
                    <a:ext uri="{FF2B5EF4-FFF2-40B4-BE49-F238E27FC236}">
                      <a16:creationId xmlns:a16="http://schemas.microsoft.com/office/drawing/2014/main" xmlns="" id="{F3EF2A3D-D799-439A-85D9-A61CE5A0050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8" name="Group 270">
                <a:extLst>
                  <a:ext uri="{FF2B5EF4-FFF2-40B4-BE49-F238E27FC236}">
                    <a16:creationId xmlns:a16="http://schemas.microsoft.com/office/drawing/2014/main" xmlns="" id="{0B87A4D0-6E4B-48A5-86E3-06767F2A0B71}"/>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xmlns="" id="{8DCA2488-D102-4CFF-A76A-1E3C0AFE1354}"/>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1" name="Freeform 1350">
                  <a:extLst>
                    <a:ext uri="{FF2B5EF4-FFF2-40B4-BE49-F238E27FC236}">
                      <a16:creationId xmlns:a16="http://schemas.microsoft.com/office/drawing/2014/main" xmlns="" id="{239B83B0-FFDE-484E-8F1B-6195BED7F77B}"/>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2" name="Oval 1351">
                  <a:extLst>
                    <a:ext uri="{FF2B5EF4-FFF2-40B4-BE49-F238E27FC236}">
                      <a16:creationId xmlns:a16="http://schemas.microsoft.com/office/drawing/2014/main" xmlns="" id="{31F286AE-5D68-46CF-A6F0-1EA7EFA29C46}"/>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9" name="Group 278">
                <a:extLst>
                  <a:ext uri="{FF2B5EF4-FFF2-40B4-BE49-F238E27FC236}">
                    <a16:creationId xmlns:a16="http://schemas.microsoft.com/office/drawing/2014/main" xmlns="" id="{F2D8689A-7A49-45D8-9482-5FB7D9A72BFC}"/>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xmlns="" id="{0CCE4D73-2FC0-4C72-AB53-088A66D6D2F1}"/>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5" name="Freeform 1354">
                  <a:extLst>
                    <a:ext uri="{FF2B5EF4-FFF2-40B4-BE49-F238E27FC236}">
                      <a16:creationId xmlns:a16="http://schemas.microsoft.com/office/drawing/2014/main" xmlns="" id="{2F7672DA-C0F4-4F5A-B291-714E0227D1F2}"/>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6" name="Oval 1355">
                  <a:extLst>
                    <a:ext uri="{FF2B5EF4-FFF2-40B4-BE49-F238E27FC236}">
                      <a16:creationId xmlns:a16="http://schemas.microsoft.com/office/drawing/2014/main" xmlns="" id="{B030B78E-0D9F-40C4-BE2B-9C1C7380368E}"/>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0" name="Group 289">
                <a:extLst>
                  <a:ext uri="{FF2B5EF4-FFF2-40B4-BE49-F238E27FC236}">
                    <a16:creationId xmlns:a16="http://schemas.microsoft.com/office/drawing/2014/main" xmlns="" id="{39E96592-15ED-469B-BE43-CDC8F9FCEC26}"/>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xmlns="" id="{B9D8AD6E-AA3F-4D4D-97A3-C824507A0175}"/>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9" name="Freeform 1358">
                  <a:extLst>
                    <a:ext uri="{FF2B5EF4-FFF2-40B4-BE49-F238E27FC236}">
                      <a16:creationId xmlns:a16="http://schemas.microsoft.com/office/drawing/2014/main" xmlns="" id="{9AA09E01-4343-4DFC-98A4-88007596943D}"/>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0" name="Oval 1359">
                  <a:extLst>
                    <a:ext uri="{FF2B5EF4-FFF2-40B4-BE49-F238E27FC236}">
                      <a16:creationId xmlns:a16="http://schemas.microsoft.com/office/drawing/2014/main" xmlns="" id="{FC355609-8332-4C4D-9DFE-E24954599DB4}"/>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1" name="Group 297">
                <a:extLst>
                  <a:ext uri="{FF2B5EF4-FFF2-40B4-BE49-F238E27FC236}">
                    <a16:creationId xmlns:a16="http://schemas.microsoft.com/office/drawing/2014/main" xmlns="" id="{324EC0C9-C929-4FCF-B114-983E6623C147}"/>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xmlns="" id="{CC355EE5-1BE1-411C-887B-BA5A505F99CA}"/>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3" name="Freeform 1362">
                  <a:extLst>
                    <a:ext uri="{FF2B5EF4-FFF2-40B4-BE49-F238E27FC236}">
                      <a16:creationId xmlns:a16="http://schemas.microsoft.com/office/drawing/2014/main" xmlns="" id="{3492B45B-08EB-420C-8181-7B3A5C6114BA}"/>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4" name="Oval 1363">
                  <a:extLst>
                    <a:ext uri="{FF2B5EF4-FFF2-40B4-BE49-F238E27FC236}">
                      <a16:creationId xmlns:a16="http://schemas.microsoft.com/office/drawing/2014/main" xmlns="" id="{89D82BAB-3FCF-4927-B809-B230E576F797}"/>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2" name="Group 305">
                <a:extLst>
                  <a:ext uri="{FF2B5EF4-FFF2-40B4-BE49-F238E27FC236}">
                    <a16:creationId xmlns:a16="http://schemas.microsoft.com/office/drawing/2014/main" xmlns="" id="{5D1488A7-EAED-45D2-A829-C250B8272A2F}"/>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xmlns="" id="{A27FD2F0-ACCB-40DB-9BD3-C9647E415AD2}"/>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7" name="Freeform 1366">
                  <a:extLst>
                    <a:ext uri="{FF2B5EF4-FFF2-40B4-BE49-F238E27FC236}">
                      <a16:creationId xmlns:a16="http://schemas.microsoft.com/office/drawing/2014/main" xmlns="" id="{D5FE529B-ED00-42C1-AB6C-458878239962}"/>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8" name="Oval 1367">
                  <a:extLst>
                    <a:ext uri="{FF2B5EF4-FFF2-40B4-BE49-F238E27FC236}">
                      <a16:creationId xmlns:a16="http://schemas.microsoft.com/office/drawing/2014/main" xmlns="" id="{208573A5-71B5-4538-A05A-B8009F93B34A}"/>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3" name="Group 313">
                <a:extLst>
                  <a:ext uri="{FF2B5EF4-FFF2-40B4-BE49-F238E27FC236}">
                    <a16:creationId xmlns:a16="http://schemas.microsoft.com/office/drawing/2014/main" xmlns="" id="{0C827C33-9756-4467-BB53-04FE6F0076AF}"/>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xmlns="" id="{B30F3A35-7B32-4C8F-9FFB-692BC9607DB4}"/>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1" name="Freeform 1370">
                  <a:extLst>
                    <a:ext uri="{FF2B5EF4-FFF2-40B4-BE49-F238E27FC236}">
                      <a16:creationId xmlns:a16="http://schemas.microsoft.com/office/drawing/2014/main" xmlns="" id="{ED2311C9-2FED-4177-8569-58652DA5AB3B}"/>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2" name="Oval 1371">
                  <a:extLst>
                    <a:ext uri="{FF2B5EF4-FFF2-40B4-BE49-F238E27FC236}">
                      <a16:creationId xmlns:a16="http://schemas.microsoft.com/office/drawing/2014/main" xmlns="" id="{9E6D92F9-FF10-4775-93D1-64C34AABDB49}"/>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4" name="Group 329">
                <a:extLst>
                  <a:ext uri="{FF2B5EF4-FFF2-40B4-BE49-F238E27FC236}">
                    <a16:creationId xmlns:a16="http://schemas.microsoft.com/office/drawing/2014/main" xmlns="" id="{5CB4C214-3EFF-45FD-88CF-27D5C5FDA5E3}"/>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xmlns="" id="{F3A60CA5-A6F0-418C-896F-18E32C6CFD34}"/>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5" name="Freeform 1374">
                  <a:extLst>
                    <a:ext uri="{FF2B5EF4-FFF2-40B4-BE49-F238E27FC236}">
                      <a16:creationId xmlns:a16="http://schemas.microsoft.com/office/drawing/2014/main" xmlns="" id="{D063AFF0-950F-49CD-94EA-A9BDB1A2A062}"/>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6" name="Oval 1375">
                  <a:extLst>
                    <a:ext uri="{FF2B5EF4-FFF2-40B4-BE49-F238E27FC236}">
                      <a16:creationId xmlns:a16="http://schemas.microsoft.com/office/drawing/2014/main" xmlns="" id="{B035203A-CF52-4237-8484-A66589B486CD}"/>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5" name="Group 254">
                <a:extLst>
                  <a:ext uri="{FF2B5EF4-FFF2-40B4-BE49-F238E27FC236}">
                    <a16:creationId xmlns:a16="http://schemas.microsoft.com/office/drawing/2014/main" xmlns="" id="{0A0C29B8-B8E6-457D-93D9-8D0DB9DB6633}"/>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xmlns="" id="{56DC00B0-8E39-46D2-BF47-57A0828CE0DB}"/>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9" name="Freeform 1378">
                  <a:extLst>
                    <a:ext uri="{FF2B5EF4-FFF2-40B4-BE49-F238E27FC236}">
                      <a16:creationId xmlns:a16="http://schemas.microsoft.com/office/drawing/2014/main" xmlns="" id="{145A7017-6E75-46F5-AEF9-38AD7CF124C6}"/>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0" name="Oval 1379">
                  <a:extLst>
                    <a:ext uri="{FF2B5EF4-FFF2-40B4-BE49-F238E27FC236}">
                      <a16:creationId xmlns:a16="http://schemas.microsoft.com/office/drawing/2014/main" xmlns="" id="{78B135A3-EDD3-4AA2-8B8D-5D1AED8C870F}"/>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6" name="Group 262">
                <a:extLst>
                  <a:ext uri="{FF2B5EF4-FFF2-40B4-BE49-F238E27FC236}">
                    <a16:creationId xmlns:a16="http://schemas.microsoft.com/office/drawing/2014/main" xmlns="" id="{951E0928-5590-4218-B6BC-51D13C50D7AF}"/>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xmlns="" id="{3607FE4C-2C4E-422E-84CD-117F4189C381}"/>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3" name="Freeform 1382">
                  <a:extLst>
                    <a:ext uri="{FF2B5EF4-FFF2-40B4-BE49-F238E27FC236}">
                      <a16:creationId xmlns:a16="http://schemas.microsoft.com/office/drawing/2014/main" xmlns="" id="{316D704D-AE50-4F66-B41C-E7C62B6595CB}"/>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4" name="Oval 1383">
                  <a:extLst>
                    <a:ext uri="{FF2B5EF4-FFF2-40B4-BE49-F238E27FC236}">
                      <a16:creationId xmlns:a16="http://schemas.microsoft.com/office/drawing/2014/main" xmlns="" id="{D23C63CC-0012-4AD6-BB9E-A720C743161B}"/>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7" name="Group 270">
                <a:extLst>
                  <a:ext uri="{FF2B5EF4-FFF2-40B4-BE49-F238E27FC236}">
                    <a16:creationId xmlns:a16="http://schemas.microsoft.com/office/drawing/2014/main" xmlns="" id="{2EB12353-7132-4EF9-A650-C8CD2E5DB5C4}"/>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xmlns="" id="{1C8573CB-00FD-4461-BBF5-99D4DA4C5E92}"/>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7" name="Freeform 1386">
                  <a:extLst>
                    <a:ext uri="{FF2B5EF4-FFF2-40B4-BE49-F238E27FC236}">
                      <a16:creationId xmlns:a16="http://schemas.microsoft.com/office/drawing/2014/main" xmlns="" id="{C201FDDA-16B6-47A1-9314-FA389023AE25}"/>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8" name="Oval 1387">
                  <a:extLst>
                    <a:ext uri="{FF2B5EF4-FFF2-40B4-BE49-F238E27FC236}">
                      <a16:creationId xmlns:a16="http://schemas.microsoft.com/office/drawing/2014/main" xmlns="" id="{59D82909-E6B6-437F-ABC9-F27A6D2AE8E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8" name="Group 278">
                <a:extLst>
                  <a:ext uri="{FF2B5EF4-FFF2-40B4-BE49-F238E27FC236}">
                    <a16:creationId xmlns:a16="http://schemas.microsoft.com/office/drawing/2014/main" xmlns="" id="{5969A6EE-39BD-4336-84E4-4B7F8CD071F7}"/>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xmlns="" id="{DFA34293-D88C-4A5D-8F6F-A870A179D1B1}"/>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1" name="Freeform 1390">
                  <a:extLst>
                    <a:ext uri="{FF2B5EF4-FFF2-40B4-BE49-F238E27FC236}">
                      <a16:creationId xmlns:a16="http://schemas.microsoft.com/office/drawing/2014/main" xmlns="" id="{7F4072D7-221D-4ED6-91AA-B0D254D28412}"/>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2" name="Oval 1391">
                  <a:extLst>
                    <a:ext uri="{FF2B5EF4-FFF2-40B4-BE49-F238E27FC236}">
                      <a16:creationId xmlns:a16="http://schemas.microsoft.com/office/drawing/2014/main" xmlns="" id="{9A757EAD-53A8-4C26-930E-A3FEA1EFDE52}"/>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9" name="Group 329">
                <a:extLst>
                  <a:ext uri="{FF2B5EF4-FFF2-40B4-BE49-F238E27FC236}">
                    <a16:creationId xmlns:a16="http://schemas.microsoft.com/office/drawing/2014/main" xmlns="" id="{D24A1114-B5E3-4A68-BFC9-DD6E8382D141}"/>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xmlns="" id="{9D11A0DC-94CF-40FD-8FC5-19DD2A223C1B}"/>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5" name="Freeform 1394">
                  <a:extLst>
                    <a:ext uri="{FF2B5EF4-FFF2-40B4-BE49-F238E27FC236}">
                      <a16:creationId xmlns:a16="http://schemas.microsoft.com/office/drawing/2014/main" xmlns="" id="{6DF2131F-F700-4271-86E6-208582A781C7}"/>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6" name="Oval 1395">
                  <a:extLst>
                    <a:ext uri="{FF2B5EF4-FFF2-40B4-BE49-F238E27FC236}">
                      <a16:creationId xmlns:a16="http://schemas.microsoft.com/office/drawing/2014/main" xmlns="" id="{3F3853BB-4E4A-458A-89E9-90FABD4A20DC}"/>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0" name="Group 254">
                <a:extLst>
                  <a:ext uri="{FF2B5EF4-FFF2-40B4-BE49-F238E27FC236}">
                    <a16:creationId xmlns:a16="http://schemas.microsoft.com/office/drawing/2014/main" xmlns="" id="{6397C113-E299-4DD5-A64F-E428030E99E5}"/>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xmlns="" id="{A8B18360-66E8-4C70-8399-A504AB6555C8}"/>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9" name="Freeform 1398">
                  <a:extLst>
                    <a:ext uri="{FF2B5EF4-FFF2-40B4-BE49-F238E27FC236}">
                      <a16:creationId xmlns:a16="http://schemas.microsoft.com/office/drawing/2014/main" xmlns="" id="{C9858462-46B7-4494-ACD8-92E7B7B1625D}"/>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0" name="Oval 1399">
                  <a:extLst>
                    <a:ext uri="{FF2B5EF4-FFF2-40B4-BE49-F238E27FC236}">
                      <a16:creationId xmlns:a16="http://schemas.microsoft.com/office/drawing/2014/main" xmlns="" id="{8E7C7A8A-8A97-4008-A7C3-955E53AE8213}"/>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1" name="Group 262">
                <a:extLst>
                  <a:ext uri="{FF2B5EF4-FFF2-40B4-BE49-F238E27FC236}">
                    <a16:creationId xmlns:a16="http://schemas.microsoft.com/office/drawing/2014/main" xmlns="" id="{ECC39233-55EF-4427-8135-E7D13342803E}"/>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xmlns="" id="{C2C2C387-81CB-4BBE-9A74-2DE516FC0203}"/>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3" name="Freeform 1402">
                  <a:extLst>
                    <a:ext uri="{FF2B5EF4-FFF2-40B4-BE49-F238E27FC236}">
                      <a16:creationId xmlns:a16="http://schemas.microsoft.com/office/drawing/2014/main" xmlns="" id="{1881EFA5-70C2-4055-93C8-EC6490E99FC5}"/>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4" name="Oval 1403">
                  <a:extLst>
                    <a:ext uri="{FF2B5EF4-FFF2-40B4-BE49-F238E27FC236}">
                      <a16:creationId xmlns:a16="http://schemas.microsoft.com/office/drawing/2014/main" xmlns="" id="{FC15CFE6-D026-4271-B4CE-AEA671706911}"/>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2" name="Group 270">
                <a:extLst>
                  <a:ext uri="{FF2B5EF4-FFF2-40B4-BE49-F238E27FC236}">
                    <a16:creationId xmlns:a16="http://schemas.microsoft.com/office/drawing/2014/main" xmlns="" id="{0060AE11-7ACE-4864-8CFA-C2E8E56BC97F}"/>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xmlns="" id="{366F8DD5-033D-455D-AF9B-ED3A232A1BD2}"/>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7" name="Freeform 1406">
                  <a:extLst>
                    <a:ext uri="{FF2B5EF4-FFF2-40B4-BE49-F238E27FC236}">
                      <a16:creationId xmlns:a16="http://schemas.microsoft.com/office/drawing/2014/main" xmlns="" id="{6E43A144-C7A4-43E0-AD03-451A4ED85617}"/>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8" name="Oval 1407">
                  <a:extLst>
                    <a:ext uri="{FF2B5EF4-FFF2-40B4-BE49-F238E27FC236}">
                      <a16:creationId xmlns:a16="http://schemas.microsoft.com/office/drawing/2014/main" xmlns="" id="{5B322A5F-5790-4F26-BB84-290C03930DF8}"/>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3" name="Group 278">
                <a:extLst>
                  <a:ext uri="{FF2B5EF4-FFF2-40B4-BE49-F238E27FC236}">
                    <a16:creationId xmlns:a16="http://schemas.microsoft.com/office/drawing/2014/main" xmlns="" id="{30CF689D-A8D3-491F-8FF9-D314BE335648}"/>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xmlns="" id="{12991AEB-87E4-409B-9CBE-4D5BAB03F7EE}"/>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1" name="Freeform 1410">
                  <a:extLst>
                    <a:ext uri="{FF2B5EF4-FFF2-40B4-BE49-F238E27FC236}">
                      <a16:creationId xmlns:a16="http://schemas.microsoft.com/office/drawing/2014/main" xmlns="" id="{29F00459-9885-4501-8CB6-5DFA3CFA0A6E}"/>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2" name="Oval 1411">
                  <a:extLst>
                    <a:ext uri="{FF2B5EF4-FFF2-40B4-BE49-F238E27FC236}">
                      <a16:creationId xmlns:a16="http://schemas.microsoft.com/office/drawing/2014/main" xmlns="" id="{B41EADAB-B121-4ABE-9E6E-06EB4B989BB1}"/>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4" name="Group 329">
                <a:extLst>
                  <a:ext uri="{FF2B5EF4-FFF2-40B4-BE49-F238E27FC236}">
                    <a16:creationId xmlns:a16="http://schemas.microsoft.com/office/drawing/2014/main" xmlns="" id="{F338B8B2-9760-4A97-8814-DA0C1E299C1A}"/>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xmlns="" id="{2F45D92A-7819-4637-933F-BAF5DE974CCC}"/>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5" name="Freeform 1414">
                  <a:extLst>
                    <a:ext uri="{FF2B5EF4-FFF2-40B4-BE49-F238E27FC236}">
                      <a16:creationId xmlns:a16="http://schemas.microsoft.com/office/drawing/2014/main" xmlns="" id="{D87D5779-F450-4761-99DA-19B035967443}"/>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6" name="Oval 1415">
                  <a:extLst>
                    <a:ext uri="{FF2B5EF4-FFF2-40B4-BE49-F238E27FC236}">
                      <a16:creationId xmlns:a16="http://schemas.microsoft.com/office/drawing/2014/main" xmlns="" id="{2D45A7C9-1385-45BA-9338-84D910BBC097}"/>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5" name="Group 254">
                <a:extLst>
                  <a:ext uri="{FF2B5EF4-FFF2-40B4-BE49-F238E27FC236}">
                    <a16:creationId xmlns:a16="http://schemas.microsoft.com/office/drawing/2014/main" xmlns="" id="{1CD74988-788A-4375-938B-8483164A1C7F}"/>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xmlns="" id="{D9E7D7ED-155C-40B9-BB19-236A375F7B20}"/>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9" name="Freeform 1418">
                  <a:extLst>
                    <a:ext uri="{FF2B5EF4-FFF2-40B4-BE49-F238E27FC236}">
                      <a16:creationId xmlns:a16="http://schemas.microsoft.com/office/drawing/2014/main" xmlns="" id="{F5AF459C-153B-4585-8A44-E76D80FB4C57}"/>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0" name="Oval 1419">
                  <a:extLst>
                    <a:ext uri="{FF2B5EF4-FFF2-40B4-BE49-F238E27FC236}">
                      <a16:creationId xmlns:a16="http://schemas.microsoft.com/office/drawing/2014/main" xmlns="" id="{CFE37E76-46AA-4004-9E5C-8CC57B5783C0}"/>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6" name="Group 262">
                <a:extLst>
                  <a:ext uri="{FF2B5EF4-FFF2-40B4-BE49-F238E27FC236}">
                    <a16:creationId xmlns:a16="http://schemas.microsoft.com/office/drawing/2014/main" xmlns="" id="{15CE933D-6C7F-43A2-B213-556CE490E152}"/>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xmlns="" id="{8FE583C9-13D7-4D3D-8BFE-5B55EEC75E17}"/>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3" name="Freeform 1422">
                  <a:extLst>
                    <a:ext uri="{FF2B5EF4-FFF2-40B4-BE49-F238E27FC236}">
                      <a16:creationId xmlns:a16="http://schemas.microsoft.com/office/drawing/2014/main" xmlns="" id="{BB699F3E-6FB8-4F3B-AB54-D702EE6C7563}"/>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4" name="Oval 1423">
                  <a:extLst>
                    <a:ext uri="{FF2B5EF4-FFF2-40B4-BE49-F238E27FC236}">
                      <a16:creationId xmlns:a16="http://schemas.microsoft.com/office/drawing/2014/main" xmlns="" id="{2A41C268-F9A8-4EF7-8B58-6BC93FB597AC}"/>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7" name="Group 270">
                <a:extLst>
                  <a:ext uri="{FF2B5EF4-FFF2-40B4-BE49-F238E27FC236}">
                    <a16:creationId xmlns:a16="http://schemas.microsoft.com/office/drawing/2014/main" xmlns="" id="{922F811D-3C9B-470B-AF17-4A04EDD9C8E5}"/>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xmlns="" id="{7215FFE0-D0F1-47F5-BD54-0908A0AFAB32}"/>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7" name="Freeform 1426">
                  <a:extLst>
                    <a:ext uri="{FF2B5EF4-FFF2-40B4-BE49-F238E27FC236}">
                      <a16:creationId xmlns:a16="http://schemas.microsoft.com/office/drawing/2014/main" xmlns="" id="{B07669AB-D730-4275-85AA-4DC70C1BCB4D}"/>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8" name="Oval 1427">
                  <a:extLst>
                    <a:ext uri="{FF2B5EF4-FFF2-40B4-BE49-F238E27FC236}">
                      <a16:creationId xmlns:a16="http://schemas.microsoft.com/office/drawing/2014/main" xmlns="" id="{03E6100C-F79E-42B2-8F7E-F7223084AACB}"/>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8" name="Group 329">
                <a:extLst>
                  <a:ext uri="{FF2B5EF4-FFF2-40B4-BE49-F238E27FC236}">
                    <a16:creationId xmlns:a16="http://schemas.microsoft.com/office/drawing/2014/main" xmlns="" id="{0EA13952-F5D5-4FD9-A8E3-657B4FFA07AA}"/>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xmlns="" id="{EF57E3A3-F62A-4D45-BCDD-1310223D843E}"/>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1" name="Freeform 1430">
                  <a:extLst>
                    <a:ext uri="{FF2B5EF4-FFF2-40B4-BE49-F238E27FC236}">
                      <a16:creationId xmlns:a16="http://schemas.microsoft.com/office/drawing/2014/main" xmlns="" id="{34B7E0C7-FC6F-4525-AE45-61F6FA2DAB6A}"/>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2" name="Oval 1431">
                  <a:extLst>
                    <a:ext uri="{FF2B5EF4-FFF2-40B4-BE49-F238E27FC236}">
                      <a16:creationId xmlns:a16="http://schemas.microsoft.com/office/drawing/2014/main" xmlns="" id="{B0EFDB9B-D845-462B-BA3C-CCAF3E3C4203}"/>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9" name="Group 254">
                <a:extLst>
                  <a:ext uri="{FF2B5EF4-FFF2-40B4-BE49-F238E27FC236}">
                    <a16:creationId xmlns:a16="http://schemas.microsoft.com/office/drawing/2014/main" xmlns="" id="{A732EB29-98AF-4A8D-91B2-EC3833A6C022}"/>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xmlns="" id="{4FE5F51C-EC42-4552-A16D-FF21350F2A38}"/>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5" name="Freeform 1434">
                  <a:extLst>
                    <a:ext uri="{FF2B5EF4-FFF2-40B4-BE49-F238E27FC236}">
                      <a16:creationId xmlns:a16="http://schemas.microsoft.com/office/drawing/2014/main" xmlns="" id="{BBE56DF6-6AA1-4E32-AB23-1153B61ADDC9}"/>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6" name="Oval 1435">
                  <a:extLst>
                    <a:ext uri="{FF2B5EF4-FFF2-40B4-BE49-F238E27FC236}">
                      <a16:creationId xmlns:a16="http://schemas.microsoft.com/office/drawing/2014/main" xmlns="" id="{9938C3FE-CE8D-47EB-B486-96AA233458BE}"/>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0" name="Group 262">
                <a:extLst>
                  <a:ext uri="{FF2B5EF4-FFF2-40B4-BE49-F238E27FC236}">
                    <a16:creationId xmlns:a16="http://schemas.microsoft.com/office/drawing/2014/main" xmlns="" id="{82B0666B-D7BD-4C29-B720-90395F87F481}"/>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xmlns="" id="{12ABB238-8A28-460B-84DD-2292C9C3811C}"/>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9" name="Freeform 1438">
                  <a:extLst>
                    <a:ext uri="{FF2B5EF4-FFF2-40B4-BE49-F238E27FC236}">
                      <a16:creationId xmlns:a16="http://schemas.microsoft.com/office/drawing/2014/main" xmlns="" id="{B62F3E35-DC2A-46CD-9BA0-6B4937305A3C}"/>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0" name="Oval 1439">
                  <a:extLst>
                    <a:ext uri="{FF2B5EF4-FFF2-40B4-BE49-F238E27FC236}">
                      <a16:creationId xmlns:a16="http://schemas.microsoft.com/office/drawing/2014/main" xmlns="" id="{E20445B0-9925-4C6F-8FC3-F6DA11D5CE28}"/>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1" name="Group 270">
                <a:extLst>
                  <a:ext uri="{FF2B5EF4-FFF2-40B4-BE49-F238E27FC236}">
                    <a16:creationId xmlns:a16="http://schemas.microsoft.com/office/drawing/2014/main" xmlns="" id="{92A8F921-635D-42E0-90F7-35360AAF99A3}"/>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xmlns="" id="{59B48B33-8105-4912-B79B-FBCEDDAE15CA}"/>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3" name="Freeform 1442">
                  <a:extLst>
                    <a:ext uri="{FF2B5EF4-FFF2-40B4-BE49-F238E27FC236}">
                      <a16:creationId xmlns:a16="http://schemas.microsoft.com/office/drawing/2014/main" xmlns="" id="{BB232AA2-F949-4654-B0A7-D673B6E90BC9}"/>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4" name="Oval 1443">
                  <a:extLst>
                    <a:ext uri="{FF2B5EF4-FFF2-40B4-BE49-F238E27FC236}">
                      <a16:creationId xmlns:a16="http://schemas.microsoft.com/office/drawing/2014/main" xmlns="" id="{2FC240A9-ABD2-43DB-91F5-F9D136F94E42}"/>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2" name="Group 278">
                <a:extLst>
                  <a:ext uri="{FF2B5EF4-FFF2-40B4-BE49-F238E27FC236}">
                    <a16:creationId xmlns:a16="http://schemas.microsoft.com/office/drawing/2014/main" xmlns="" id="{4BA6A147-2B7E-49F5-9C69-A86F928F59A3}"/>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xmlns="" id="{5699AED8-8205-4097-9472-D4EBF890828D}"/>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7" name="Freeform 1446">
                  <a:extLst>
                    <a:ext uri="{FF2B5EF4-FFF2-40B4-BE49-F238E27FC236}">
                      <a16:creationId xmlns:a16="http://schemas.microsoft.com/office/drawing/2014/main" xmlns="" id="{F0DC2231-EB14-4E14-84C0-B7B29CDEA9D4}"/>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8" name="Oval 1447">
                  <a:extLst>
                    <a:ext uri="{FF2B5EF4-FFF2-40B4-BE49-F238E27FC236}">
                      <a16:creationId xmlns:a16="http://schemas.microsoft.com/office/drawing/2014/main" xmlns="" id="{430905AB-F66A-4AC8-9B1B-CEE8BFFCD790}"/>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3" name="Group 329">
                <a:extLst>
                  <a:ext uri="{FF2B5EF4-FFF2-40B4-BE49-F238E27FC236}">
                    <a16:creationId xmlns:a16="http://schemas.microsoft.com/office/drawing/2014/main" xmlns="" id="{46182618-A914-4591-811A-ECC025954C97}"/>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xmlns="" id="{E8AB30D5-C459-4F41-AC90-B8D4CA2ADBD5}"/>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1" name="Freeform 1450">
                  <a:extLst>
                    <a:ext uri="{FF2B5EF4-FFF2-40B4-BE49-F238E27FC236}">
                      <a16:creationId xmlns:a16="http://schemas.microsoft.com/office/drawing/2014/main" xmlns="" id="{C079A360-F03C-4696-9077-7635214AFE9D}"/>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2" name="Oval 1451">
                  <a:extLst>
                    <a:ext uri="{FF2B5EF4-FFF2-40B4-BE49-F238E27FC236}">
                      <a16:creationId xmlns:a16="http://schemas.microsoft.com/office/drawing/2014/main" xmlns="" id="{F3FCB09F-756B-48FC-83F0-57AF1D912124}"/>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4" name="Group 254">
                <a:extLst>
                  <a:ext uri="{FF2B5EF4-FFF2-40B4-BE49-F238E27FC236}">
                    <a16:creationId xmlns:a16="http://schemas.microsoft.com/office/drawing/2014/main" xmlns="" id="{765E31AB-2FA7-44E0-83A7-B6AC9FD6A5E3}"/>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xmlns="" id="{610100F1-F3BA-4C82-B9E4-75FCA7AF404A}"/>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5" name="Freeform 1454">
                  <a:extLst>
                    <a:ext uri="{FF2B5EF4-FFF2-40B4-BE49-F238E27FC236}">
                      <a16:creationId xmlns:a16="http://schemas.microsoft.com/office/drawing/2014/main" xmlns="" id="{954ABC66-98A1-4800-908D-FF40CAD115AE}"/>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6" name="Oval 1455">
                  <a:extLst>
                    <a:ext uri="{FF2B5EF4-FFF2-40B4-BE49-F238E27FC236}">
                      <a16:creationId xmlns:a16="http://schemas.microsoft.com/office/drawing/2014/main" xmlns="" id="{CF9D971F-B5C0-44AC-A2CD-76AA0DBA8E4D}"/>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5" name="Group 262">
                <a:extLst>
                  <a:ext uri="{FF2B5EF4-FFF2-40B4-BE49-F238E27FC236}">
                    <a16:creationId xmlns:a16="http://schemas.microsoft.com/office/drawing/2014/main" xmlns="" id="{0104D2C6-0BD7-4382-B130-2E3DCFB93C16}"/>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xmlns="" id="{EF6E4A4B-2DEB-4E46-A13A-F372FB75B92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9" name="Freeform 1458">
                  <a:extLst>
                    <a:ext uri="{FF2B5EF4-FFF2-40B4-BE49-F238E27FC236}">
                      <a16:creationId xmlns:a16="http://schemas.microsoft.com/office/drawing/2014/main" xmlns="" id="{591E320C-A9B9-4EE4-B155-0B54D25170B3}"/>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0" name="Oval 1459">
                  <a:extLst>
                    <a:ext uri="{FF2B5EF4-FFF2-40B4-BE49-F238E27FC236}">
                      <a16:creationId xmlns:a16="http://schemas.microsoft.com/office/drawing/2014/main" xmlns="" id="{9DF24ACA-B98D-4B4B-A5FF-A4BA87EBB70C}"/>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6" name="Group 270">
                <a:extLst>
                  <a:ext uri="{FF2B5EF4-FFF2-40B4-BE49-F238E27FC236}">
                    <a16:creationId xmlns:a16="http://schemas.microsoft.com/office/drawing/2014/main" xmlns="" id="{ADA1C407-B6F8-49C2-9014-98D1BF3C2A8F}"/>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xmlns="" id="{71F95F4F-01D9-432C-AA20-9A6D2A9B3A40}"/>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3" name="Freeform 1462">
                  <a:extLst>
                    <a:ext uri="{FF2B5EF4-FFF2-40B4-BE49-F238E27FC236}">
                      <a16:creationId xmlns:a16="http://schemas.microsoft.com/office/drawing/2014/main" xmlns="" id="{0CD06FB5-335B-4024-AFB8-55D6273B4D2D}"/>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4" name="Oval 1463">
                  <a:extLst>
                    <a:ext uri="{FF2B5EF4-FFF2-40B4-BE49-F238E27FC236}">
                      <a16:creationId xmlns:a16="http://schemas.microsoft.com/office/drawing/2014/main" xmlns="" id="{350AB294-D368-4902-8133-ACE10E3E31E9}"/>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7" name="Group 278">
                <a:extLst>
                  <a:ext uri="{FF2B5EF4-FFF2-40B4-BE49-F238E27FC236}">
                    <a16:creationId xmlns:a16="http://schemas.microsoft.com/office/drawing/2014/main" xmlns="" id="{40986E92-7F58-4D1D-ACDA-7869E688F8D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xmlns="" id="{B484EA29-04C8-4AE7-BF87-410DC42C1194}"/>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7" name="Freeform 1466">
                  <a:extLst>
                    <a:ext uri="{FF2B5EF4-FFF2-40B4-BE49-F238E27FC236}">
                      <a16:creationId xmlns:a16="http://schemas.microsoft.com/office/drawing/2014/main" xmlns="" id="{7AF45A98-A70D-4D0D-8E78-E13D78D08672}"/>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8" name="Oval 1467">
                  <a:extLst>
                    <a:ext uri="{FF2B5EF4-FFF2-40B4-BE49-F238E27FC236}">
                      <a16:creationId xmlns:a16="http://schemas.microsoft.com/office/drawing/2014/main" xmlns="" id="{E7B5BCBF-F464-4AD3-A961-AE5293A4A1D9}"/>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8" name="Group 329">
                <a:extLst>
                  <a:ext uri="{FF2B5EF4-FFF2-40B4-BE49-F238E27FC236}">
                    <a16:creationId xmlns:a16="http://schemas.microsoft.com/office/drawing/2014/main" xmlns="" id="{B14C2887-0E57-475A-A951-56FE538D8BFB}"/>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xmlns="" id="{844BC9B4-88C6-4526-B6C4-661DC2094BA8}"/>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1" name="Freeform 1470">
                  <a:extLst>
                    <a:ext uri="{FF2B5EF4-FFF2-40B4-BE49-F238E27FC236}">
                      <a16:creationId xmlns:a16="http://schemas.microsoft.com/office/drawing/2014/main" xmlns="" id="{8A57D010-558F-4561-B968-3E31DB9C9356}"/>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2" name="Oval 1471">
                  <a:extLst>
                    <a:ext uri="{FF2B5EF4-FFF2-40B4-BE49-F238E27FC236}">
                      <a16:creationId xmlns:a16="http://schemas.microsoft.com/office/drawing/2014/main" xmlns="" id="{3F719505-B840-436F-81E0-A12A2C0DB1CB}"/>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9" name="Group 254">
                <a:extLst>
                  <a:ext uri="{FF2B5EF4-FFF2-40B4-BE49-F238E27FC236}">
                    <a16:creationId xmlns:a16="http://schemas.microsoft.com/office/drawing/2014/main" xmlns="" id="{CD10694E-F54C-499D-90A0-AC617669D492}"/>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xmlns="" id="{BEA07776-91C0-4D39-B580-E0CAD2932D1A}"/>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5" name="Freeform 1474">
                  <a:extLst>
                    <a:ext uri="{FF2B5EF4-FFF2-40B4-BE49-F238E27FC236}">
                      <a16:creationId xmlns:a16="http://schemas.microsoft.com/office/drawing/2014/main" xmlns="" id="{CAE5D288-02FD-4A60-9F3D-4C3CB88089DA}"/>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6" name="Oval 1475">
                  <a:extLst>
                    <a:ext uri="{FF2B5EF4-FFF2-40B4-BE49-F238E27FC236}">
                      <a16:creationId xmlns:a16="http://schemas.microsoft.com/office/drawing/2014/main" xmlns="" id="{38A1F6D9-8E55-47AD-90F6-3A1DEC08ED24}"/>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0" name="Group 262">
                <a:extLst>
                  <a:ext uri="{FF2B5EF4-FFF2-40B4-BE49-F238E27FC236}">
                    <a16:creationId xmlns:a16="http://schemas.microsoft.com/office/drawing/2014/main" xmlns="" id="{F3E841AE-F17F-431C-95A4-8AE3BA0239A6}"/>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xmlns="" id="{F861D37A-E281-444E-A280-C7A762B3C4E9}"/>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9" name="Freeform 1478">
                  <a:extLst>
                    <a:ext uri="{FF2B5EF4-FFF2-40B4-BE49-F238E27FC236}">
                      <a16:creationId xmlns:a16="http://schemas.microsoft.com/office/drawing/2014/main" xmlns="" id="{1AD6D5AE-3022-41C6-AA60-460EFB7AB091}"/>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0" name="Oval 1479">
                  <a:extLst>
                    <a:ext uri="{FF2B5EF4-FFF2-40B4-BE49-F238E27FC236}">
                      <a16:creationId xmlns:a16="http://schemas.microsoft.com/office/drawing/2014/main" xmlns="" id="{8DEE7159-3EDB-4785-9E4A-C61C341BA830}"/>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1" name="Group 270">
                <a:extLst>
                  <a:ext uri="{FF2B5EF4-FFF2-40B4-BE49-F238E27FC236}">
                    <a16:creationId xmlns:a16="http://schemas.microsoft.com/office/drawing/2014/main" xmlns="" id="{356FA2CC-41BB-40B1-A92D-9BEB0583D678}"/>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xmlns="" id="{E80314B8-64DD-42CC-9C44-7F3B1D91248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3" name="Freeform 1482">
                  <a:extLst>
                    <a:ext uri="{FF2B5EF4-FFF2-40B4-BE49-F238E27FC236}">
                      <a16:creationId xmlns:a16="http://schemas.microsoft.com/office/drawing/2014/main" xmlns="" id="{5B66D8FD-A5A5-4566-845A-B5DAEF67C74D}"/>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4" name="Oval 1483">
                  <a:extLst>
                    <a:ext uri="{FF2B5EF4-FFF2-40B4-BE49-F238E27FC236}">
                      <a16:creationId xmlns:a16="http://schemas.microsoft.com/office/drawing/2014/main" xmlns="" id="{DCD76883-790A-43CC-AA77-E6DB6BC585D8}"/>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2" name="Group 278">
                <a:extLst>
                  <a:ext uri="{FF2B5EF4-FFF2-40B4-BE49-F238E27FC236}">
                    <a16:creationId xmlns:a16="http://schemas.microsoft.com/office/drawing/2014/main" xmlns="" id="{52969702-53BE-4D66-88BE-28FB0E19D9C1}"/>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xmlns="" id="{AA76F7D5-4A1E-4168-A8C5-6D1625C099A1}"/>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7" name="Freeform 1486">
                  <a:extLst>
                    <a:ext uri="{FF2B5EF4-FFF2-40B4-BE49-F238E27FC236}">
                      <a16:creationId xmlns:a16="http://schemas.microsoft.com/office/drawing/2014/main" xmlns="" id="{C2E1D76B-E1E2-433A-A29E-54D516EFBB54}"/>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8" name="Oval 1487">
                  <a:extLst>
                    <a:ext uri="{FF2B5EF4-FFF2-40B4-BE49-F238E27FC236}">
                      <a16:creationId xmlns:a16="http://schemas.microsoft.com/office/drawing/2014/main" xmlns="" id="{1F7F9CA1-B39C-47A1-BA2E-BF4AF2BA4640}"/>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3" name="Group 329">
                <a:extLst>
                  <a:ext uri="{FF2B5EF4-FFF2-40B4-BE49-F238E27FC236}">
                    <a16:creationId xmlns:a16="http://schemas.microsoft.com/office/drawing/2014/main" xmlns="" id="{403B8FB1-2B91-4EA3-98B8-1A5927437F0C}"/>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xmlns="" id="{FD79241C-B786-4672-8BEB-5AEB3BD7EBB8}"/>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1" name="Freeform 1490">
                  <a:extLst>
                    <a:ext uri="{FF2B5EF4-FFF2-40B4-BE49-F238E27FC236}">
                      <a16:creationId xmlns:a16="http://schemas.microsoft.com/office/drawing/2014/main" xmlns="" id="{32F14BB7-427F-4E82-A9C6-5A30F3880F27}"/>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2" name="Oval 1491">
                  <a:extLst>
                    <a:ext uri="{FF2B5EF4-FFF2-40B4-BE49-F238E27FC236}">
                      <a16:creationId xmlns:a16="http://schemas.microsoft.com/office/drawing/2014/main" xmlns="" id="{16F07D93-D6E0-4F3D-91D8-8935ADE1BC9C}"/>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4" name="Group 81">
                <a:extLst>
                  <a:ext uri="{FF2B5EF4-FFF2-40B4-BE49-F238E27FC236}">
                    <a16:creationId xmlns:a16="http://schemas.microsoft.com/office/drawing/2014/main" xmlns="" id="{5996C2FA-BD13-43FE-82F5-8AE48D657522}"/>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xmlns="" id="{D550514A-57CA-4452-A9AC-07FB37E3A715}"/>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5" name="Freeform 1494">
                  <a:extLst>
                    <a:ext uri="{FF2B5EF4-FFF2-40B4-BE49-F238E27FC236}">
                      <a16:creationId xmlns:a16="http://schemas.microsoft.com/office/drawing/2014/main" xmlns="" id="{BDABB4E9-D375-42E2-8ADE-C1CE6EE42FA7}"/>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6" name="Oval 1495">
                  <a:extLst>
                    <a:ext uri="{FF2B5EF4-FFF2-40B4-BE49-F238E27FC236}">
                      <a16:creationId xmlns:a16="http://schemas.microsoft.com/office/drawing/2014/main" xmlns="" id="{D578D6C5-F2BE-4FFF-A734-DF1C7E31925B}"/>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5" name="Group 89">
                <a:extLst>
                  <a:ext uri="{FF2B5EF4-FFF2-40B4-BE49-F238E27FC236}">
                    <a16:creationId xmlns:a16="http://schemas.microsoft.com/office/drawing/2014/main" xmlns="" id="{43B01FA9-C3A8-4CAD-87C3-80500E3D0559}"/>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xmlns="" id="{A07DE890-572E-458E-94C1-55E4382B38CD}"/>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9" name="Freeform 1498">
                  <a:extLst>
                    <a:ext uri="{FF2B5EF4-FFF2-40B4-BE49-F238E27FC236}">
                      <a16:creationId xmlns:a16="http://schemas.microsoft.com/office/drawing/2014/main" xmlns="" id="{57ED19F1-8D69-488B-9A46-D6DFA5280B0B}"/>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0" name="Oval 1499">
                  <a:extLst>
                    <a:ext uri="{FF2B5EF4-FFF2-40B4-BE49-F238E27FC236}">
                      <a16:creationId xmlns:a16="http://schemas.microsoft.com/office/drawing/2014/main" xmlns="" id="{2AD32D96-B232-4EC2-9331-62F913DF0E53}"/>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6" name="Group 289">
                <a:extLst>
                  <a:ext uri="{FF2B5EF4-FFF2-40B4-BE49-F238E27FC236}">
                    <a16:creationId xmlns:a16="http://schemas.microsoft.com/office/drawing/2014/main" xmlns="" id="{564ADC77-0EEA-41B8-AC1A-306488ACC620}"/>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xmlns="" id="{954ACB89-C818-4434-9632-466525CD2FEF}"/>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3" name="Freeform 1502">
                  <a:extLst>
                    <a:ext uri="{FF2B5EF4-FFF2-40B4-BE49-F238E27FC236}">
                      <a16:creationId xmlns:a16="http://schemas.microsoft.com/office/drawing/2014/main" xmlns="" id="{431095EC-E572-44B3-897C-582D860D3353}"/>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4" name="Oval 1503">
                  <a:extLst>
                    <a:ext uri="{FF2B5EF4-FFF2-40B4-BE49-F238E27FC236}">
                      <a16:creationId xmlns:a16="http://schemas.microsoft.com/office/drawing/2014/main" xmlns="" id="{4E441073-780C-4D80-9706-F981BEF98B4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7" name="Group 297">
                <a:extLst>
                  <a:ext uri="{FF2B5EF4-FFF2-40B4-BE49-F238E27FC236}">
                    <a16:creationId xmlns:a16="http://schemas.microsoft.com/office/drawing/2014/main" xmlns="" id="{8728AC13-8C16-4036-9A33-120693B6B35A}"/>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xmlns="" id="{E12E8943-5F6B-4FC5-9F72-07E7F2133BEB}"/>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7" name="Freeform 1506">
                  <a:extLst>
                    <a:ext uri="{FF2B5EF4-FFF2-40B4-BE49-F238E27FC236}">
                      <a16:creationId xmlns:a16="http://schemas.microsoft.com/office/drawing/2014/main" xmlns="" id="{460B4564-8AAB-4D47-9349-1E6C01270CD9}"/>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8" name="Oval 1507">
                  <a:extLst>
                    <a:ext uri="{FF2B5EF4-FFF2-40B4-BE49-F238E27FC236}">
                      <a16:creationId xmlns:a16="http://schemas.microsoft.com/office/drawing/2014/main" xmlns="" id="{7684B7A5-4CD4-4724-B98A-8F525AD145A2}"/>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8" name="Group 305">
                <a:extLst>
                  <a:ext uri="{FF2B5EF4-FFF2-40B4-BE49-F238E27FC236}">
                    <a16:creationId xmlns:a16="http://schemas.microsoft.com/office/drawing/2014/main" xmlns="" id="{D31CC15F-3F8C-4880-9F20-CF80135F5274}"/>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xmlns="" id="{956E2A8C-7D91-4353-A7DC-883F55F84ACA}"/>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1" name="Freeform 1510">
                  <a:extLst>
                    <a:ext uri="{FF2B5EF4-FFF2-40B4-BE49-F238E27FC236}">
                      <a16:creationId xmlns:a16="http://schemas.microsoft.com/office/drawing/2014/main" xmlns="" id="{44A9B764-EEA5-41AC-8472-92D6E1E05C4E}"/>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2" name="Oval 1511">
                  <a:extLst>
                    <a:ext uri="{FF2B5EF4-FFF2-40B4-BE49-F238E27FC236}">
                      <a16:creationId xmlns:a16="http://schemas.microsoft.com/office/drawing/2014/main" xmlns="" id="{449890BC-ED6D-43B5-9DE6-DAFA41BC80CB}"/>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9" name="Group 313">
                <a:extLst>
                  <a:ext uri="{FF2B5EF4-FFF2-40B4-BE49-F238E27FC236}">
                    <a16:creationId xmlns:a16="http://schemas.microsoft.com/office/drawing/2014/main" xmlns="" id="{7DF3D027-13E0-4317-A293-A04FC3F45262}"/>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xmlns="" id="{30FB2A23-2507-4F4D-877F-7001A834FAFE}"/>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5" name="Freeform 1514">
                  <a:extLst>
                    <a:ext uri="{FF2B5EF4-FFF2-40B4-BE49-F238E27FC236}">
                      <a16:creationId xmlns:a16="http://schemas.microsoft.com/office/drawing/2014/main" xmlns="" id="{1E355DEA-EAB2-4183-9E27-6BA3F4EE4F38}"/>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6" name="Oval 1515">
                  <a:extLst>
                    <a:ext uri="{FF2B5EF4-FFF2-40B4-BE49-F238E27FC236}">
                      <a16:creationId xmlns:a16="http://schemas.microsoft.com/office/drawing/2014/main" xmlns="" id="{E49235E2-C27F-4497-9228-AF1C16911757}"/>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0" name="Group 278">
                <a:extLst>
                  <a:ext uri="{FF2B5EF4-FFF2-40B4-BE49-F238E27FC236}">
                    <a16:creationId xmlns:a16="http://schemas.microsoft.com/office/drawing/2014/main" xmlns="" id="{1CAE4F63-5A18-4589-91CA-076420ED600C}"/>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xmlns="" id="{4D2C450E-1F67-4A00-8519-540ACA3A6509}"/>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9" name="Freeform 1518">
                  <a:extLst>
                    <a:ext uri="{FF2B5EF4-FFF2-40B4-BE49-F238E27FC236}">
                      <a16:creationId xmlns:a16="http://schemas.microsoft.com/office/drawing/2014/main" xmlns="" id="{50923D09-61AE-4F2D-8F9C-B2EA685951B1}"/>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0" name="Oval 1519">
                  <a:extLst>
                    <a:ext uri="{FF2B5EF4-FFF2-40B4-BE49-F238E27FC236}">
                      <a16:creationId xmlns:a16="http://schemas.microsoft.com/office/drawing/2014/main" xmlns="" id="{F4219241-0CBA-4A89-8230-7F2675534771}"/>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1" name="Group 254">
                <a:extLst>
                  <a:ext uri="{FF2B5EF4-FFF2-40B4-BE49-F238E27FC236}">
                    <a16:creationId xmlns:a16="http://schemas.microsoft.com/office/drawing/2014/main" xmlns="" id="{E5783A46-4C96-40FD-92EB-01298622DB9A}"/>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xmlns="" id="{39AA98E8-892A-4282-A1A4-268419DBE059}"/>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3" name="Freeform 1522">
                  <a:extLst>
                    <a:ext uri="{FF2B5EF4-FFF2-40B4-BE49-F238E27FC236}">
                      <a16:creationId xmlns:a16="http://schemas.microsoft.com/office/drawing/2014/main" xmlns="" id="{4D9FDC36-45AA-4F0A-B2AF-2ECDEC2DF0C7}"/>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4" name="Oval 1523">
                  <a:extLst>
                    <a:ext uri="{FF2B5EF4-FFF2-40B4-BE49-F238E27FC236}">
                      <a16:creationId xmlns:a16="http://schemas.microsoft.com/office/drawing/2014/main" xmlns="" id="{715820A9-C2ED-40A6-9FE2-D458348ED665}"/>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2" name="Group 254">
                <a:extLst>
                  <a:ext uri="{FF2B5EF4-FFF2-40B4-BE49-F238E27FC236}">
                    <a16:creationId xmlns:a16="http://schemas.microsoft.com/office/drawing/2014/main" xmlns="" id="{887C1F44-DAAB-4B19-95C1-25EB9A1EA6D8}"/>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xmlns="" id="{465FB6DE-436C-4669-8D73-2473D49D61E1}"/>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7" name="Freeform 1526">
                  <a:extLst>
                    <a:ext uri="{FF2B5EF4-FFF2-40B4-BE49-F238E27FC236}">
                      <a16:creationId xmlns:a16="http://schemas.microsoft.com/office/drawing/2014/main" xmlns="" id="{B3F54994-E214-47A8-9B1F-42B4C8D00BF6}"/>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8" name="Oval 1527">
                  <a:extLst>
                    <a:ext uri="{FF2B5EF4-FFF2-40B4-BE49-F238E27FC236}">
                      <a16:creationId xmlns:a16="http://schemas.microsoft.com/office/drawing/2014/main" xmlns="" id="{6872065B-2F5C-4A85-A634-543B0BA776B0}"/>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3" name="Group 262">
                <a:extLst>
                  <a:ext uri="{FF2B5EF4-FFF2-40B4-BE49-F238E27FC236}">
                    <a16:creationId xmlns:a16="http://schemas.microsoft.com/office/drawing/2014/main" xmlns="" id="{F7E6CD91-CE71-4E53-9A8C-B746AE846CD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xmlns="" id="{4DA8305B-A55B-446F-B1DF-B21E4508651C}"/>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1" name="Freeform 1530">
                  <a:extLst>
                    <a:ext uri="{FF2B5EF4-FFF2-40B4-BE49-F238E27FC236}">
                      <a16:creationId xmlns:a16="http://schemas.microsoft.com/office/drawing/2014/main" xmlns="" id="{5B1B417C-7022-430A-9525-42EE61F30BD9}"/>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2" name="Oval 1531">
                  <a:extLst>
                    <a:ext uri="{FF2B5EF4-FFF2-40B4-BE49-F238E27FC236}">
                      <a16:creationId xmlns:a16="http://schemas.microsoft.com/office/drawing/2014/main" xmlns="" id="{C3514CB4-55C8-4136-8D31-B98091C5F8E8}"/>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4" name="Group 270">
                <a:extLst>
                  <a:ext uri="{FF2B5EF4-FFF2-40B4-BE49-F238E27FC236}">
                    <a16:creationId xmlns:a16="http://schemas.microsoft.com/office/drawing/2014/main" xmlns="" id="{50E505DC-F608-4F41-A505-281D8198A47E}"/>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xmlns="" id="{4E226F1E-0598-42AE-96BF-04791DE10C01}"/>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5" name="Freeform 1534">
                  <a:extLst>
                    <a:ext uri="{FF2B5EF4-FFF2-40B4-BE49-F238E27FC236}">
                      <a16:creationId xmlns:a16="http://schemas.microsoft.com/office/drawing/2014/main" xmlns="" id="{1C84DA9A-A690-4B26-BF61-6A993BCC8800}"/>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6" name="Oval 1535">
                  <a:extLst>
                    <a:ext uri="{FF2B5EF4-FFF2-40B4-BE49-F238E27FC236}">
                      <a16:creationId xmlns:a16="http://schemas.microsoft.com/office/drawing/2014/main" xmlns="" id="{276D7B98-00F8-4EAA-A543-B735835F0315}"/>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5" name="Group 278">
                <a:extLst>
                  <a:ext uri="{FF2B5EF4-FFF2-40B4-BE49-F238E27FC236}">
                    <a16:creationId xmlns:a16="http://schemas.microsoft.com/office/drawing/2014/main" xmlns="" id="{BCADC9AA-1415-4DDA-8FA6-1D296403EC6B}"/>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xmlns="" id="{3C105B97-92AA-4010-8A2A-7881EB388C3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9" name="Freeform 1538">
                  <a:extLst>
                    <a:ext uri="{FF2B5EF4-FFF2-40B4-BE49-F238E27FC236}">
                      <a16:creationId xmlns:a16="http://schemas.microsoft.com/office/drawing/2014/main" xmlns="" id="{5A163C44-7C97-40EF-9F2C-6EBBA0735C88}"/>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0" name="Oval 1539">
                  <a:extLst>
                    <a:ext uri="{FF2B5EF4-FFF2-40B4-BE49-F238E27FC236}">
                      <a16:creationId xmlns:a16="http://schemas.microsoft.com/office/drawing/2014/main" xmlns="" id="{27AE514E-DA78-4D6F-8C10-B2256AD81117}"/>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6" name="Group 329">
                <a:extLst>
                  <a:ext uri="{FF2B5EF4-FFF2-40B4-BE49-F238E27FC236}">
                    <a16:creationId xmlns:a16="http://schemas.microsoft.com/office/drawing/2014/main" xmlns="" id="{C50D7D1B-718B-4189-B541-D3C99ECCBC96}"/>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xmlns="" id="{08BD9851-10AB-4C14-85E1-810DEFB35810}"/>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3" name="Freeform 1542">
                  <a:extLst>
                    <a:ext uri="{FF2B5EF4-FFF2-40B4-BE49-F238E27FC236}">
                      <a16:creationId xmlns:a16="http://schemas.microsoft.com/office/drawing/2014/main" xmlns="" id="{AB0BF3D4-12CE-4807-8852-760864538CE2}"/>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4" name="Oval 1543">
                  <a:extLst>
                    <a:ext uri="{FF2B5EF4-FFF2-40B4-BE49-F238E27FC236}">
                      <a16:creationId xmlns:a16="http://schemas.microsoft.com/office/drawing/2014/main" xmlns="" id="{1AB309E2-0137-4EF8-829C-26BFDC06EF63}"/>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7" name="Group 254">
                <a:extLst>
                  <a:ext uri="{FF2B5EF4-FFF2-40B4-BE49-F238E27FC236}">
                    <a16:creationId xmlns:a16="http://schemas.microsoft.com/office/drawing/2014/main" xmlns="" id="{B06436E1-0685-4C24-8F52-73CEE06153F5}"/>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xmlns="" id="{7D7F7DFC-CC2F-4524-BC8C-D929420B401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7" name="Freeform 1546">
                  <a:extLst>
                    <a:ext uri="{FF2B5EF4-FFF2-40B4-BE49-F238E27FC236}">
                      <a16:creationId xmlns:a16="http://schemas.microsoft.com/office/drawing/2014/main" xmlns="" id="{40DE650E-B2DE-46A0-94E4-060C455424C2}"/>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8" name="Oval 1547">
                  <a:extLst>
                    <a:ext uri="{FF2B5EF4-FFF2-40B4-BE49-F238E27FC236}">
                      <a16:creationId xmlns:a16="http://schemas.microsoft.com/office/drawing/2014/main" xmlns="" id="{F9598268-53B0-45A6-A079-A188F36CE77B}"/>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8" name="Group 262">
                <a:extLst>
                  <a:ext uri="{FF2B5EF4-FFF2-40B4-BE49-F238E27FC236}">
                    <a16:creationId xmlns:a16="http://schemas.microsoft.com/office/drawing/2014/main" xmlns="" id="{D82E87A8-6123-4627-B4D9-BF47216A77B5}"/>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xmlns="" id="{B6416B4B-41E0-478E-BE41-3E69A9A8D246}"/>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1" name="Freeform 1550">
                  <a:extLst>
                    <a:ext uri="{FF2B5EF4-FFF2-40B4-BE49-F238E27FC236}">
                      <a16:creationId xmlns:a16="http://schemas.microsoft.com/office/drawing/2014/main" xmlns="" id="{612CA451-9AB4-413B-BCE9-55CDA7F13780}"/>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2" name="Oval 1551">
                  <a:extLst>
                    <a:ext uri="{FF2B5EF4-FFF2-40B4-BE49-F238E27FC236}">
                      <a16:creationId xmlns:a16="http://schemas.microsoft.com/office/drawing/2014/main" xmlns="" id="{1896F082-FC06-4D49-8CF4-688C2DF551F7}"/>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9" name="Group 270">
                <a:extLst>
                  <a:ext uri="{FF2B5EF4-FFF2-40B4-BE49-F238E27FC236}">
                    <a16:creationId xmlns:a16="http://schemas.microsoft.com/office/drawing/2014/main" xmlns="" id="{0B368B7D-EB30-4493-BE18-89EC280ACFAC}"/>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xmlns="" id="{FA793B7E-DEEA-4C3A-B41F-C64D70C09B48}"/>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5" name="Freeform 1554">
                  <a:extLst>
                    <a:ext uri="{FF2B5EF4-FFF2-40B4-BE49-F238E27FC236}">
                      <a16:creationId xmlns:a16="http://schemas.microsoft.com/office/drawing/2014/main" xmlns="" id="{81AD240B-EF5E-4734-8A9D-435E3DF0BCF5}"/>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6" name="Oval 1555">
                  <a:extLst>
                    <a:ext uri="{FF2B5EF4-FFF2-40B4-BE49-F238E27FC236}">
                      <a16:creationId xmlns:a16="http://schemas.microsoft.com/office/drawing/2014/main" xmlns="" id="{E80AF6ED-30C9-4C64-88AE-C05A66D82E04}"/>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0" name="Group 278">
                <a:extLst>
                  <a:ext uri="{FF2B5EF4-FFF2-40B4-BE49-F238E27FC236}">
                    <a16:creationId xmlns:a16="http://schemas.microsoft.com/office/drawing/2014/main" xmlns="" id="{87EE0772-D77C-4295-B859-C163AD2E4503}"/>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xmlns="" id="{EE858285-D524-4095-8D4C-0B7536757DEE}"/>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9" name="Freeform 1558">
                  <a:extLst>
                    <a:ext uri="{FF2B5EF4-FFF2-40B4-BE49-F238E27FC236}">
                      <a16:creationId xmlns:a16="http://schemas.microsoft.com/office/drawing/2014/main" xmlns="" id="{93E69ECF-71F4-4221-83E7-9A624C54134D}"/>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0" name="Oval 1559">
                  <a:extLst>
                    <a:ext uri="{FF2B5EF4-FFF2-40B4-BE49-F238E27FC236}">
                      <a16:creationId xmlns:a16="http://schemas.microsoft.com/office/drawing/2014/main" xmlns="" id="{4383396D-FF86-4508-83FF-2928457BAEB7}"/>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1" name="Group 329">
                <a:extLst>
                  <a:ext uri="{FF2B5EF4-FFF2-40B4-BE49-F238E27FC236}">
                    <a16:creationId xmlns:a16="http://schemas.microsoft.com/office/drawing/2014/main" xmlns="" id="{E6B7F296-0BC9-4E30-8F84-5CB2C1C20941}"/>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xmlns="" id="{A8CE4957-38C5-44A3-823C-06F8F35083EE}"/>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3" name="Freeform 1562">
                  <a:extLst>
                    <a:ext uri="{FF2B5EF4-FFF2-40B4-BE49-F238E27FC236}">
                      <a16:creationId xmlns:a16="http://schemas.microsoft.com/office/drawing/2014/main" xmlns="" id="{223B0CC1-0241-4C51-93B6-0AACB672960A}"/>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4" name="Oval 1563">
                  <a:extLst>
                    <a:ext uri="{FF2B5EF4-FFF2-40B4-BE49-F238E27FC236}">
                      <a16:creationId xmlns:a16="http://schemas.microsoft.com/office/drawing/2014/main" xmlns="" id="{1F52BA3E-FCD7-4F2B-998E-8A5884FAA7A9}"/>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2" name="Group 278">
                <a:extLst>
                  <a:ext uri="{FF2B5EF4-FFF2-40B4-BE49-F238E27FC236}">
                    <a16:creationId xmlns:a16="http://schemas.microsoft.com/office/drawing/2014/main" xmlns="" id="{0B7FEB7C-F1E7-4418-97FB-BFE622F8CA29}"/>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xmlns="" id="{8FD53CD0-B666-4BD0-A633-407861135B78}"/>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7" name="Freeform 1566">
                  <a:extLst>
                    <a:ext uri="{FF2B5EF4-FFF2-40B4-BE49-F238E27FC236}">
                      <a16:creationId xmlns:a16="http://schemas.microsoft.com/office/drawing/2014/main" xmlns="" id="{BFA45E7C-D5B3-4E6B-82AE-1E49AC88A4BC}"/>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8" name="Oval 1567">
                  <a:extLst>
                    <a:ext uri="{FF2B5EF4-FFF2-40B4-BE49-F238E27FC236}">
                      <a16:creationId xmlns:a16="http://schemas.microsoft.com/office/drawing/2014/main" xmlns="" id="{0D65D343-739D-4B92-A243-82E1484302E6}"/>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3" name="Group 329">
                <a:extLst>
                  <a:ext uri="{FF2B5EF4-FFF2-40B4-BE49-F238E27FC236}">
                    <a16:creationId xmlns:a16="http://schemas.microsoft.com/office/drawing/2014/main" xmlns="" id="{6B170F85-F92B-4E58-B3CD-BCDD3BD5DCF1}"/>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xmlns="" id="{08C9C4C4-4DD3-42F4-8CF2-623DB5761F27}"/>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1" name="Freeform 1570">
                  <a:extLst>
                    <a:ext uri="{FF2B5EF4-FFF2-40B4-BE49-F238E27FC236}">
                      <a16:creationId xmlns:a16="http://schemas.microsoft.com/office/drawing/2014/main" xmlns="" id="{AD5D55CD-6B85-4F90-A223-05BE5CB43F56}"/>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2" name="Oval 1571">
                  <a:extLst>
                    <a:ext uri="{FF2B5EF4-FFF2-40B4-BE49-F238E27FC236}">
                      <a16:creationId xmlns:a16="http://schemas.microsoft.com/office/drawing/2014/main" xmlns="" id="{4B2CC748-264D-4049-BCA6-6903FAC391D5}"/>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4" name="Group 57">
                <a:extLst>
                  <a:ext uri="{FF2B5EF4-FFF2-40B4-BE49-F238E27FC236}">
                    <a16:creationId xmlns:a16="http://schemas.microsoft.com/office/drawing/2014/main" xmlns="" id="{0ADD1B85-BDF5-459B-B26C-CFFA371AEE53}"/>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xmlns="" id="{466786E2-D676-4D0C-A58A-41E9D4632B0C}"/>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5" name="Freeform 1574">
                  <a:extLst>
                    <a:ext uri="{FF2B5EF4-FFF2-40B4-BE49-F238E27FC236}">
                      <a16:creationId xmlns:a16="http://schemas.microsoft.com/office/drawing/2014/main" xmlns="" id="{9EE5DF4F-2D13-4B97-9490-C9B9A1E35D61}"/>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6" name="Oval 1575">
                  <a:extLst>
                    <a:ext uri="{FF2B5EF4-FFF2-40B4-BE49-F238E27FC236}">
                      <a16:creationId xmlns:a16="http://schemas.microsoft.com/office/drawing/2014/main" xmlns="" id="{ABBB083D-3B9D-4CC4-876D-8485F75D259C}"/>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5" name="Group 97">
                <a:extLst>
                  <a:ext uri="{FF2B5EF4-FFF2-40B4-BE49-F238E27FC236}">
                    <a16:creationId xmlns:a16="http://schemas.microsoft.com/office/drawing/2014/main" xmlns="" id="{A063D8E9-5943-4754-8540-73C1CC7137A5}"/>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xmlns="" id="{506AB175-F37C-40D3-9687-562D80974A60}"/>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9" name="Freeform 1578">
                  <a:extLst>
                    <a:ext uri="{FF2B5EF4-FFF2-40B4-BE49-F238E27FC236}">
                      <a16:creationId xmlns:a16="http://schemas.microsoft.com/office/drawing/2014/main" xmlns="" id="{3CCE23E5-BFB6-4F2C-83D0-FDE2031CAB32}"/>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0" name="Oval 1579">
                  <a:extLst>
                    <a:ext uri="{FF2B5EF4-FFF2-40B4-BE49-F238E27FC236}">
                      <a16:creationId xmlns:a16="http://schemas.microsoft.com/office/drawing/2014/main" xmlns="" id="{187CE76C-311D-494C-B5DE-E6176958D95E}"/>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6" name="Group 105">
                <a:extLst>
                  <a:ext uri="{FF2B5EF4-FFF2-40B4-BE49-F238E27FC236}">
                    <a16:creationId xmlns:a16="http://schemas.microsoft.com/office/drawing/2014/main" xmlns="" id="{4C590DAE-8773-4717-8D81-D994592E6588}"/>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xmlns="" id="{CC975A30-6C1D-45AB-8287-13317D7C1DEC}"/>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3" name="Freeform 1582">
                  <a:extLst>
                    <a:ext uri="{FF2B5EF4-FFF2-40B4-BE49-F238E27FC236}">
                      <a16:creationId xmlns:a16="http://schemas.microsoft.com/office/drawing/2014/main" xmlns="" id="{F7B09D36-7AD4-4F61-BA96-6687211A5F88}"/>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4" name="Oval 1583">
                  <a:extLst>
                    <a:ext uri="{FF2B5EF4-FFF2-40B4-BE49-F238E27FC236}">
                      <a16:creationId xmlns:a16="http://schemas.microsoft.com/office/drawing/2014/main" xmlns="" id="{4965121C-C749-4ED3-B088-86616087DD0B}"/>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7" name="Group 113">
                <a:extLst>
                  <a:ext uri="{FF2B5EF4-FFF2-40B4-BE49-F238E27FC236}">
                    <a16:creationId xmlns:a16="http://schemas.microsoft.com/office/drawing/2014/main" xmlns="" id="{193E8050-3CE6-4A03-A2F4-F2AC94D7C9DC}"/>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xmlns="" id="{F3136957-F763-4366-9B50-F3F6FE485C78}"/>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7" name="Freeform 1586">
                  <a:extLst>
                    <a:ext uri="{FF2B5EF4-FFF2-40B4-BE49-F238E27FC236}">
                      <a16:creationId xmlns:a16="http://schemas.microsoft.com/office/drawing/2014/main" xmlns="" id="{5F671084-14D5-4BDF-A206-3620A8F4F703}"/>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8" name="Oval 1587">
                  <a:extLst>
                    <a:ext uri="{FF2B5EF4-FFF2-40B4-BE49-F238E27FC236}">
                      <a16:creationId xmlns:a16="http://schemas.microsoft.com/office/drawing/2014/main" xmlns="" id="{04440F05-26E5-4E7B-AF31-A5707F6BF446}"/>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8" name="Group 121">
                <a:extLst>
                  <a:ext uri="{FF2B5EF4-FFF2-40B4-BE49-F238E27FC236}">
                    <a16:creationId xmlns:a16="http://schemas.microsoft.com/office/drawing/2014/main" xmlns="" id="{3FFF1229-BD23-445B-A484-FA58FDD46A11}"/>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xmlns="" id="{2D94994A-AF46-4B57-93C2-29370D52CFF9}"/>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1" name="Freeform 1590">
                  <a:extLst>
                    <a:ext uri="{FF2B5EF4-FFF2-40B4-BE49-F238E27FC236}">
                      <a16:creationId xmlns:a16="http://schemas.microsoft.com/office/drawing/2014/main" xmlns="" id="{C63591A8-2D40-4389-9B7C-2AD283612F0D}"/>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2" name="Oval 1591">
                  <a:extLst>
                    <a:ext uri="{FF2B5EF4-FFF2-40B4-BE49-F238E27FC236}">
                      <a16:creationId xmlns:a16="http://schemas.microsoft.com/office/drawing/2014/main" xmlns="" id="{BE6F547D-838F-4BEC-BDB1-ABAC03A482E0}"/>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9" name="Group 214">
                <a:extLst>
                  <a:ext uri="{FF2B5EF4-FFF2-40B4-BE49-F238E27FC236}">
                    <a16:creationId xmlns:a16="http://schemas.microsoft.com/office/drawing/2014/main" xmlns="" id="{E0F60A70-8740-435D-B60A-0373DD003C49}"/>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xmlns="" id="{A49A25B5-BF22-4CA5-A31C-29CDC1851831}"/>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6" name="Oval 1595">
                  <a:extLst>
                    <a:ext uri="{FF2B5EF4-FFF2-40B4-BE49-F238E27FC236}">
                      <a16:creationId xmlns:a16="http://schemas.microsoft.com/office/drawing/2014/main" xmlns="" id="{3EDA8D25-82E7-49B2-99AD-3104CB5CB943}"/>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0" name="Group 224">
                <a:extLst>
                  <a:ext uri="{FF2B5EF4-FFF2-40B4-BE49-F238E27FC236}">
                    <a16:creationId xmlns:a16="http://schemas.microsoft.com/office/drawing/2014/main" xmlns="" id="{B01F10C7-BF5F-4D1A-9C97-A6471B00F57A}"/>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xmlns="" id="{F76B5074-650E-4D9C-B329-BC1BDEDFB3DE}"/>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9" name="Freeform 1598">
                  <a:extLst>
                    <a:ext uri="{FF2B5EF4-FFF2-40B4-BE49-F238E27FC236}">
                      <a16:creationId xmlns:a16="http://schemas.microsoft.com/office/drawing/2014/main" xmlns="" id="{64A637E7-D948-4C48-9498-192619026FCF}"/>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0" name="Oval 1599">
                  <a:extLst>
                    <a:ext uri="{FF2B5EF4-FFF2-40B4-BE49-F238E27FC236}">
                      <a16:creationId xmlns:a16="http://schemas.microsoft.com/office/drawing/2014/main" xmlns="" id="{8504A940-A6ED-44C0-821F-9731E36741B6}"/>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1" name="Group 254">
                <a:extLst>
                  <a:ext uri="{FF2B5EF4-FFF2-40B4-BE49-F238E27FC236}">
                    <a16:creationId xmlns:a16="http://schemas.microsoft.com/office/drawing/2014/main" xmlns="" id="{5E6F5CFA-10C0-483B-A30F-E0C699C357EF}"/>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xmlns="" id="{4C762843-B01F-4E1B-BCA2-D20744219365}"/>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3" name="Freeform 1602">
                  <a:extLst>
                    <a:ext uri="{FF2B5EF4-FFF2-40B4-BE49-F238E27FC236}">
                      <a16:creationId xmlns:a16="http://schemas.microsoft.com/office/drawing/2014/main" xmlns="" id="{90E03CE7-DCA5-4FAC-9C79-45543D5C91CB}"/>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4" name="Oval 1603">
                  <a:extLst>
                    <a:ext uri="{FF2B5EF4-FFF2-40B4-BE49-F238E27FC236}">
                      <a16:creationId xmlns:a16="http://schemas.microsoft.com/office/drawing/2014/main" xmlns="" id="{DF6EA97F-B7DC-41EA-B5D5-61F9E8F255E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2" name="Group 262">
                <a:extLst>
                  <a:ext uri="{FF2B5EF4-FFF2-40B4-BE49-F238E27FC236}">
                    <a16:creationId xmlns:a16="http://schemas.microsoft.com/office/drawing/2014/main" xmlns="" id="{A8216353-A24D-40FE-89FF-27566EA0C10D}"/>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xmlns="" id="{D56E6E4E-6916-42D3-B5E2-5FC9567FF76E}"/>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7" name="Freeform 1606">
                  <a:extLst>
                    <a:ext uri="{FF2B5EF4-FFF2-40B4-BE49-F238E27FC236}">
                      <a16:creationId xmlns:a16="http://schemas.microsoft.com/office/drawing/2014/main" xmlns="" id="{B5EE8B17-5D01-47D9-A4D1-1D6D52326251}"/>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8" name="Oval 1607">
                  <a:extLst>
                    <a:ext uri="{FF2B5EF4-FFF2-40B4-BE49-F238E27FC236}">
                      <a16:creationId xmlns:a16="http://schemas.microsoft.com/office/drawing/2014/main" xmlns="" id="{14CEC6C1-06DC-430E-BB49-1F05F63BC2E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3" name="Group 270">
                <a:extLst>
                  <a:ext uri="{FF2B5EF4-FFF2-40B4-BE49-F238E27FC236}">
                    <a16:creationId xmlns:a16="http://schemas.microsoft.com/office/drawing/2014/main" xmlns="" id="{FA7E372B-4D51-4DE1-8E48-F87F266CFDB5}"/>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xmlns="" id="{19CBB58A-8C2C-4E07-9D4D-DF49DB2BF5E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1" name="Freeform 1610">
                  <a:extLst>
                    <a:ext uri="{FF2B5EF4-FFF2-40B4-BE49-F238E27FC236}">
                      <a16:creationId xmlns:a16="http://schemas.microsoft.com/office/drawing/2014/main" xmlns="" id="{958A544B-E1E3-4353-9081-1EF44DD27EAD}"/>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2" name="Oval 1611">
                  <a:extLst>
                    <a:ext uri="{FF2B5EF4-FFF2-40B4-BE49-F238E27FC236}">
                      <a16:creationId xmlns:a16="http://schemas.microsoft.com/office/drawing/2014/main" xmlns="" id="{7FA5299F-0D22-4B4D-BC23-AC256017E84C}"/>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4" name="Group 278">
                <a:extLst>
                  <a:ext uri="{FF2B5EF4-FFF2-40B4-BE49-F238E27FC236}">
                    <a16:creationId xmlns:a16="http://schemas.microsoft.com/office/drawing/2014/main" xmlns="" id="{FD96637C-3D0C-47D2-9F7D-1C84F6E99855}"/>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xmlns="" id="{30E829C5-D71B-4047-A370-0F38CB388504}"/>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5" name="Freeform 1614">
                  <a:extLst>
                    <a:ext uri="{FF2B5EF4-FFF2-40B4-BE49-F238E27FC236}">
                      <a16:creationId xmlns:a16="http://schemas.microsoft.com/office/drawing/2014/main" xmlns="" id="{54E29BF2-FCC7-40BD-8A69-2F919C43FBC2}"/>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6" name="Oval 1615">
                  <a:extLst>
                    <a:ext uri="{FF2B5EF4-FFF2-40B4-BE49-F238E27FC236}">
                      <a16:creationId xmlns:a16="http://schemas.microsoft.com/office/drawing/2014/main" xmlns="" id="{679EB443-4A25-4BB5-B562-F39D4AAED80B}"/>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5" name="Group 329">
                <a:extLst>
                  <a:ext uri="{FF2B5EF4-FFF2-40B4-BE49-F238E27FC236}">
                    <a16:creationId xmlns:a16="http://schemas.microsoft.com/office/drawing/2014/main" xmlns="" id="{725F16A4-92DB-486C-AFFD-54BB396ABDBC}"/>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xmlns="" id="{F9AD1C13-84EA-4AF7-8F36-70FE7ECEC8F3}"/>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9" name="Freeform 1618">
                  <a:extLst>
                    <a:ext uri="{FF2B5EF4-FFF2-40B4-BE49-F238E27FC236}">
                      <a16:creationId xmlns:a16="http://schemas.microsoft.com/office/drawing/2014/main" xmlns="" id="{25F5ACD6-BE76-4906-AC5A-9BEF6BF74769}"/>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0" name="Oval 1619">
                  <a:extLst>
                    <a:ext uri="{FF2B5EF4-FFF2-40B4-BE49-F238E27FC236}">
                      <a16:creationId xmlns:a16="http://schemas.microsoft.com/office/drawing/2014/main" xmlns="" id="{422DE6EF-4459-4D69-9FFD-57D642B95B1D}"/>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6" name="Group 254">
                <a:extLst>
                  <a:ext uri="{FF2B5EF4-FFF2-40B4-BE49-F238E27FC236}">
                    <a16:creationId xmlns:a16="http://schemas.microsoft.com/office/drawing/2014/main" xmlns="" id="{7A3C559F-B71E-4DA0-B0D1-4184E793BDF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xmlns="" id="{61DE5F49-DA2C-49EF-B7C1-DAB2888A38AB}"/>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3" name="Freeform 1622">
                  <a:extLst>
                    <a:ext uri="{FF2B5EF4-FFF2-40B4-BE49-F238E27FC236}">
                      <a16:creationId xmlns:a16="http://schemas.microsoft.com/office/drawing/2014/main" xmlns="" id="{72D719D0-2160-4714-B881-BE8F72B05F1A}"/>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4" name="Oval 1623">
                  <a:extLst>
                    <a:ext uri="{FF2B5EF4-FFF2-40B4-BE49-F238E27FC236}">
                      <a16:creationId xmlns:a16="http://schemas.microsoft.com/office/drawing/2014/main" xmlns="" id="{A648AFCF-3F15-4C5E-AEFB-68FC03233FF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7" name="Group 262">
                <a:extLst>
                  <a:ext uri="{FF2B5EF4-FFF2-40B4-BE49-F238E27FC236}">
                    <a16:creationId xmlns:a16="http://schemas.microsoft.com/office/drawing/2014/main" xmlns="" id="{96F60E7A-D8FC-4146-A062-CBC00373344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xmlns="" id="{44C8DA55-5607-4E6B-828A-6664DBCAEAD0}"/>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7" name="Freeform 1626">
                  <a:extLst>
                    <a:ext uri="{FF2B5EF4-FFF2-40B4-BE49-F238E27FC236}">
                      <a16:creationId xmlns:a16="http://schemas.microsoft.com/office/drawing/2014/main" xmlns="" id="{B0F8DC92-E1D4-4836-B4AE-D0221C7DC264}"/>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8" name="Oval 1627">
                  <a:extLst>
                    <a:ext uri="{FF2B5EF4-FFF2-40B4-BE49-F238E27FC236}">
                      <a16:creationId xmlns:a16="http://schemas.microsoft.com/office/drawing/2014/main" xmlns="" id="{FADE4FF9-B41D-43E8-883B-C679AAB06BF4}"/>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8" name="Group 270">
                <a:extLst>
                  <a:ext uri="{FF2B5EF4-FFF2-40B4-BE49-F238E27FC236}">
                    <a16:creationId xmlns:a16="http://schemas.microsoft.com/office/drawing/2014/main" xmlns="" id="{062C657A-1D0C-4521-B8FC-87D22A10B37D}"/>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xmlns="" id="{51A4BD62-BAE9-43BC-A192-23F1871A66F0}"/>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1" name="Freeform 1630">
                  <a:extLst>
                    <a:ext uri="{FF2B5EF4-FFF2-40B4-BE49-F238E27FC236}">
                      <a16:creationId xmlns:a16="http://schemas.microsoft.com/office/drawing/2014/main" xmlns="" id="{E6E42ABC-AD56-464A-997B-41792494CDD6}"/>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2" name="Oval 1631">
                  <a:extLst>
                    <a:ext uri="{FF2B5EF4-FFF2-40B4-BE49-F238E27FC236}">
                      <a16:creationId xmlns:a16="http://schemas.microsoft.com/office/drawing/2014/main" xmlns="" id="{AA1E9F61-C7F6-4439-9995-0B3C0E6991AF}"/>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9" name="Group 329">
                <a:extLst>
                  <a:ext uri="{FF2B5EF4-FFF2-40B4-BE49-F238E27FC236}">
                    <a16:creationId xmlns:a16="http://schemas.microsoft.com/office/drawing/2014/main" xmlns="" id="{51F0C5E1-B3ED-493D-AE48-39E4AB2DC241}"/>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xmlns="" id="{0A5A815E-DD59-496F-B6B8-78520E55573D}"/>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5" name="Freeform 1634">
                  <a:extLst>
                    <a:ext uri="{FF2B5EF4-FFF2-40B4-BE49-F238E27FC236}">
                      <a16:creationId xmlns:a16="http://schemas.microsoft.com/office/drawing/2014/main" xmlns="" id="{5DE60C11-CC25-49CD-842E-AA3BB0B1F36C}"/>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6" name="Oval 1635">
                  <a:extLst>
                    <a:ext uri="{FF2B5EF4-FFF2-40B4-BE49-F238E27FC236}">
                      <a16:creationId xmlns:a16="http://schemas.microsoft.com/office/drawing/2014/main" xmlns="" id="{187B84FB-C3FF-4E23-9684-B9312F275852}"/>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sp>
        <p:nvSpPr>
          <p:cNvPr id="1638" name="TextBox 1637">
            <a:extLst>
              <a:ext uri="{FF2B5EF4-FFF2-40B4-BE49-F238E27FC236}">
                <a16:creationId xmlns:a16="http://schemas.microsoft.com/office/drawing/2014/main" xmlns="" id="{0C746496-C3DF-4266-B1ED-230E2AF0D53C}"/>
              </a:ext>
            </a:extLst>
          </p:cNvPr>
          <p:cNvSpPr txBox="1"/>
          <p:nvPr/>
        </p:nvSpPr>
        <p:spPr>
          <a:xfrm>
            <a:off x="6096000" y="2853301"/>
            <a:ext cx="4919295" cy="1200329"/>
          </a:xfrm>
          <a:prstGeom prst="rect">
            <a:avLst/>
          </a:prstGeom>
          <a:noFill/>
          <a:ln w="25400">
            <a:solidFill>
              <a:srgbClr val="FF0000"/>
            </a:solidFill>
          </a:ln>
        </p:spPr>
        <p:txBody>
          <a:bodyPr wrap="none">
            <a:spAutoFit/>
          </a:bodyPr>
          <a:lstStyle/>
          <a:p>
            <a:pPr algn="ctr">
              <a:defRPr/>
            </a:pPr>
            <a:r>
              <a:rPr lang="en-US" sz="3600" dirty="0">
                <a:cs typeface="Arial" charset="0"/>
              </a:rPr>
              <a:t>MHC I expression is </a:t>
            </a:r>
          </a:p>
          <a:p>
            <a:pPr>
              <a:defRPr/>
            </a:pPr>
            <a:r>
              <a:rPr lang="en-US" sz="3600" dirty="0">
                <a:cs typeface="Arial" charset="0"/>
              </a:rPr>
              <a:t>low/absent in 93% of </a:t>
            </a:r>
            <a:r>
              <a:rPr lang="en-US" sz="3600" dirty="0" err="1">
                <a:cs typeface="Arial" charset="0"/>
              </a:rPr>
              <a:t>cHL</a:t>
            </a:r>
            <a:endParaRPr lang="en-US" sz="3600" dirty="0">
              <a:cs typeface="Arial" charset="0"/>
            </a:endParaRPr>
          </a:p>
        </p:txBody>
      </p:sp>
      <p:grpSp>
        <p:nvGrpSpPr>
          <p:cNvPr id="9408" name="Group 44">
            <a:extLst>
              <a:ext uri="{FF2B5EF4-FFF2-40B4-BE49-F238E27FC236}">
                <a16:creationId xmlns:a16="http://schemas.microsoft.com/office/drawing/2014/main" xmlns="" id="{8064DEF7-581F-4334-B408-1C48C740F64D}"/>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xmlns="" id="{F7CAD2DE-45F0-4909-8DEC-A37D21BE523F}"/>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0" name="Rounded Rectangle 1639">
              <a:extLst>
                <a:ext uri="{FF2B5EF4-FFF2-40B4-BE49-F238E27FC236}">
                  <a16:creationId xmlns:a16="http://schemas.microsoft.com/office/drawing/2014/main" xmlns="" id="{42E00299-6895-41C9-8B51-2B15543A4033}"/>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1" name="Rounded Rectangle 1640">
              <a:extLst>
                <a:ext uri="{FF2B5EF4-FFF2-40B4-BE49-F238E27FC236}">
                  <a16:creationId xmlns:a16="http://schemas.microsoft.com/office/drawing/2014/main" xmlns="" id="{EDCF850D-9251-44DA-BDB2-70C968843DCF}"/>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2" name="Oval 1641">
              <a:extLst>
                <a:ext uri="{FF2B5EF4-FFF2-40B4-BE49-F238E27FC236}">
                  <a16:creationId xmlns:a16="http://schemas.microsoft.com/office/drawing/2014/main" xmlns="" id="{702B1AE1-F151-4230-85D1-38FFADC39955}"/>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3" name="Oval 1642">
              <a:extLst>
                <a:ext uri="{FF2B5EF4-FFF2-40B4-BE49-F238E27FC236}">
                  <a16:creationId xmlns:a16="http://schemas.microsoft.com/office/drawing/2014/main" xmlns="" id="{20DA6103-5B4C-4CD4-BF60-E1812E7CAB84}"/>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4" name="Rounded Rectangle 1643">
              <a:extLst>
                <a:ext uri="{FF2B5EF4-FFF2-40B4-BE49-F238E27FC236}">
                  <a16:creationId xmlns:a16="http://schemas.microsoft.com/office/drawing/2014/main" xmlns="" id="{EB73EFAC-8F48-4C22-9070-E56E95FFAB4F}"/>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5" name="Rounded Rectangle 1644">
              <a:extLst>
                <a:ext uri="{FF2B5EF4-FFF2-40B4-BE49-F238E27FC236}">
                  <a16:creationId xmlns:a16="http://schemas.microsoft.com/office/drawing/2014/main" xmlns="" id="{E8B82FE0-9207-49E3-98E1-1FEFB746D449}"/>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409" name="TextBox 1645">
            <a:extLst>
              <a:ext uri="{FF2B5EF4-FFF2-40B4-BE49-F238E27FC236}">
                <a16:creationId xmlns:a16="http://schemas.microsoft.com/office/drawing/2014/main" xmlns="" id="{9493841C-C699-434B-AF4E-DA674C808988}"/>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MCH I</a:t>
            </a:r>
          </a:p>
        </p:txBody>
      </p:sp>
      <p:grpSp>
        <p:nvGrpSpPr>
          <p:cNvPr id="9410" name="Group 45">
            <a:extLst>
              <a:ext uri="{FF2B5EF4-FFF2-40B4-BE49-F238E27FC236}">
                <a16:creationId xmlns:a16="http://schemas.microsoft.com/office/drawing/2014/main" xmlns="" id="{15F73F53-3D20-48DE-8403-FBCB6F7DD106}"/>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xmlns="" id="{8DFF504B-95EB-4A1F-B3B5-06C81AE38B0E}"/>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649" name="Arc 1648">
              <a:extLst>
                <a:ext uri="{FF2B5EF4-FFF2-40B4-BE49-F238E27FC236}">
                  <a16:creationId xmlns:a16="http://schemas.microsoft.com/office/drawing/2014/main" xmlns="" id="{F70D6B67-9360-4029-8DB2-04CB2DDEEB92}"/>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9413" name="Group 150">
            <a:extLst>
              <a:ext uri="{FF2B5EF4-FFF2-40B4-BE49-F238E27FC236}">
                <a16:creationId xmlns:a16="http://schemas.microsoft.com/office/drawing/2014/main" xmlns="" id="{418343E5-CD9A-4FDA-9DBE-8123F83F88B5}"/>
              </a:ext>
            </a:extLst>
          </p:cNvPr>
          <p:cNvGrpSpPr>
            <a:grpSpLocks/>
          </p:cNvGrpSpPr>
          <p:nvPr/>
        </p:nvGrpSpPr>
        <p:grpSpPr bwMode="auto">
          <a:xfrm>
            <a:off x="2960688" y="5029200"/>
            <a:ext cx="869950" cy="596900"/>
            <a:chOff x="1511746" y="3743559"/>
            <a:chExt cx="743081" cy="565666"/>
          </a:xfrm>
        </p:grpSpPr>
        <p:sp>
          <p:nvSpPr>
            <p:cNvPr id="1655" name="Oval 1654">
              <a:extLst>
                <a:ext uri="{FF2B5EF4-FFF2-40B4-BE49-F238E27FC236}">
                  <a16:creationId xmlns:a16="http://schemas.microsoft.com/office/drawing/2014/main" xmlns="" id="{C2E7722A-6F2D-48AE-9757-594E055D942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15" name="Rectangle 146">
              <a:extLst>
                <a:ext uri="{FF2B5EF4-FFF2-40B4-BE49-F238E27FC236}">
                  <a16:creationId xmlns:a16="http://schemas.microsoft.com/office/drawing/2014/main" xmlns="" id="{F4B8B5C4-D83C-4967-9290-F9CAA58EDC47}"/>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a:t>
              </a:r>
              <a:endParaRPr lang="en-US" altLang="en-US" sz="2000" b="1">
                <a:solidFill>
                  <a:schemeClr val="bg1"/>
                </a:solidFill>
                <a:latin typeface="Symbol" panose="05050102010706020507" pitchFamily="18" charset="2"/>
              </a:endParaRPr>
            </a:p>
          </p:txBody>
        </p:sp>
      </p:grpSp>
      <p:grpSp>
        <p:nvGrpSpPr>
          <p:cNvPr id="1613" name="Group 274">
            <a:extLst>
              <a:ext uri="{FF2B5EF4-FFF2-40B4-BE49-F238E27FC236}">
                <a16:creationId xmlns:a16="http://schemas.microsoft.com/office/drawing/2014/main" xmlns="" id="{3A181A7A-EDDB-4AE2-A659-0A961D8FD466}"/>
              </a:ext>
            </a:extLst>
          </p:cNvPr>
          <p:cNvGrpSpPr>
            <a:grpSpLocks/>
          </p:cNvGrpSpPr>
          <p:nvPr/>
        </p:nvGrpSpPr>
        <p:grpSpPr bwMode="auto">
          <a:xfrm>
            <a:off x="173952" y="-82435"/>
            <a:ext cx="111125" cy="236537"/>
            <a:chOff x="7391400" y="1447800"/>
            <a:chExt cx="228600" cy="685800"/>
          </a:xfrm>
        </p:grpSpPr>
        <p:sp>
          <p:nvSpPr>
            <p:cNvPr id="1617" name="Freeform 705">
              <a:extLst>
                <a:ext uri="{FF2B5EF4-FFF2-40B4-BE49-F238E27FC236}">
                  <a16:creationId xmlns:a16="http://schemas.microsoft.com/office/drawing/2014/main" xmlns="" id="{44822901-3560-41BE-99D3-23B175FBEB1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1" name="Freeform 706">
              <a:extLst>
                <a:ext uri="{FF2B5EF4-FFF2-40B4-BE49-F238E27FC236}">
                  <a16:creationId xmlns:a16="http://schemas.microsoft.com/office/drawing/2014/main" xmlns="" id="{7A5F4FED-7934-442D-BAE7-461747320C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5" name="Oval 1624">
              <a:extLst>
                <a:ext uri="{FF2B5EF4-FFF2-40B4-BE49-F238E27FC236}">
                  <a16:creationId xmlns:a16="http://schemas.microsoft.com/office/drawing/2014/main" xmlns="" id="{530FBA7D-74CC-4776-9540-0FDD3A6407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29" name="Group 77">
            <a:extLst>
              <a:ext uri="{FF2B5EF4-FFF2-40B4-BE49-F238E27FC236}">
                <a16:creationId xmlns:a16="http://schemas.microsoft.com/office/drawing/2014/main" xmlns="" id="{875A5ADE-4784-4B7B-8696-BBA8F1D33AA0}"/>
              </a:ext>
            </a:extLst>
          </p:cNvPr>
          <p:cNvGrpSpPr>
            <a:grpSpLocks/>
          </p:cNvGrpSpPr>
          <p:nvPr/>
        </p:nvGrpSpPr>
        <p:grpSpPr bwMode="auto">
          <a:xfrm>
            <a:off x="278727" y="-82435"/>
            <a:ext cx="111125" cy="236537"/>
            <a:chOff x="7391400" y="1447800"/>
            <a:chExt cx="228600" cy="685800"/>
          </a:xfrm>
        </p:grpSpPr>
        <p:sp>
          <p:nvSpPr>
            <p:cNvPr id="1633" name="Freeform 761">
              <a:extLst>
                <a:ext uri="{FF2B5EF4-FFF2-40B4-BE49-F238E27FC236}">
                  <a16:creationId xmlns:a16="http://schemas.microsoft.com/office/drawing/2014/main" xmlns="" id="{D42850C1-0817-41F8-9868-53372AE430F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7" name="Freeform 762">
              <a:extLst>
                <a:ext uri="{FF2B5EF4-FFF2-40B4-BE49-F238E27FC236}">
                  <a16:creationId xmlns:a16="http://schemas.microsoft.com/office/drawing/2014/main" xmlns="" id="{01132CBD-CEAF-4392-A13C-15EAE2F9E3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6" name="Oval 1645">
              <a:extLst>
                <a:ext uri="{FF2B5EF4-FFF2-40B4-BE49-F238E27FC236}">
                  <a16:creationId xmlns:a16="http://schemas.microsoft.com/office/drawing/2014/main" xmlns="" id="{E68D8DFB-4C18-48BC-82A7-B19E6F4140E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54" name="Group 85">
            <a:extLst>
              <a:ext uri="{FF2B5EF4-FFF2-40B4-BE49-F238E27FC236}">
                <a16:creationId xmlns:a16="http://schemas.microsoft.com/office/drawing/2014/main" xmlns="" id="{18BE63C7-3B95-4D08-B15E-3805D4AEA265}"/>
              </a:ext>
            </a:extLst>
          </p:cNvPr>
          <p:cNvGrpSpPr>
            <a:grpSpLocks/>
          </p:cNvGrpSpPr>
          <p:nvPr/>
        </p:nvGrpSpPr>
        <p:grpSpPr bwMode="auto">
          <a:xfrm>
            <a:off x="389852" y="-82435"/>
            <a:ext cx="111125" cy="236537"/>
            <a:chOff x="7391400" y="1447800"/>
            <a:chExt cx="228600" cy="685800"/>
          </a:xfrm>
        </p:grpSpPr>
        <p:sp>
          <p:nvSpPr>
            <p:cNvPr id="1656" name="Freeform 769">
              <a:extLst>
                <a:ext uri="{FF2B5EF4-FFF2-40B4-BE49-F238E27FC236}">
                  <a16:creationId xmlns:a16="http://schemas.microsoft.com/office/drawing/2014/main" xmlns="" id="{8F9D891F-98EB-437D-A1AF-6B3996E1F66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7" name="Freeform 770">
              <a:extLst>
                <a:ext uri="{FF2B5EF4-FFF2-40B4-BE49-F238E27FC236}">
                  <a16:creationId xmlns:a16="http://schemas.microsoft.com/office/drawing/2014/main" xmlns="" id="{9EB6F8C6-2B25-4965-821D-F6F0DF525F4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8" name="Oval 1657">
              <a:extLst>
                <a:ext uri="{FF2B5EF4-FFF2-40B4-BE49-F238E27FC236}">
                  <a16:creationId xmlns:a16="http://schemas.microsoft.com/office/drawing/2014/main" xmlns="" id="{18775C67-8AF1-4F6A-BFFB-8785915E64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59" name="Group 285">
            <a:extLst>
              <a:ext uri="{FF2B5EF4-FFF2-40B4-BE49-F238E27FC236}">
                <a16:creationId xmlns:a16="http://schemas.microsoft.com/office/drawing/2014/main" xmlns="" id="{109EEED8-5CD6-4D6A-B928-C00315C65EC2}"/>
              </a:ext>
            </a:extLst>
          </p:cNvPr>
          <p:cNvGrpSpPr>
            <a:grpSpLocks/>
          </p:cNvGrpSpPr>
          <p:nvPr/>
        </p:nvGrpSpPr>
        <p:grpSpPr bwMode="auto">
          <a:xfrm>
            <a:off x="500977" y="-82435"/>
            <a:ext cx="111125" cy="236537"/>
            <a:chOff x="7391400" y="1447800"/>
            <a:chExt cx="228600" cy="685800"/>
          </a:xfrm>
        </p:grpSpPr>
        <p:sp>
          <p:nvSpPr>
            <p:cNvPr id="1660" name="Freeform 777">
              <a:extLst>
                <a:ext uri="{FF2B5EF4-FFF2-40B4-BE49-F238E27FC236}">
                  <a16:creationId xmlns:a16="http://schemas.microsoft.com/office/drawing/2014/main" xmlns="" id="{B90994AF-6D5C-473B-AD14-C825E57FB13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1" name="Freeform 778">
              <a:extLst>
                <a:ext uri="{FF2B5EF4-FFF2-40B4-BE49-F238E27FC236}">
                  <a16:creationId xmlns:a16="http://schemas.microsoft.com/office/drawing/2014/main" xmlns="" id="{777F8FE0-CE06-4951-826B-547B89FFB48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2" name="Oval 1661">
              <a:extLst>
                <a:ext uri="{FF2B5EF4-FFF2-40B4-BE49-F238E27FC236}">
                  <a16:creationId xmlns:a16="http://schemas.microsoft.com/office/drawing/2014/main" xmlns="" id="{628FFD9E-CD75-4CC6-88DF-8D07738CD2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63" name="Group 293">
            <a:extLst>
              <a:ext uri="{FF2B5EF4-FFF2-40B4-BE49-F238E27FC236}">
                <a16:creationId xmlns:a16="http://schemas.microsoft.com/office/drawing/2014/main" xmlns="" id="{1EA12FB2-9565-4C71-A2DE-B419A7941CD5}"/>
              </a:ext>
            </a:extLst>
          </p:cNvPr>
          <p:cNvGrpSpPr>
            <a:grpSpLocks/>
          </p:cNvGrpSpPr>
          <p:nvPr/>
        </p:nvGrpSpPr>
        <p:grpSpPr bwMode="auto">
          <a:xfrm>
            <a:off x="612102" y="-82435"/>
            <a:ext cx="111125" cy="236537"/>
            <a:chOff x="7391400" y="1447800"/>
            <a:chExt cx="228600" cy="685800"/>
          </a:xfrm>
        </p:grpSpPr>
        <p:sp>
          <p:nvSpPr>
            <p:cNvPr id="1664" name="Freeform 785">
              <a:extLst>
                <a:ext uri="{FF2B5EF4-FFF2-40B4-BE49-F238E27FC236}">
                  <a16:creationId xmlns:a16="http://schemas.microsoft.com/office/drawing/2014/main" xmlns="" id="{2EAD7A97-E988-4124-BD86-B2A43F9BCC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5" name="Freeform 786">
              <a:extLst>
                <a:ext uri="{FF2B5EF4-FFF2-40B4-BE49-F238E27FC236}">
                  <a16:creationId xmlns:a16="http://schemas.microsoft.com/office/drawing/2014/main" xmlns="" id="{0DCA68B5-2C3F-46CA-9C9C-E628EBA880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6" name="Oval 1665">
              <a:extLst>
                <a:ext uri="{FF2B5EF4-FFF2-40B4-BE49-F238E27FC236}">
                  <a16:creationId xmlns:a16="http://schemas.microsoft.com/office/drawing/2014/main" xmlns="" id="{38F84D3D-6D12-4501-A034-E8876D9090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67" name="Group 301">
            <a:extLst>
              <a:ext uri="{FF2B5EF4-FFF2-40B4-BE49-F238E27FC236}">
                <a16:creationId xmlns:a16="http://schemas.microsoft.com/office/drawing/2014/main" xmlns="" id="{4479F3DE-3F9C-4D99-8988-95D8ADC91BB8}"/>
              </a:ext>
            </a:extLst>
          </p:cNvPr>
          <p:cNvGrpSpPr>
            <a:grpSpLocks/>
          </p:cNvGrpSpPr>
          <p:nvPr/>
        </p:nvGrpSpPr>
        <p:grpSpPr bwMode="auto">
          <a:xfrm>
            <a:off x="723227" y="-82435"/>
            <a:ext cx="111125" cy="236537"/>
            <a:chOff x="7391400" y="1447800"/>
            <a:chExt cx="228600" cy="685800"/>
          </a:xfrm>
        </p:grpSpPr>
        <p:sp>
          <p:nvSpPr>
            <p:cNvPr id="1668" name="Freeform 793">
              <a:extLst>
                <a:ext uri="{FF2B5EF4-FFF2-40B4-BE49-F238E27FC236}">
                  <a16:creationId xmlns:a16="http://schemas.microsoft.com/office/drawing/2014/main" xmlns="" id="{2F028BC8-362A-4D15-BFA0-1C1BA19A592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69" name="Freeform 794">
              <a:extLst>
                <a:ext uri="{FF2B5EF4-FFF2-40B4-BE49-F238E27FC236}">
                  <a16:creationId xmlns:a16="http://schemas.microsoft.com/office/drawing/2014/main" xmlns="" id="{134E2F35-8442-416E-971C-02FC6D5412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0" name="Oval 1669">
              <a:extLst>
                <a:ext uri="{FF2B5EF4-FFF2-40B4-BE49-F238E27FC236}">
                  <a16:creationId xmlns:a16="http://schemas.microsoft.com/office/drawing/2014/main" xmlns="" id="{69BE6CED-D5D6-411D-B826-40FE0E3843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1" name="Group 309">
            <a:extLst>
              <a:ext uri="{FF2B5EF4-FFF2-40B4-BE49-F238E27FC236}">
                <a16:creationId xmlns:a16="http://schemas.microsoft.com/office/drawing/2014/main" xmlns="" id="{C5344E0B-7062-49F5-9789-367117CD2779}"/>
              </a:ext>
            </a:extLst>
          </p:cNvPr>
          <p:cNvGrpSpPr>
            <a:grpSpLocks/>
          </p:cNvGrpSpPr>
          <p:nvPr/>
        </p:nvGrpSpPr>
        <p:grpSpPr bwMode="auto">
          <a:xfrm>
            <a:off x="834352" y="-82435"/>
            <a:ext cx="111125" cy="236537"/>
            <a:chOff x="7391400" y="1447800"/>
            <a:chExt cx="228600" cy="685800"/>
          </a:xfrm>
        </p:grpSpPr>
        <p:sp>
          <p:nvSpPr>
            <p:cNvPr id="1672" name="Freeform 801">
              <a:extLst>
                <a:ext uri="{FF2B5EF4-FFF2-40B4-BE49-F238E27FC236}">
                  <a16:creationId xmlns:a16="http://schemas.microsoft.com/office/drawing/2014/main" xmlns="" id="{9C7E3DC3-9C7F-45A7-BC0D-B7878B4645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3" name="Freeform 802">
              <a:extLst>
                <a:ext uri="{FF2B5EF4-FFF2-40B4-BE49-F238E27FC236}">
                  <a16:creationId xmlns:a16="http://schemas.microsoft.com/office/drawing/2014/main" xmlns="" id="{33E3CA69-0163-49C6-93A0-06CD744D737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4" name="Oval 1673">
              <a:extLst>
                <a:ext uri="{FF2B5EF4-FFF2-40B4-BE49-F238E27FC236}">
                  <a16:creationId xmlns:a16="http://schemas.microsoft.com/office/drawing/2014/main" xmlns="" id="{0EEA30C9-8C41-4C07-9049-FB6B55B59C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5" name="Group 274">
            <a:extLst>
              <a:ext uri="{FF2B5EF4-FFF2-40B4-BE49-F238E27FC236}">
                <a16:creationId xmlns:a16="http://schemas.microsoft.com/office/drawing/2014/main" xmlns="" id="{508E0486-F0E1-4F1F-995A-389BF7D4FE10}"/>
              </a:ext>
            </a:extLst>
          </p:cNvPr>
          <p:cNvGrpSpPr>
            <a:grpSpLocks/>
          </p:cNvGrpSpPr>
          <p:nvPr/>
        </p:nvGrpSpPr>
        <p:grpSpPr bwMode="auto">
          <a:xfrm>
            <a:off x="940715" y="-82435"/>
            <a:ext cx="111125" cy="236537"/>
            <a:chOff x="7391400" y="1447800"/>
            <a:chExt cx="228600" cy="685800"/>
          </a:xfrm>
        </p:grpSpPr>
        <p:sp>
          <p:nvSpPr>
            <p:cNvPr id="1676" name="Freeform 809">
              <a:extLst>
                <a:ext uri="{FF2B5EF4-FFF2-40B4-BE49-F238E27FC236}">
                  <a16:creationId xmlns:a16="http://schemas.microsoft.com/office/drawing/2014/main" xmlns="" id="{F4CDDF6A-566D-4B1F-9330-C424F1096E2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7" name="Freeform 810">
              <a:extLst>
                <a:ext uri="{FF2B5EF4-FFF2-40B4-BE49-F238E27FC236}">
                  <a16:creationId xmlns:a16="http://schemas.microsoft.com/office/drawing/2014/main" xmlns="" id="{F45F084D-EA39-4927-A5E3-3638297D78A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78" name="Oval 1677">
              <a:extLst>
                <a:ext uri="{FF2B5EF4-FFF2-40B4-BE49-F238E27FC236}">
                  <a16:creationId xmlns:a16="http://schemas.microsoft.com/office/drawing/2014/main" xmlns="" id="{CAC69D46-398A-4173-B707-DCFE5B7889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679" name="Group 250">
            <a:extLst>
              <a:ext uri="{FF2B5EF4-FFF2-40B4-BE49-F238E27FC236}">
                <a16:creationId xmlns:a16="http://schemas.microsoft.com/office/drawing/2014/main" xmlns="" id="{E3670349-EB04-4A11-A52D-3FE6508AB9BD}"/>
              </a:ext>
            </a:extLst>
          </p:cNvPr>
          <p:cNvGrpSpPr>
            <a:grpSpLocks/>
          </p:cNvGrpSpPr>
          <p:nvPr/>
        </p:nvGrpSpPr>
        <p:grpSpPr bwMode="auto">
          <a:xfrm>
            <a:off x="1066127" y="-82435"/>
            <a:ext cx="111125" cy="236537"/>
            <a:chOff x="7391400" y="1447800"/>
            <a:chExt cx="228600" cy="685800"/>
          </a:xfrm>
        </p:grpSpPr>
        <p:sp>
          <p:nvSpPr>
            <p:cNvPr id="1680" name="Freeform 817">
              <a:extLst>
                <a:ext uri="{FF2B5EF4-FFF2-40B4-BE49-F238E27FC236}">
                  <a16:creationId xmlns:a16="http://schemas.microsoft.com/office/drawing/2014/main" xmlns="" id="{849BAA1A-8E5E-46AB-8BCE-D3EEC38B6F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81" name="Freeform 818">
              <a:extLst>
                <a:ext uri="{FF2B5EF4-FFF2-40B4-BE49-F238E27FC236}">
                  <a16:creationId xmlns:a16="http://schemas.microsoft.com/office/drawing/2014/main" xmlns="" id="{22A17718-0242-4FE8-A9AD-6C80F6F8B1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82" name="Oval 1681">
              <a:extLst>
                <a:ext uri="{FF2B5EF4-FFF2-40B4-BE49-F238E27FC236}">
                  <a16:creationId xmlns:a16="http://schemas.microsoft.com/office/drawing/2014/main" xmlns="" id="{20C65575-AABA-4D6F-8EF2-0B79F57A914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03" name="Group 250">
            <a:extLst>
              <a:ext uri="{FF2B5EF4-FFF2-40B4-BE49-F238E27FC236}">
                <a16:creationId xmlns:a16="http://schemas.microsoft.com/office/drawing/2014/main" xmlns="" id="{C2F6CC4D-3210-4FCB-AF83-7FABD6D7D151}"/>
              </a:ext>
            </a:extLst>
          </p:cNvPr>
          <p:cNvGrpSpPr>
            <a:grpSpLocks/>
          </p:cNvGrpSpPr>
          <p:nvPr/>
        </p:nvGrpSpPr>
        <p:grpSpPr bwMode="auto">
          <a:xfrm>
            <a:off x="1189952" y="-82435"/>
            <a:ext cx="111125" cy="236537"/>
            <a:chOff x="7391400" y="1447800"/>
            <a:chExt cx="228600" cy="685800"/>
          </a:xfrm>
        </p:grpSpPr>
        <p:sp>
          <p:nvSpPr>
            <p:cNvPr id="1704" name="Freeform 865">
              <a:extLst>
                <a:ext uri="{FF2B5EF4-FFF2-40B4-BE49-F238E27FC236}">
                  <a16:creationId xmlns:a16="http://schemas.microsoft.com/office/drawing/2014/main" xmlns="" id="{D6E0905E-B85B-4689-923F-29569ED468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5" name="Freeform 866">
              <a:extLst>
                <a:ext uri="{FF2B5EF4-FFF2-40B4-BE49-F238E27FC236}">
                  <a16:creationId xmlns:a16="http://schemas.microsoft.com/office/drawing/2014/main" xmlns="" id="{2E712F39-DC14-419C-82A6-579D91241E8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6" name="Oval 1705">
              <a:extLst>
                <a:ext uri="{FF2B5EF4-FFF2-40B4-BE49-F238E27FC236}">
                  <a16:creationId xmlns:a16="http://schemas.microsoft.com/office/drawing/2014/main" xmlns="" id="{7C59F03D-A685-44B1-9E50-556EA6DE992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07" name="Group 258">
            <a:extLst>
              <a:ext uri="{FF2B5EF4-FFF2-40B4-BE49-F238E27FC236}">
                <a16:creationId xmlns:a16="http://schemas.microsoft.com/office/drawing/2014/main" xmlns="" id="{FFB17484-C9CB-4404-BEBD-46CD9F8ECA8D}"/>
              </a:ext>
            </a:extLst>
          </p:cNvPr>
          <p:cNvGrpSpPr>
            <a:grpSpLocks/>
          </p:cNvGrpSpPr>
          <p:nvPr/>
        </p:nvGrpSpPr>
        <p:grpSpPr bwMode="auto">
          <a:xfrm>
            <a:off x="1301077" y="-82435"/>
            <a:ext cx="111125" cy="236537"/>
            <a:chOff x="7391400" y="1447800"/>
            <a:chExt cx="228600" cy="685800"/>
          </a:xfrm>
        </p:grpSpPr>
        <p:sp>
          <p:nvSpPr>
            <p:cNvPr id="1708" name="Freeform 873">
              <a:extLst>
                <a:ext uri="{FF2B5EF4-FFF2-40B4-BE49-F238E27FC236}">
                  <a16:creationId xmlns:a16="http://schemas.microsoft.com/office/drawing/2014/main" xmlns="" id="{1D1E9887-0533-4371-8608-5BFFFA248F5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09" name="Freeform 874">
              <a:extLst>
                <a:ext uri="{FF2B5EF4-FFF2-40B4-BE49-F238E27FC236}">
                  <a16:creationId xmlns:a16="http://schemas.microsoft.com/office/drawing/2014/main" xmlns="" id="{630BA774-C423-4965-B265-0120046A03E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0" name="Oval 1709">
              <a:extLst>
                <a:ext uri="{FF2B5EF4-FFF2-40B4-BE49-F238E27FC236}">
                  <a16:creationId xmlns:a16="http://schemas.microsoft.com/office/drawing/2014/main" xmlns="" id="{91E2E94D-D8A6-4629-BA7C-801B2298C3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11" name="Group 266">
            <a:extLst>
              <a:ext uri="{FF2B5EF4-FFF2-40B4-BE49-F238E27FC236}">
                <a16:creationId xmlns:a16="http://schemas.microsoft.com/office/drawing/2014/main" xmlns="" id="{644B995C-0D9D-45D7-999C-1D7463F85064}"/>
              </a:ext>
            </a:extLst>
          </p:cNvPr>
          <p:cNvGrpSpPr>
            <a:grpSpLocks/>
          </p:cNvGrpSpPr>
          <p:nvPr/>
        </p:nvGrpSpPr>
        <p:grpSpPr bwMode="auto">
          <a:xfrm>
            <a:off x="1412201" y="-82435"/>
            <a:ext cx="109538" cy="236537"/>
            <a:chOff x="7391400" y="1447800"/>
            <a:chExt cx="228600" cy="685800"/>
          </a:xfrm>
        </p:grpSpPr>
        <p:sp>
          <p:nvSpPr>
            <p:cNvPr id="1712" name="Freeform 881">
              <a:extLst>
                <a:ext uri="{FF2B5EF4-FFF2-40B4-BE49-F238E27FC236}">
                  <a16:creationId xmlns:a16="http://schemas.microsoft.com/office/drawing/2014/main" xmlns="" id="{6ECBF131-9C85-463A-9D9E-2C96CD1849B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3" name="Freeform 882">
              <a:extLst>
                <a:ext uri="{FF2B5EF4-FFF2-40B4-BE49-F238E27FC236}">
                  <a16:creationId xmlns:a16="http://schemas.microsoft.com/office/drawing/2014/main" xmlns="" id="{70EF1179-F28D-4EE0-BF23-9B1AF73B662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14" name="Oval 1713">
              <a:extLst>
                <a:ext uri="{FF2B5EF4-FFF2-40B4-BE49-F238E27FC236}">
                  <a16:creationId xmlns:a16="http://schemas.microsoft.com/office/drawing/2014/main" xmlns="" id="{BF92AEB0-DE2D-4D4F-A914-21F22C3086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47" name="Group 278">
            <a:extLst>
              <a:ext uri="{FF2B5EF4-FFF2-40B4-BE49-F238E27FC236}">
                <a16:creationId xmlns:a16="http://schemas.microsoft.com/office/drawing/2014/main" xmlns="" id="{7EFF750F-DB12-4E2C-8450-366C58074DF2}"/>
              </a:ext>
            </a:extLst>
          </p:cNvPr>
          <p:cNvGrpSpPr>
            <a:grpSpLocks/>
          </p:cNvGrpSpPr>
          <p:nvPr/>
        </p:nvGrpSpPr>
        <p:grpSpPr bwMode="auto">
          <a:xfrm flipV="1">
            <a:off x="173952" y="219490"/>
            <a:ext cx="111125" cy="236537"/>
            <a:chOff x="7391400" y="1447800"/>
            <a:chExt cx="228600" cy="685800"/>
          </a:xfrm>
        </p:grpSpPr>
        <p:sp>
          <p:nvSpPr>
            <p:cNvPr id="1748" name="Freeform 1120">
              <a:extLst>
                <a:ext uri="{FF2B5EF4-FFF2-40B4-BE49-F238E27FC236}">
                  <a16:creationId xmlns:a16="http://schemas.microsoft.com/office/drawing/2014/main" xmlns="" id="{82531BB3-1BDA-48CF-ADEC-67903EDFEE8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49" name="Freeform 1121">
              <a:extLst>
                <a:ext uri="{FF2B5EF4-FFF2-40B4-BE49-F238E27FC236}">
                  <a16:creationId xmlns:a16="http://schemas.microsoft.com/office/drawing/2014/main" xmlns="" id="{04C30412-CEE3-46F9-8A1F-A85C2AF254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0" name="Oval 1749">
              <a:extLst>
                <a:ext uri="{FF2B5EF4-FFF2-40B4-BE49-F238E27FC236}">
                  <a16:creationId xmlns:a16="http://schemas.microsoft.com/office/drawing/2014/main" xmlns="" id="{14C3B59B-8E08-4526-B831-602F0AFBA5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1" name="Group 81">
            <a:extLst>
              <a:ext uri="{FF2B5EF4-FFF2-40B4-BE49-F238E27FC236}">
                <a16:creationId xmlns:a16="http://schemas.microsoft.com/office/drawing/2014/main" xmlns="" id="{39B282FE-A0C1-42FB-8FA2-DE415A43A740}"/>
              </a:ext>
            </a:extLst>
          </p:cNvPr>
          <p:cNvGrpSpPr>
            <a:grpSpLocks/>
          </p:cNvGrpSpPr>
          <p:nvPr/>
        </p:nvGrpSpPr>
        <p:grpSpPr bwMode="auto">
          <a:xfrm flipV="1">
            <a:off x="278727" y="219490"/>
            <a:ext cx="111125" cy="236537"/>
            <a:chOff x="7391400" y="1447800"/>
            <a:chExt cx="228600" cy="685800"/>
          </a:xfrm>
        </p:grpSpPr>
        <p:sp>
          <p:nvSpPr>
            <p:cNvPr id="1752" name="Freeform 1148">
              <a:extLst>
                <a:ext uri="{FF2B5EF4-FFF2-40B4-BE49-F238E27FC236}">
                  <a16:creationId xmlns:a16="http://schemas.microsoft.com/office/drawing/2014/main" xmlns="" id="{41DF2E2A-4A40-4038-A831-0D8D177B9ED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3" name="Freeform 1149">
              <a:extLst>
                <a:ext uri="{FF2B5EF4-FFF2-40B4-BE49-F238E27FC236}">
                  <a16:creationId xmlns:a16="http://schemas.microsoft.com/office/drawing/2014/main" xmlns="" id="{667F6480-D4A9-45B4-86CA-D4BEFA029D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4" name="Oval 1753">
              <a:extLst>
                <a:ext uri="{FF2B5EF4-FFF2-40B4-BE49-F238E27FC236}">
                  <a16:creationId xmlns:a16="http://schemas.microsoft.com/office/drawing/2014/main" xmlns="" id="{3FF5ACDE-8789-4BBA-B334-34695AB79E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5" name="Group 89">
            <a:extLst>
              <a:ext uri="{FF2B5EF4-FFF2-40B4-BE49-F238E27FC236}">
                <a16:creationId xmlns:a16="http://schemas.microsoft.com/office/drawing/2014/main" xmlns="" id="{87A24C22-CA4D-492B-8727-B7394A4F8402}"/>
              </a:ext>
            </a:extLst>
          </p:cNvPr>
          <p:cNvGrpSpPr>
            <a:grpSpLocks/>
          </p:cNvGrpSpPr>
          <p:nvPr/>
        </p:nvGrpSpPr>
        <p:grpSpPr bwMode="auto">
          <a:xfrm flipV="1">
            <a:off x="389852" y="219490"/>
            <a:ext cx="111125" cy="236537"/>
            <a:chOff x="7391400" y="1447800"/>
            <a:chExt cx="228600" cy="685800"/>
          </a:xfrm>
        </p:grpSpPr>
        <p:sp>
          <p:nvSpPr>
            <p:cNvPr id="1756" name="Freeform 1152">
              <a:extLst>
                <a:ext uri="{FF2B5EF4-FFF2-40B4-BE49-F238E27FC236}">
                  <a16:creationId xmlns:a16="http://schemas.microsoft.com/office/drawing/2014/main" xmlns="" id="{7FF32436-FB40-415B-AAE5-2F07BF16525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7" name="Freeform 1153">
              <a:extLst>
                <a:ext uri="{FF2B5EF4-FFF2-40B4-BE49-F238E27FC236}">
                  <a16:creationId xmlns:a16="http://schemas.microsoft.com/office/drawing/2014/main" xmlns="" id="{B69E20C4-33C5-4153-9AA0-685769878E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58" name="Oval 1757">
              <a:extLst>
                <a:ext uri="{FF2B5EF4-FFF2-40B4-BE49-F238E27FC236}">
                  <a16:creationId xmlns:a16="http://schemas.microsoft.com/office/drawing/2014/main" xmlns="" id="{922AF8BC-C0CD-4A8B-B29F-C8C7B812AA0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59" name="Group 289">
            <a:extLst>
              <a:ext uri="{FF2B5EF4-FFF2-40B4-BE49-F238E27FC236}">
                <a16:creationId xmlns:a16="http://schemas.microsoft.com/office/drawing/2014/main" xmlns="" id="{DD50BF00-56C0-4F9F-BB58-AD337E6B8076}"/>
              </a:ext>
            </a:extLst>
          </p:cNvPr>
          <p:cNvGrpSpPr>
            <a:grpSpLocks/>
          </p:cNvGrpSpPr>
          <p:nvPr/>
        </p:nvGrpSpPr>
        <p:grpSpPr bwMode="auto">
          <a:xfrm flipV="1">
            <a:off x="500977" y="219490"/>
            <a:ext cx="111125" cy="236537"/>
            <a:chOff x="7391400" y="1447800"/>
            <a:chExt cx="228600" cy="685800"/>
          </a:xfrm>
        </p:grpSpPr>
        <p:sp>
          <p:nvSpPr>
            <p:cNvPr id="1760" name="Freeform 1156">
              <a:extLst>
                <a:ext uri="{FF2B5EF4-FFF2-40B4-BE49-F238E27FC236}">
                  <a16:creationId xmlns:a16="http://schemas.microsoft.com/office/drawing/2014/main" xmlns="" id="{939A6746-316D-4495-BC36-CA02E49B364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1" name="Freeform 1157">
              <a:extLst>
                <a:ext uri="{FF2B5EF4-FFF2-40B4-BE49-F238E27FC236}">
                  <a16:creationId xmlns:a16="http://schemas.microsoft.com/office/drawing/2014/main" xmlns="" id="{40EB1057-729D-4B36-B317-356AD699D32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2" name="Oval 1761">
              <a:extLst>
                <a:ext uri="{FF2B5EF4-FFF2-40B4-BE49-F238E27FC236}">
                  <a16:creationId xmlns:a16="http://schemas.microsoft.com/office/drawing/2014/main" xmlns="" id="{6C470F2B-1920-4AF5-94A5-D24A43BDD6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63" name="Group 297">
            <a:extLst>
              <a:ext uri="{FF2B5EF4-FFF2-40B4-BE49-F238E27FC236}">
                <a16:creationId xmlns:a16="http://schemas.microsoft.com/office/drawing/2014/main" xmlns="" id="{D4FCD654-91F0-4B9A-8829-E15F16DB9A4B}"/>
              </a:ext>
            </a:extLst>
          </p:cNvPr>
          <p:cNvGrpSpPr>
            <a:grpSpLocks/>
          </p:cNvGrpSpPr>
          <p:nvPr/>
        </p:nvGrpSpPr>
        <p:grpSpPr bwMode="auto">
          <a:xfrm flipV="1">
            <a:off x="612102" y="219490"/>
            <a:ext cx="111125" cy="236537"/>
            <a:chOff x="7391400" y="1447800"/>
            <a:chExt cx="228600" cy="685800"/>
          </a:xfrm>
        </p:grpSpPr>
        <p:sp>
          <p:nvSpPr>
            <p:cNvPr id="1764" name="Freeform 1160">
              <a:extLst>
                <a:ext uri="{FF2B5EF4-FFF2-40B4-BE49-F238E27FC236}">
                  <a16:creationId xmlns:a16="http://schemas.microsoft.com/office/drawing/2014/main" xmlns="" id="{EEA9BA83-9ABB-4E22-88BD-6B6EC0F682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5" name="Freeform 1161">
              <a:extLst>
                <a:ext uri="{FF2B5EF4-FFF2-40B4-BE49-F238E27FC236}">
                  <a16:creationId xmlns:a16="http://schemas.microsoft.com/office/drawing/2014/main" xmlns="" id="{18F07B41-165E-48CA-AC32-B229D1C0378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6" name="Oval 1765">
              <a:extLst>
                <a:ext uri="{FF2B5EF4-FFF2-40B4-BE49-F238E27FC236}">
                  <a16:creationId xmlns:a16="http://schemas.microsoft.com/office/drawing/2014/main" xmlns="" id="{C6DB3E65-A615-487C-A761-D3C8A8D6C7F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67" name="Group 305">
            <a:extLst>
              <a:ext uri="{FF2B5EF4-FFF2-40B4-BE49-F238E27FC236}">
                <a16:creationId xmlns:a16="http://schemas.microsoft.com/office/drawing/2014/main" xmlns="" id="{33B6E85D-38DD-4003-BAB8-A69B1570AE77}"/>
              </a:ext>
            </a:extLst>
          </p:cNvPr>
          <p:cNvGrpSpPr>
            <a:grpSpLocks/>
          </p:cNvGrpSpPr>
          <p:nvPr/>
        </p:nvGrpSpPr>
        <p:grpSpPr bwMode="auto">
          <a:xfrm flipV="1">
            <a:off x="723227" y="219490"/>
            <a:ext cx="111125" cy="236537"/>
            <a:chOff x="7391400" y="1447800"/>
            <a:chExt cx="228600" cy="685800"/>
          </a:xfrm>
        </p:grpSpPr>
        <p:sp>
          <p:nvSpPr>
            <p:cNvPr id="1768" name="Freeform 1164">
              <a:extLst>
                <a:ext uri="{FF2B5EF4-FFF2-40B4-BE49-F238E27FC236}">
                  <a16:creationId xmlns:a16="http://schemas.microsoft.com/office/drawing/2014/main" xmlns="" id="{761DF5AC-2D21-49E9-B40F-B5A16C46DAA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69" name="Freeform 1165">
              <a:extLst>
                <a:ext uri="{FF2B5EF4-FFF2-40B4-BE49-F238E27FC236}">
                  <a16:creationId xmlns:a16="http://schemas.microsoft.com/office/drawing/2014/main" xmlns="" id="{0895A42D-4284-4292-AD8E-6FCDFDB6E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0" name="Oval 1769">
              <a:extLst>
                <a:ext uri="{FF2B5EF4-FFF2-40B4-BE49-F238E27FC236}">
                  <a16:creationId xmlns:a16="http://schemas.microsoft.com/office/drawing/2014/main" xmlns="" id="{93CE0623-4CD5-4E7C-9AAD-475D411A32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1" name="Group 313">
            <a:extLst>
              <a:ext uri="{FF2B5EF4-FFF2-40B4-BE49-F238E27FC236}">
                <a16:creationId xmlns:a16="http://schemas.microsoft.com/office/drawing/2014/main" xmlns="" id="{2C1BEF36-1FE1-49E2-97EA-0C2387712A2C}"/>
              </a:ext>
            </a:extLst>
          </p:cNvPr>
          <p:cNvGrpSpPr>
            <a:grpSpLocks/>
          </p:cNvGrpSpPr>
          <p:nvPr/>
        </p:nvGrpSpPr>
        <p:grpSpPr bwMode="auto">
          <a:xfrm flipV="1">
            <a:off x="834352" y="219490"/>
            <a:ext cx="111125" cy="236537"/>
            <a:chOff x="7391400" y="1447800"/>
            <a:chExt cx="228600" cy="685800"/>
          </a:xfrm>
        </p:grpSpPr>
        <p:sp>
          <p:nvSpPr>
            <p:cNvPr id="1772" name="Freeform 1168">
              <a:extLst>
                <a:ext uri="{FF2B5EF4-FFF2-40B4-BE49-F238E27FC236}">
                  <a16:creationId xmlns:a16="http://schemas.microsoft.com/office/drawing/2014/main" xmlns="" id="{4D1CAF7F-C950-400B-84A8-E5379957D14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3" name="Freeform 1169">
              <a:extLst>
                <a:ext uri="{FF2B5EF4-FFF2-40B4-BE49-F238E27FC236}">
                  <a16:creationId xmlns:a16="http://schemas.microsoft.com/office/drawing/2014/main" xmlns="" id="{A01A12FC-3506-4F5F-8DD6-015D84057F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4" name="Oval 1773">
              <a:extLst>
                <a:ext uri="{FF2B5EF4-FFF2-40B4-BE49-F238E27FC236}">
                  <a16:creationId xmlns:a16="http://schemas.microsoft.com/office/drawing/2014/main" xmlns="" id="{1D7F0E90-6767-4924-9A11-6DBD898318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5" name="Group 278">
            <a:extLst>
              <a:ext uri="{FF2B5EF4-FFF2-40B4-BE49-F238E27FC236}">
                <a16:creationId xmlns:a16="http://schemas.microsoft.com/office/drawing/2014/main" xmlns="" id="{943B5BC9-CED8-4D4C-868D-61291A8C45AC}"/>
              </a:ext>
            </a:extLst>
          </p:cNvPr>
          <p:cNvGrpSpPr>
            <a:grpSpLocks/>
          </p:cNvGrpSpPr>
          <p:nvPr/>
        </p:nvGrpSpPr>
        <p:grpSpPr bwMode="auto">
          <a:xfrm flipV="1">
            <a:off x="940715" y="219490"/>
            <a:ext cx="111125" cy="236537"/>
            <a:chOff x="7391400" y="1447800"/>
            <a:chExt cx="228600" cy="685800"/>
          </a:xfrm>
        </p:grpSpPr>
        <p:sp>
          <p:nvSpPr>
            <p:cNvPr id="1776" name="Freeform 1172">
              <a:extLst>
                <a:ext uri="{FF2B5EF4-FFF2-40B4-BE49-F238E27FC236}">
                  <a16:creationId xmlns:a16="http://schemas.microsoft.com/office/drawing/2014/main" xmlns="" id="{1B7DC0D2-CBD6-4B0D-BA38-765C090289F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7" name="Freeform 1173">
              <a:extLst>
                <a:ext uri="{FF2B5EF4-FFF2-40B4-BE49-F238E27FC236}">
                  <a16:creationId xmlns:a16="http://schemas.microsoft.com/office/drawing/2014/main" xmlns="" id="{8B232F4A-608D-4BB5-AA0F-891B57005B6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78" name="Oval 1777">
              <a:extLst>
                <a:ext uri="{FF2B5EF4-FFF2-40B4-BE49-F238E27FC236}">
                  <a16:creationId xmlns:a16="http://schemas.microsoft.com/office/drawing/2014/main" xmlns="" id="{ED6E7C0F-49FD-49F2-9A5D-6D93A77DE6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779" name="Group 254">
            <a:extLst>
              <a:ext uri="{FF2B5EF4-FFF2-40B4-BE49-F238E27FC236}">
                <a16:creationId xmlns:a16="http://schemas.microsoft.com/office/drawing/2014/main" xmlns="" id="{281F79CC-C560-4EEF-835F-1982A73ED505}"/>
              </a:ext>
            </a:extLst>
          </p:cNvPr>
          <p:cNvGrpSpPr>
            <a:grpSpLocks/>
          </p:cNvGrpSpPr>
          <p:nvPr/>
        </p:nvGrpSpPr>
        <p:grpSpPr bwMode="auto">
          <a:xfrm flipV="1">
            <a:off x="1066127" y="219490"/>
            <a:ext cx="111125" cy="236537"/>
            <a:chOff x="7391400" y="1447800"/>
            <a:chExt cx="228600" cy="685800"/>
          </a:xfrm>
        </p:grpSpPr>
        <p:sp>
          <p:nvSpPr>
            <p:cNvPr id="1780" name="Freeform 1176">
              <a:extLst>
                <a:ext uri="{FF2B5EF4-FFF2-40B4-BE49-F238E27FC236}">
                  <a16:creationId xmlns:a16="http://schemas.microsoft.com/office/drawing/2014/main" xmlns="" id="{4B7FE0B5-93B0-4856-9966-56155018B40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81" name="Freeform 1177">
              <a:extLst>
                <a:ext uri="{FF2B5EF4-FFF2-40B4-BE49-F238E27FC236}">
                  <a16:creationId xmlns:a16="http://schemas.microsoft.com/office/drawing/2014/main" xmlns="" id="{A0DE0368-B36C-4D22-A8D8-AEBBB24DE6D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782" name="Oval 1781">
              <a:extLst>
                <a:ext uri="{FF2B5EF4-FFF2-40B4-BE49-F238E27FC236}">
                  <a16:creationId xmlns:a16="http://schemas.microsoft.com/office/drawing/2014/main" xmlns="" id="{1D590463-9101-48E7-B990-5001A34945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03" name="Group 254">
            <a:extLst>
              <a:ext uri="{FF2B5EF4-FFF2-40B4-BE49-F238E27FC236}">
                <a16:creationId xmlns:a16="http://schemas.microsoft.com/office/drawing/2014/main" xmlns="" id="{21C85C5E-D339-4EFF-9242-9AF52B6A8D4D}"/>
              </a:ext>
            </a:extLst>
          </p:cNvPr>
          <p:cNvGrpSpPr>
            <a:grpSpLocks/>
          </p:cNvGrpSpPr>
          <p:nvPr/>
        </p:nvGrpSpPr>
        <p:grpSpPr bwMode="auto">
          <a:xfrm flipV="1">
            <a:off x="1189952" y="219490"/>
            <a:ext cx="111125" cy="236537"/>
            <a:chOff x="7391400" y="1447800"/>
            <a:chExt cx="228600" cy="685800"/>
          </a:xfrm>
        </p:grpSpPr>
        <p:sp>
          <p:nvSpPr>
            <p:cNvPr id="1804" name="Freeform 1200">
              <a:extLst>
                <a:ext uri="{FF2B5EF4-FFF2-40B4-BE49-F238E27FC236}">
                  <a16:creationId xmlns:a16="http://schemas.microsoft.com/office/drawing/2014/main" xmlns="" id="{34FC8624-3474-4C09-BAA0-19BDFE6AE4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5" name="Freeform 1201">
              <a:extLst>
                <a:ext uri="{FF2B5EF4-FFF2-40B4-BE49-F238E27FC236}">
                  <a16:creationId xmlns:a16="http://schemas.microsoft.com/office/drawing/2014/main" xmlns="" id="{BDBBA29A-BBD4-4030-AF3F-144BA7EE5C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6" name="Oval 1805">
              <a:extLst>
                <a:ext uri="{FF2B5EF4-FFF2-40B4-BE49-F238E27FC236}">
                  <a16:creationId xmlns:a16="http://schemas.microsoft.com/office/drawing/2014/main" xmlns="" id="{29862049-0EA9-45C7-99AE-9362045E77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07" name="Group 262">
            <a:extLst>
              <a:ext uri="{FF2B5EF4-FFF2-40B4-BE49-F238E27FC236}">
                <a16:creationId xmlns:a16="http://schemas.microsoft.com/office/drawing/2014/main" xmlns="" id="{299AE70B-EA20-4D25-B3C3-BBA18DFA6B1F}"/>
              </a:ext>
            </a:extLst>
          </p:cNvPr>
          <p:cNvGrpSpPr>
            <a:grpSpLocks/>
          </p:cNvGrpSpPr>
          <p:nvPr/>
        </p:nvGrpSpPr>
        <p:grpSpPr bwMode="auto">
          <a:xfrm flipV="1">
            <a:off x="1301077" y="219490"/>
            <a:ext cx="111125" cy="236537"/>
            <a:chOff x="7391400" y="1447800"/>
            <a:chExt cx="228600" cy="685800"/>
          </a:xfrm>
        </p:grpSpPr>
        <p:sp>
          <p:nvSpPr>
            <p:cNvPr id="1808" name="Freeform 1204">
              <a:extLst>
                <a:ext uri="{FF2B5EF4-FFF2-40B4-BE49-F238E27FC236}">
                  <a16:creationId xmlns:a16="http://schemas.microsoft.com/office/drawing/2014/main" xmlns="" id="{5AD524A9-6DBE-4765-AF95-AA5AB766F5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09" name="Freeform 1205">
              <a:extLst>
                <a:ext uri="{FF2B5EF4-FFF2-40B4-BE49-F238E27FC236}">
                  <a16:creationId xmlns:a16="http://schemas.microsoft.com/office/drawing/2014/main" xmlns="" id="{8EBB7C58-5023-4A0D-A72A-D77557ADD0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0" name="Oval 1809">
              <a:extLst>
                <a:ext uri="{FF2B5EF4-FFF2-40B4-BE49-F238E27FC236}">
                  <a16:creationId xmlns:a16="http://schemas.microsoft.com/office/drawing/2014/main" xmlns="" id="{1DCB7B5B-086A-4933-AB89-1F96E53D75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11" name="Group 270">
            <a:extLst>
              <a:ext uri="{FF2B5EF4-FFF2-40B4-BE49-F238E27FC236}">
                <a16:creationId xmlns:a16="http://schemas.microsoft.com/office/drawing/2014/main" xmlns="" id="{C1A1BBA0-0397-499E-A759-4CAFF9FE692D}"/>
              </a:ext>
            </a:extLst>
          </p:cNvPr>
          <p:cNvGrpSpPr>
            <a:grpSpLocks/>
          </p:cNvGrpSpPr>
          <p:nvPr/>
        </p:nvGrpSpPr>
        <p:grpSpPr bwMode="auto">
          <a:xfrm flipV="1">
            <a:off x="1412201" y="219490"/>
            <a:ext cx="109538" cy="236537"/>
            <a:chOff x="7391400" y="1447800"/>
            <a:chExt cx="228600" cy="685800"/>
          </a:xfrm>
        </p:grpSpPr>
        <p:sp>
          <p:nvSpPr>
            <p:cNvPr id="1812" name="Freeform 1208">
              <a:extLst>
                <a:ext uri="{FF2B5EF4-FFF2-40B4-BE49-F238E27FC236}">
                  <a16:creationId xmlns:a16="http://schemas.microsoft.com/office/drawing/2014/main" xmlns="" id="{73D07C14-EE1A-4E29-8ED1-AF05011F1895}"/>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3" name="Freeform 1209">
              <a:extLst>
                <a:ext uri="{FF2B5EF4-FFF2-40B4-BE49-F238E27FC236}">
                  <a16:creationId xmlns:a16="http://schemas.microsoft.com/office/drawing/2014/main" xmlns="" id="{97161CB1-BE49-4AA6-B545-CD684F33BB5F}"/>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14" name="Oval 1813">
              <a:extLst>
                <a:ext uri="{FF2B5EF4-FFF2-40B4-BE49-F238E27FC236}">
                  <a16:creationId xmlns:a16="http://schemas.microsoft.com/office/drawing/2014/main" xmlns="" id="{1D9D08EC-21E1-44A3-A920-95705FD599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1" name="Group 258">
            <a:extLst>
              <a:ext uri="{FF2B5EF4-FFF2-40B4-BE49-F238E27FC236}">
                <a16:creationId xmlns:a16="http://schemas.microsoft.com/office/drawing/2014/main" xmlns="" id="{7800C999-AD9C-4BC2-8F04-7F123B0CA0D8}"/>
              </a:ext>
            </a:extLst>
          </p:cNvPr>
          <p:cNvGrpSpPr>
            <a:grpSpLocks/>
          </p:cNvGrpSpPr>
          <p:nvPr/>
        </p:nvGrpSpPr>
        <p:grpSpPr bwMode="auto">
          <a:xfrm>
            <a:off x="10074276" y="1970089"/>
            <a:ext cx="111125" cy="236537"/>
            <a:chOff x="7391400" y="1447800"/>
            <a:chExt cx="228600" cy="685800"/>
          </a:xfrm>
        </p:grpSpPr>
        <p:sp>
          <p:nvSpPr>
            <p:cNvPr id="1832" name="Freeform 550">
              <a:extLst>
                <a:ext uri="{FF2B5EF4-FFF2-40B4-BE49-F238E27FC236}">
                  <a16:creationId xmlns:a16="http://schemas.microsoft.com/office/drawing/2014/main" xmlns="" id="{4EA4E1F9-FD6C-406A-9F9B-AFA94ABF34AF}"/>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3" name="Freeform 551">
              <a:extLst>
                <a:ext uri="{FF2B5EF4-FFF2-40B4-BE49-F238E27FC236}">
                  <a16:creationId xmlns:a16="http://schemas.microsoft.com/office/drawing/2014/main" xmlns="" id="{6C48D864-3EF2-48F1-B746-856904F5792E}"/>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4" name="Oval 1833">
              <a:extLst>
                <a:ext uri="{FF2B5EF4-FFF2-40B4-BE49-F238E27FC236}">
                  <a16:creationId xmlns:a16="http://schemas.microsoft.com/office/drawing/2014/main" xmlns="" id="{91C41297-4B69-4F72-9A8F-ABDDCB0994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5" name="Group 266">
            <a:extLst>
              <a:ext uri="{FF2B5EF4-FFF2-40B4-BE49-F238E27FC236}">
                <a16:creationId xmlns:a16="http://schemas.microsoft.com/office/drawing/2014/main" xmlns="" id="{2D5C63B0-31D3-4065-8082-CCC80433069F}"/>
              </a:ext>
            </a:extLst>
          </p:cNvPr>
          <p:cNvGrpSpPr>
            <a:grpSpLocks/>
          </p:cNvGrpSpPr>
          <p:nvPr/>
        </p:nvGrpSpPr>
        <p:grpSpPr bwMode="auto">
          <a:xfrm>
            <a:off x="10185401" y="1970089"/>
            <a:ext cx="111125" cy="236537"/>
            <a:chOff x="7391400" y="1447800"/>
            <a:chExt cx="228600" cy="685800"/>
          </a:xfrm>
        </p:grpSpPr>
        <p:sp>
          <p:nvSpPr>
            <p:cNvPr id="1836" name="Freeform 558">
              <a:extLst>
                <a:ext uri="{FF2B5EF4-FFF2-40B4-BE49-F238E27FC236}">
                  <a16:creationId xmlns:a16="http://schemas.microsoft.com/office/drawing/2014/main" xmlns="" id="{7AC6D5F7-56DB-458F-BEFB-2153A1650A8A}"/>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7" name="Freeform 559">
              <a:extLst>
                <a:ext uri="{FF2B5EF4-FFF2-40B4-BE49-F238E27FC236}">
                  <a16:creationId xmlns:a16="http://schemas.microsoft.com/office/drawing/2014/main" xmlns="" id="{510BCF8C-39BD-4B0B-8DA5-163A9EC86B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8" name="Oval 1837">
              <a:extLst>
                <a:ext uri="{FF2B5EF4-FFF2-40B4-BE49-F238E27FC236}">
                  <a16:creationId xmlns:a16="http://schemas.microsoft.com/office/drawing/2014/main" xmlns="" id="{EF6ED1E4-682A-4F39-A0DA-6BE9F9553A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9" name="Group 274">
            <a:extLst>
              <a:ext uri="{FF2B5EF4-FFF2-40B4-BE49-F238E27FC236}">
                <a16:creationId xmlns:a16="http://schemas.microsoft.com/office/drawing/2014/main" xmlns="" id="{46526C9D-4B20-4EEE-B912-0B8F6800B3B8}"/>
              </a:ext>
            </a:extLst>
          </p:cNvPr>
          <p:cNvGrpSpPr>
            <a:grpSpLocks/>
          </p:cNvGrpSpPr>
          <p:nvPr/>
        </p:nvGrpSpPr>
        <p:grpSpPr bwMode="auto">
          <a:xfrm>
            <a:off x="10625138" y="1970089"/>
            <a:ext cx="112712" cy="236537"/>
            <a:chOff x="7391400" y="1447800"/>
            <a:chExt cx="228600" cy="685800"/>
          </a:xfrm>
        </p:grpSpPr>
        <p:sp>
          <p:nvSpPr>
            <p:cNvPr id="1840" name="Freeform 566">
              <a:extLst>
                <a:ext uri="{FF2B5EF4-FFF2-40B4-BE49-F238E27FC236}">
                  <a16:creationId xmlns:a16="http://schemas.microsoft.com/office/drawing/2014/main" xmlns="" id="{4B321776-55F1-4490-A105-B5C959ACC832}"/>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1" name="Freeform 567">
              <a:extLst>
                <a:ext uri="{FF2B5EF4-FFF2-40B4-BE49-F238E27FC236}">
                  <a16:creationId xmlns:a16="http://schemas.microsoft.com/office/drawing/2014/main" xmlns="" id="{F1AEC0D5-52DF-4C4D-AC2E-8235ED2E7C00}"/>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2" name="Oval 1841">
              <a:extLst>
                <a:ext uri="{FF2B5EF4-FFF2-40B4-BE49-F238E27FC236}">
                  <a16:creationId xmlns:a16="http://schemas.microsoft.com/office/drawing/2014/main" xmlns="" id="{3FB41B3A-1A6F-4D77-870F-ABBCD6009AF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3" name="Group 325">
            <a:extLst>
              <a:ext uri="{FF2B5EF4-FFF2-40B4-BE49-F238E27FC236}">
                <a16:creationId xmlns:a16="http://schemas.microsoft.com/office/drawing/2014/main" xmlns="" id="{B22BD861-A545-44CF-A4EB-D23F786411E7}"/>
              </a:ext>
            </a:extLst>
          </p:cNvPr>
          <p:cNvGrpSpPr>
            <a:grpSpLocks/>
          </p:cNvGrpSpPr>
          <p:nvPr/>
        </p:nvGrpSpPr>
        <p:grpSpPr bwMode="auto">
          <a:xfrm>
            <a:off x="10517189" y="1970089"/>
            <a:ext cx="111125" cy="236537"/>
            <a:chOff x="7391400" y="1447800"/>
            <a:chExt cx="228600" cy="685800"/>
          </a:xfrm>
        </p:grpSpPr>
        <p:sp>
          <p:nvSpPr>
            <p:cNvPr id="1844" name="Freeform 574">
              <a:extLst>
                <a:ext uri="{FF2B5EF4-FFF2-40B4-BE49-F238E27FC236}">
                  <a16:creationId xmlns:a16="http://schemas.microsoft.com/office/drawing/2014/main" xmlns="" id="{F7391029-D9A7-46F6-B30B-31686261974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5" name="Freeform 575">
              <a:extLst>
                <a:ext uri="{FF2B5EF4-FFF2-40B4-BE49-F238E27FC236}">
                  <a16:creationId xmlns:a16="http://schemas.microsoft.com/office/drawing/2014/main" xmlns="" id="{012AF261-A7AA-4471-A407-B21401BBF63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6" name="Oval 1845">
              <a:extLst>
                <a:ext uri="{FF2B5EF4-FFF2-40B4-BE49-F238E27FC236}">
                  <a16:creationId xmlns:a16="http://schemas.microsoft.com/office/drawing/2014/main" xmlns="" id="{04748BB2-E24A-4C89-98FC-EE1CA5E2DC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7" name="Group 274">
            <a:extLst>
              <a:ext uri="{FF2B5EF4-FFF2-40B4-BE49-F238E27FC236}">
                <a16:creationId xmlns:a16="http://schemas.microsoft.com/office/drawing/2014/main" xmlns="" id="{4FCD0A79-4FA1-4A3B-A210-2F7A0052AEBF}"/>
              </a:ext>
            </a:extLst>
          </p:cNvPr>
          <p:cNvGrpSpPr>
            <a:grpSpLocks/>
          </p:cNvGrpSpPr>
          <p:nvPr/>
        </p:nvGrpSpPr>
        <p:grpSpPr bwMode="auto">
          <a:xfrm>
            <a:off x="7937501" y="1970089"/>
            <a:ext cx="111125" cy="236537"/>
            <a:chOff x="7391400" y="1447800"/>
            <a:chExt cx="228600" cy="685800"/>
          </a:xfrm>
        </p:grpSpPr>
        <p:sp>
          <p:nvSpPr>
            <p:cNvPr id="1848" name="Freeform 705">
              <a:extLst>
                <a:ext uri="{FF2B5EF4-FFF2-40B4-BE49-F238E27FC236}">
                  <a16:creationId xmlns:a16="http://schemas.microsoft.com/office/drawing/2014/main" xmlns="" id="{51AC93FC-E147-4E85-AC52-3BE536C9E52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9" name="Freeform 706">
              <a:extLst>
                <a:ext uri="{FF2B5EF4-FFF2-40B4-BE49-F238E27FC236}">
                  <a16:creationId xmlns:a16="http://schemas.microsoft.com/office/drawing/2014/main" xmlns="" id="{3C48818F-5E22-4320-BC9E-07F7C88AA94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0" name="Oval 1849">
              <a:extLst>
                <a:ext uri="{FF2B5EF4-FFF2-40B4-BE49-F238E27FC236}">
                  <a16:creationId xmlns:a16="http://schemas.microsoft.com/office/drawing/2014/main" xmlns="" id="{622D6AFC-77FA-4A62-B5E2-E4A0368F6BA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1" name="Group 77">
            <a:extLst>
              <a:ext uri="{FF2B5EF4-FFF2-40B4-BE49-F238E27FC236}">
                <a16:creationId xmlns:a16="http://schemas.microsoft.com/office/drawing/2014/main" xmlns="" id="{5A2D36C1-223D-4CD8-816D-D7F31404F0F2}"/>
              </a:ext>
            </a:extLst>
          </p:cNvPr>
          <p:cNvGrpSpPr>
            <a:grpSpLocks/>
          </p:cNvGrpSpPr>
          <p:nvPr/>
        </p:nvGrpSpPr>
        <p:grpSpPr bwMode="auto">
          <a:xfrm>
            <a:off x="8042276" y="1970089"/>
            <a:ext cx="111125" cy="236537"/>
            <a:chOff x="7391400" y="1447800"/>
            <a:chExt cx="228600" cy="685800"/>
          </a:xfrm>
        </p:grpSpPr>
        <p:sp>
          <p:nvSpPr>
            <p:cNvPr id="1852" name="Freeform 761">
              <a:extLst>
                <a:ext uri="{FF2B5EF4-FFF2-40B4-BE49-F238E27FC236}">
                  <a16:creationId xmlns:a16="http://schemas.microsoft.com/office/drawing/2014/main" xmlns="" id="{327F764D-F578-407E-88BC-C2B34581E9E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3" name="Freeform 762">
              <a:extLst>
                <a:ext uri="{FF2B5EF4-FFF2-40B4-BE49-F238E27FC236}">
                  <a16:creationId xmlns:a16="http://schemas.microsoft.com/office/drawing/2014/main" xmlns="" id="{14CE50D6-1CFB-43F1-B1B9-1DC67B1CED6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4" name="Oval 1853">
              <a:extLst>
                <a:ext uri="{FF2B5EF4-FFF2-40B4-BE49-F238E27FC236}">
                  <a16:creationId xmlns:a16="http://schemas.microsoft.com/office/drawing/2014/main" xmlns="" id="{D2129BD5-19CB-4ABE-A884-A512668264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5" name="Group 85">
            <a:extLst>
              <a:ext uri="{FF2B5EF4-FFF2-40B4-BE49-F238E27FC236}">
                <a16:creationId xmlns:a16="http://schemas.microsoft.com/office/drawing/2014/main" xmlns="" id="{18C09C79-6590-4A73-9E89-00A25DB0EBA3}"/>
              </a:ext>
            </a:extLst>
          </p:cNvPr>
          <p:cNvGrpSpPr>
            <a:grpSpLocks/>
          </p:cNvGrpSpPr>
          <p:nvPr/>
        </p:nvGrpSpPr>
        <p:grpSpPr bwMode="auto">
          <a:xfrm>
            <a:off x="8153401" y="1970089"/>
            <a:ext cx="111125" cy="236537"/>
            <a:chOff x="7391400" y="1447800"/>
            <a:chExt cx="228600" cy="685800"/>
          </a:xfrm>
        </p:grpSpPr>
        <p:sp>
          <p:nvSpPr>
            <p:cNvPr id="1856" name="Freeform 769">
              <a:extLst>
                <a:ext uri="{FF2B5EF4-FFF2-40B4-BE49-F238E27FC236}">
                  <a16:creationId xmlns:a16="http://schemas.microsoft.com/office/drawing/2014/main" xmlns="" id="{F5521699-3C16-4A18-AB48-11F85C7DCBD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7" name="Freeform 770">
              <a:extLst>
                <a:ext uri="{FF2B5EF4-FFF2-40B4-BE49-F238E27FC236}">
                  <a16:creationId xmlns:a16="http://schemas.microsoft.com/office/drawing/2014/main" xmlns="" id="{54CF32FE-1219-4579-B473-2F94257243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8" name="Oval 1857">
              <a:extLst>
                <a:ext uri="{FF2B5EF4-FFF2-40B4-BE49-F238E27FC236}">
                  <a16:creationId xmlns:a16="http://schemas.microsoft.com/office/drawing/2014/main" xmlns="" id="{578C1AB5-349B-4D4E-9FA3-A3DDD4239D5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9" name="Group 285">
            <a:extLst>
              <a:ext uri="{FF2B5EF4-FFF2-40B4-BE49-F238E27FC236}">
                <a16:creationId xmlns:a16="http://schemas.microsoft.com/office/drawing/2014/main" xmlns="" id="{C8D88384-5AB9-4808-BA79-148875E49AC9}"/>
              </a:ext>
            </a:extLst>
          </p:cNvPr>
          <p:cNvGrpSpPr>
            <a:grpSpLocks/>
          </p:cNvGrpSpPr>
          <p:nvPr/>
        </p:nvGrpSpPr>
        <p:grpSpPr bwMode="auto">
          <a:xfrm>
            <a:off x="8264526" y="1970089"/>
            <a:ext cx="111125" cy="236537"/>
            <a:chOff x="7391400" y="1447800"/>
            <a:chExt cx="228600" cy="685800"/>
          </a:xfrm>
        </p:grpSpPr>
        <p:sp>
          <p:nvSpPr>
            <p:cNvPr id="1860" name="Freeform 777">
              <a:extLst>
                <a:ext uri="{FF2B5EF4-FFF2-40B4-BE49-F238E27FC236}">
                  <a16:creationId xmlns:a16="http://schemas.microsoft.com/office/drawing/2014/main" xmlns="" id="{BB126E6C-9846-446C-962C-3A2132F6A3E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1" name="Freeform 778">
              <a:extLst>
                <a:ext uri="{FF2B5EF4-FFF2-40B4-BE49-F238E27FC236}">
                  <a16:creationId xmlns:a16="http://schemas.microsoft.com/office/drawing/2014/main" xmlns="" id="{54F8E5D3-7D17-47D7-B9F6-38D00FC480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Oval 1861">
              <a:extLst>
                <a:ext uri="{FF2B5EF4-FFF2-40B4-BE49-F238E27FC236}">
                  <a16:creationId xmlns:a16="http://schemas.microsoft.com/office/drawing/2014/main" xmlns="" id="{10ADA50C-F126-439E-B62E-5FBDC80E3D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3" name="Group 293">
            <a:extLst>
              <a:ext uri="{FF2B5EF4-FFF2-40B4-BE49-F238E27FC236}">
                <a16:creationId xmlns:a16="http://schemas.microsoft.com/office/drawing/2014/main" xmlns="" id="{20682BB4-C0E7-4671-ACC9-AE452D41A588}"/>
              </a:ext>
            </a:extLst>
          </p:cNvPr>
          <p:cNvGrpSpPr>
            <a:grpSpLocks/>
          </p:cNvGrpSpPr>
          <p:nvPr/>
        </p:nvGrpSpPr>
        <p:grpSpPr bwMode="auto">
          <a:xfrm>
            <a:off x="8375651" y="1970089"/>
            <a:ext cx="111125" cy="236537"/>
            <a:chOff x="7391400" y="1447800"/>
            <a:chExt cx="228600" cy="685800"/>
          </a:xfrm>
        </p:grpSpPr>
        <p:sp>
          <p:nvSpPr>
            <p:cNvPr id="1864" name="Freeform 785">
              <a:extLst>
                <a:ext uri="{FF2B5EF4-FFF2-40B4-BE49-F238E27FC236}">
                  <a16:creationId xmlns:a16="http://schemas.microsoft.com/office/drawing/2014/main" xmlns="" id="{29F5FF79-FB7E-4B54-93DF-09796ACDEC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5" name="Freeform 786">
              <a:extLst>
                <a:ext uri="{FF2B5EF4-FFF2-40B4-BE49-F238E27FC236}">
                  <a16:creationId xmlns:a16="http://schemas.microsoft.com/office/drawing/2014/main" xmlns="" id="{9CA3EE62-B26F-4879-AB7F-5924629F376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Oval 1865">
              <a:extLst>
                <a:ext uri="{FF2B5EF4-FFF2-40B4-BE49-F238E27FC236}">
                  <a16:creationId xmlns:a16="http://schemas.microsoft.com/office/drawing/2014/main" xmlns="" id="{478B5656-BF6D-45B3-B911-45980A73E0D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7" name="Group 301">
            <a:extLst>
              <a:ext uri="{FF2B5EF4-FFF2-40B4-BE49-F238E27FC236}">
                <a16:creationId xmlns:a16="http://schemas.microsoft.com/office/drawing/2014/main" xmlns="" id="{F710150E-F4C6-4968-86EB-587619B402F3}"/>
              </a:ext>
            </a:extLst>
          </p:cNvPr>
          <p:cNvGrpSpPr>
            <a:grpSpLocks/>
          </p:cNvGrpSpPr>
          <p:nvPr/>
        </p:nvGrpSpPr>
        <p:grpSpPr bwMode="auto">
          <a:xfrm>
            <a:off x="8486776" y="1970089"/>
            <a:ext cx="111125" cy="236537"/>
            <a:chOff x="7391400" y="1447800"/>
            <a:chExt cx="228600" cy="685800"/>
          </a:xfrm>
        </p:grpSpPr>
        <p:sp>
          <p:nvSpPr>
            <p:cNvPr id="1868" name="Freeform 793">
              <a:extLst>
                <a:ext uri="{FF2B5EF4-FFF2-40B4-BE49-F238E27FC236}">
                  <a16:creationId xmlns:a16="http://schemas.microsoft.com/office/drawing/2014/main" xmlns="" id="{1E756F20-8550-478A-9495-2CCA650C0EDB}"/>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9" name="Freeform 794">
              <a:extLst>
                <a:ext uri="{FF2B5EF4-FFF2-40B4-BE49-F238E27FC236}">
                  <a16:creationId xmlns:a16="http://schemas.microsoft.com/office/drawing/2014/main" xmlns="" id="{635469AD-A6CD-489F-AC3C-09F4D39F7C9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Oval 1869">
              <a:extLst>
                <a:ext uri="{FF2B5EF4-FFF2-40B4-BE49-F238E27FC236}">
                  <a16:creationId xmlns:a16="http://schemas.microsoft.com/office/drawing/2014/main" xmlns="" id="{D9AA91A4-4FB7-4680-B2E3-4043A713A9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1" name="Group 309">
            <a:extLst>
              <a:ext uri="{FF2B5EF4-FFF2-40B4-BE49-F238E27FC236}">
                <a16:creationId xmlns:a16="http://schemas.microsoft.com/office/drawing/2014/main" xmlns="" id="{CAEEE8DF-06FE-4C5D-8599-7CA1A96F21F7}"/>
              </a:ext>
            </a:extLst>
          </p:cNvPr>
          <p:cNvGrpSpPr>
            <a:grpSpLocks/>
          </p:cNvGrpSpPr>
          <p:nvPr/>
        </p:nvGrpSpPr>
        <p:grpSpPr bwMode="auto">
          <a:xfrm>
            <a:off x="8597901" y="1970089"/>
            <a:ext cx="111125" cy="236537"/>
            <a:chOff x="7391400" y="1447800"/>
            <a:chExt cx="228600" cy="685800"/>
          </a:xfrm>
        </p:grpSpPr>
        <p:sp>
          <p:nvSpPr>
            <p:cNvPr id="1872" name="Freeform 801">
              <a:extLst>
                <a:ext uri="{FF2B5EF4-FFF2-40B4-BE49-F238E27FC236}">
                  <a16:creationId xmlns:a16="http://schemas.microsoft.com/office/drawing/2014/main" xmlns="" id="{392BFD44-8A66-4CF9-8533-9A4A2BDA63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3" name="Freeform 802">
              <a:extLst>
                <a:ext uri="{FF2B5EF4-FFF2-40B4-BE49-F238E27FC236}">
                  <a16:creationId xmlns:a16="http://schemas.microsoft.com/office/drawing/2014/main" xmlns="" id="{13CBCA27-8A15-48A0-88C4-0478B605F6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Oval 1873">
              <a:extLst>
                <a:ext uri="{FF2B5EF4-FFF2-40B4-BE49-F238E27FC236}">
                  <a16:creationId xmlns:a16="http://schemas.microsoft.com/office/drawing/2014/main" xmlns="" id="{1625DE32-FFE2-4EF5-8B52-EBDB9318E0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5" name="Group 274">
            <a:extLst>
              <a:ext uri="{FF2B5EF4-FFF2-40B4-BE49-F238E27FC236}">
                <a16:creationId xmlns:a16="http://schemas.microsoft.com/office/drawing/2014/main" xmlns="" id="{DCF3FF26-166D-43F3-AA4A-582AED857387}"/>
              </a:ext>
            </a:extLst>
          </p:cNvPr>
          <p:cNvGrpSpPr>
            <a:grpSpLocks/>
          </p:cNvGrpSpPr>
          <p:nvPr/>
        </p:nvGrpSpPr>
        <p:grpSpPr bwMode="auto">
          <a:xfrm>
            <a:off x="8704264" y="1970089"/>
            <a:ext cx="111125" cy="236537"/>
            <a:chOff x="7391400" y="1447800"/>
            <a:chExt cx="228600" cy="685800"/>
          </a:xfrm>
        </p:grpSpPr>
        <p:sp>
          <p:nvSpPr>
            <p:cNvPr id="1876" name="Freeform 809">
              <a:extLst>
                <a:ext uri="{FF2B5EF4-FFF2-40B4-BE49-F238E27FC236}">
                  <a16:creationId xmlns:a16="http://schemas.microsoft.com/office/drawing/2014/main" xmlns="" id="{75B52042-BD3E-4AC0-8CD9-86D1CFEDBDB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7" name="Freeform 810">
              <a:extLst>
                <a:ext uri="{FF2B5EF4-FFF2-40B4-BE49-F238E27FC236}">
                  <a16:creationId xmlns:a16="http://schemas.microsoft.com/office/drawing/2014/main" xmlns="" id="{C8791836-1E2B-463E-A2FD-A885F80DA3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Oval 1877">
              <a:extLst>
                <a:ext uri="{FF2B5EF4-FFF2-40B4-BE49-F238E27FC236}">
                  <a16:creationId xmlns:a16="http://schemas.microsoft.com/office/drawing/2014/main" xmlns="" id="{A4337F98-CC5B-4017-93FE-387AFA6E2D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9" name="Group 250">
            <a:extLst>
              <a:ext uri="{FF2B5EF4-FFF2-40B4-BE49-F238E27FC236}">
                <a16:creationId xmlns:a16="http://schemas.microsoft.com/office/drawing/2014/main" xmlns="" id="{B04BD080-47CB-4DB2-A66E-7A010A26EAEF}"/>
              </a:ext>
            </a:extLst>
          </p:cNvPr>
          <p:cNvGrpSpPr>
            <a:grpSpLocks/>
          </p:cNvGrpSpPr>
          <p:nvPr/>
        </p:nvGrpSpPr>
        <p:grpSpPr bwMode="auto">
          <a:xfrm>
            <a:off x="8829676" y="1970089"/>
            <a:ext cx="111125" cy="236537"/>
            <a:chOff x="7391400" y="1447800"/>
            <a:chExt cx="228600" cy="685800"/>
          </a:xfrm>
        </p:grpSpPr>
        <p:sp>
          <p:nvSpPr>
            <p:cNvPr id="1880" name="Freeform 817">
              <a:extLst>
                <a:ext uri="{FF2B5EF4-FFF2-40B4-BE49-F238E27FC236}">
                  <a16:creationId xmlns:a16="http://schemas.microsoft.com/office/drawing/2014/main" xmlns="" id="{85D453C0-A101-44A8-B6A1-CF9AD21F962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1" name="Freeform 818">
              <a:extLst>
                <a:ext uri="{FF2B5EF4-FFF2-40B4-BE49-F238E27FC236}">
                  <a16:creationId xmlns:a16="http://schemas.microsoft.com/office/drawing/2014/main" xmlns="" id="{BFB92D93-5D89-4698-851F-DE0B9EBA14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Oval 1881">
              <a:extLst>
                <a:ext uri="{FF2B5EF4-FFF2-40B4-BE49-F238E27FC236}">
                  <a16:creationId xmlns:a16="http://schemas.microsoft.com/office/drawing/2014/main" xmlns="" id="{7847671A-1E93-4D99-B779-F8E470468A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3" name="Group 250">
            <a:extLst>
              <a:ext uri="{FF2B5EF4-FFF2-40B4-BE49-F238E27FC236}">
                <a16:creationId xmlns:a16="http://schemas.microsoft.com/office/drawing/2014/main" xmlns="" id="{9E0508E4-AAC4-4F9F-BFEC-4E9C18DD2B2E}"/>
              </a:ext>
            </a:extLst>
          </p:cNvPr>
          <p:cNvGrpSpPr>
            <a:grpSpLocks/>
          </p:cNvGrpSpPr>
          <p:nvPr/>
        </p:nvGrpSpPr>
        <p:grpSpPr bwMode="auto">
          <a:xfrm>
            <a:off x="9521826" y="1970089"/>
            <a:ext cx="111125" cy="236537"/>
            <a:chOff x="7391400" y="1447800"/>
            <a:chExt cx="228600" cy="685800"/>
          </a:xfrm>
        </p:grpSpPr>
        <p:sp>
          <p:nvSpPr>
            <p:cNvPr id="1884" name="Freeform 825">
              <a:extLst>
                <a:ext uri="{FF2B5EF4-FFF2-40B4-BE49-F238E27FC236}">
                  <a16:creationId xmlns:a16="http://schemas.microsoft.com/office/drawing/2014/main" xmlns="" id="{73F12360-53FA-461B-A967-76B77BDC83B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5" name="Freeform 826">
              <a:extLst>
                <a:ext uri="{FF2B5EF4-FFF2-40B4-BE49-F238E27FC236}">
                  <a16:creationId xmlns:a16="http://schemas.microsoft.com/office/drawing/2014/main" xmlns="" id="{60C0460F-7AAC-406A-BDC5-B17963DB8C7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Oval 1885">
              <a:extLst>
                <a:ext uri="{FF2B5EF4-FFF2-40B4-BE49-F238E27FC236}">
                  <a16:creationId xmlns:a16="http://schemas.microsoft.com/office/drawing/2014/main" xmlns="" id="{7520E01E-6D41-427D-8B91-33D75F746D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7" name="Group 258">
            <a:extLst>
              <a:ext uri="{FF2B5EF4-FFF2-40B4-BE49-F238E27FC236}">
                <a16:creationId xmlns:a16="http://schemas.microsoft.com/office/drawing/2014/main" xmlns="" id="{B26FF66B-784F-4882-A4FA-4778B0C7915A}"/>
              </a:ext>
            </a:extLst>
          </p:cNvPr>
          <p:cNvGrpSpPr>
            <a:grpSpLocks/>
          </p:cNvGrpSpPr>
          <p:nvPr/>
        </p:nvGrpSpPr>
        <p:grpSpPr bwMode="auto">
          <a:xfrm>
            <a:off x="9632951" y="1970089"/>
            <a:ext cx="111125" cy="236537"/>
            <a:chOff x="7391400" y="1447800"/>
            <a:chExt cx="228600" cy="685800"/>
          </a:xfrm>
        </p:grpSpPr>
        <p:sp>
          <p:nvSpPr>
            <p:cNvPr id="1888" name="Freeform 833">
              <a:extLst>
                <a:ext uri="{FF2B5EF4-FFF2-40B4-BE49-F238E27FC236}">
                  <a16:creationId xmlns:a16="http://schemas.microsoft.com/office/drawing/2014/main" xmlns="" id="{FB453830-E2C6-47AC-9B58-A599E87F52A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9" name="Freeform 834">
              <a:extLst>
                <a:ext uri="{FF2B5EF4-FFF2-40B4-BE49-F238E27FC236}">
                  <a16:creationId xmlns:a16="http://schemas.microsoft.com/office/drawing/2014/main" xmlns="" id="{6034EF84-DAF3-4925-A69A-548E863131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Oval 1889">
              <a:extLst>
                <a:ext uri="{FF2B5EF4-FFF2-40B4-BE49-F238E27FC236}">
                  <a16:creationId xmlns:a16="http://schemas.microsoft.com/office/drawing/2014/main" xmlns="" id="{3E57C06A-82A4-4A99-A9BC-026CC97B1B2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1" name="Group 266">
            <a:extLst>
              <a:ext uri="{FF2B5EF4-FFF2-40B4-BE49-F238E27FC236}">
                <a16:creationId xmlns:a16="http://schemas.microsoft.com/office/drawing/2014/main" xmlns="" id="{291ECCB4-3400-4A20-94F0-D79518FD5392}"/>
              </a:ext>
            </a:extLst>
          </p:cNvPr>
          <p:cNvGrpSpPr>
            <a:grpSpLocks/>
          </p:cNvGrpSpPr>
          <p:nvPr/>
        </p:nvGrpSpPr>
        <p:grpSpPr bwMode="auto">
          <a:xfrm>
            <a:off x="9744075" y="1970089"/>
            <a:ext cx="109538" cy="236537"/>
            <a:chOff x="7391400" y="1447800"/>
            <a:chExt cx="228600" cy="685800"/>
          </a:xfrm>
        </p:grpSpPr>
        <p:sp>
          <p:nvSpPr>
            <p:cNvPr id="1892" name="Freeform 841">
              <a:extLst>
                <a:ext uri="{FF2B5EF4-FFF2-40B4-BE49-F238E27FC236}">
                  <a16:creationId xmlns:a16="http://schemas.microsoft.com/office/drawing/2014/main" xmlns="" id="{A0F5DFAC-DE86-4129-A51C-125462AF84BC}"/>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3" name="Freeform 842">
              <a:extLst>
                <a:ext uri="{FF2B5EF4-FFF2-40B4-BE49-F238E27FC236}">
                  <a16:creationId xmlns:a16="http://schemas.microsoft.com/office/drawing/2014/main" xmlns="" id="{1DD0D99A-148A-4E3E-AE69-DD966B34445F}"/>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Oval 1893">
              <a:extLst>
                <a:ext uri="{FF2B5EF4-FFF2-40B4-BE49-F238E27FC236}">
                  <a16:creationId xmlns:a16="http://schemas.microsoft.com/office/drawing/2014/main" xmlns="" id="{43D74DF8-00AC-4A8D-98BC-3CD59E7A6A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5" name="Group 274">
            <a:extLst>
              <a:ext uri="{FF2B5EF4-FFF2-40B4-BE49-F238E27FC236}">
                <a16:creationId xmlns:a16="http://schemas.microsoft.com/office/drawing/2014/main" xmlns="" id="{6217039A-A580-4E51-B57B-76EEF22E4125}"/>
              </a:ext>
            </a:extLst>
          </p:cNvPr>
          <p:cNvGrpSpPr>
            <a:grpSpLocks/>
          </p:cNvGrpSpPr>
          <p:nvPr/>
        </p:nvGrpSpPr>
        <p:grpSpPr bwMode="auto">
          <a:xfrm>
            <a:off x="9963151" y="1970089"/>
            <a:ext cx="111125" cy="236537"/>
            <a:chOff x="7391400" y="1447800"/>
            <a:chExt cx="228600" cy="685800"/>
          </a:xfrm>
        </p:grpSpPr>
        <p:sp>
          <p:nvSpPr>
            <p:cNvPr id="1896" name="Freeform 849">
              <a:extLst>
                <a:ext uri="{FF2B5EF4-FFF2-40B4-BE49-F238E27FC236}">
                  <a16:creationId xmlns:a16="http://schemas.microsoft.com/office/drawing/2014/main" xmlns="" id="{9F81B0BC-E817-42C7-8941-F9EDD5E7D7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7" name="Freeform 850">
              <a:extLst>
                <a:ext uri="{FF2B5EF4-FFF2-40B4-BE49-F238E27FC236}">
                  <a16:creationId xmlns:a16="http://schemas.microsoft.com/office/drawing/2014/main" xmlns="" id="{0C517DAE-952B-4D34-993E-07624A8727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Oval 1897">
              <a:extLst>
                <a:ext uri="{FF2B5EF4-FFF2-40B4-BE49-F238E27FC236}">
                  <a16:creationId xmlns:a16="http://schemas.microsoft.com/office/drawing/2014/main" xmlns="" id="{193AE60E-EBAF-4277-8197-5A8ACDC67DA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9" name="Group 325">
            <a:extLst>
              <a:ext uri="{FF2B5EF4-FFF2-40B4-BE49-F238E27FC236}">
                <a16:creationId xmlns:a16="http://schemas.microsoft.com/office/drawing/2014/main" xmlns="" id="{C8C49D13-7F64-4B32-9503-5312E35469D9}"/>
              </a:ext>
            </a:extLst>
          </p:cNvPr>
          <p:cNvGrpSpPr>
            <a:grpSpLocks/>
          </p:cNvGrpSpPr>
          <p:nvPr/>
        </p:nvGrpSpPr>
        <p:grpSpPr bwMode="auto">
          <a:xfrm>
            <a:off x="9853614" y="1970089"/>
            <a:ext cx="111125" cy="236537"/>
            <a:chOff x="7391400" y="1447800"/>
            <a:chExt cx="228600" cy="685800"/>
          </a:xfrm>
        </p:grpSpPr>
        <p:sp>
          <p:nvSpPr>
            <p:cNvPr id="1900" name="Freeform 857">
              <a:extLst>
                <a:ext uri="{FF2B5EF4-FFF2-40B4-BE49-F238E27FC236}">
                  <a16:creationId xmlns:a16="http://schemas.microsoft.com/office/drawing/2014/main" xmlns="" id="{46D38416-8617-46B3-8647-6F01642E650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1" name="Freeform 858">
              <a:extLst>
                <a:ext uri="{FF2B5EF4-FFF2-40B4-BE49-F238E27FC236}">
                  <a16:creationId xmlns:a16="http://schemas.microsoft.com/office/drawing/2014/main" xmlns="" id="{EAB95515-C139-41F5-8B36-0E5BA30E82B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Oval 1901">
              <a:extLst>
                <a:ext uri="{FF2B5EF4-FFF2-40B4-BE49-F238E27FC236}">
                  <a16:creationId xmlns:a16="http://schemas.microsoft.com/office/drawing/2014/main" xmlns="" id="{C8F33016-179D-47F5-9214-463618970F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3" name="Group 250">
            <a:extLst>
              <a:ext uri="{FF2B5EF4-FFF2-40B4-BE49-F238E27FC236}">
                <a16:creationId xmlns:a16="http://schemas.microsoft.com/office/drawing/2014/main" xmlns="" id="{8082A3D2-58D3-4C69-8A25-DC9F32F1C44C}"/>
              </a:ext>
            </a:extLst>
          </p:cNvPr>
          <p:cNvGrpSpPr>
            <a:grpSpLocks/>
          </p:cNvGrpSpPr>
          <p:nvPr/>
        </p:nvGrpSpPr>
        <p:grpSpPr bwMode="auto">
          <a:xfrm>
            <a:off x="8953501" y="1970089"/>
            <a:ext cx="111125" cy="236537"/>
            <a:chOff x="7391400" y="1447800"/>
            <a:chExt cx="228600" cy="685800"/>
          </a:xfrm>
        </p:grpSpPr>
        <p:sp>
          <p:nvSpPr>
            <p:cNvPr id="1904" name="Freeform 865">
              <a:extLst>
                <a:ext uri="{FF2B5EF4-FFF2-40B4-BE49-F238E27FC236}">
                  <a16:creationId xmlns:a16="http://schemas.microsoft.com/office/drawing/2014/main" xmlns="" id="{43F7707F-ED53-40D2-B2F9-5ECCF9DD534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5" name="Freeform 866">
              <a:extLst>
                <a:ext uri="{FF2B5EF4-FFF2-40B4-BE49-F238E27FC236}">
                  <a16:creationId xmlns:a16="http://schemas.microsoft.com/office/drawing/2014/main" xmlns="" id="{01C5BDC1-0966-49A4-8496-D77063818A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Oval 1905">
              <a:extLst>
                <a:ext uri="{FF2B5EF4-FFF2-40B4-BE49-F238E27FC236}">
                  <a16:creationId xmlns:a16="http://schemas.microsoft.com/office/drawing/2014/main" xmlns="" id="{7119C252-9030-4C2C-93A7-30E3024E1B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7" name="Group 258">
            <a:extLst>
              <a:ext uri="{FF2B5EF4-FFF2-40B4-BE49-F238E27FC236}">
                <a16:creationId xmlns:a16="http://schemas.microsoft.com/office/drawing/2014/main" xmlns="" id="{ABAD34D9-40C7-4986-9DC7-C7DEF223A0A5}"/>
              </a:ext>
            </a:extLst>
          </p:cNvPr>
          <p:cNvGrpSpPr>
            <a:grpSpLocks/>
          </p:cNvGrpSpPr>
          <p:nvPr/>
        </p:nvGrpSpPr>
        <p:grpSpPr bwMode="auto">
          <a:xfrm>
            <a:off x="9064626" y="1970089"/>
            <a:ext cx="111125" cy="236537"/>
            <a:chOff x="7391400" y="1447800"/>
            <a:chExt cx="228600" cy="685800"/>
          </a:xfrm>
        </p:grpSpPr>
        <p:sp>
          <p:nvSpPr>
            <p:cNvPr id="1908" name="Freeform 873">
              <a:extLst>
                <a:ext uri="{FF2B5EF4-FFF2-40B4-BE49-F238E27FC236}">
                  <a16:creationId xmlns:a16="http://schemas.microsoft.com/office/drawing/2014/main" xmlns="" id="{57A7AB8B-6A19-437C-BEB2-BD404CE808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9" name="Freeform 874">
              <a:extLst>
                <a:ext uri="{FF2B5EF4-FFF2-40B4-BE49-F238E27FC236}">
                  <a16:creationId xmlns:a16="http://schemas.microsoft.com/office/drawing/2014/main" xmlns="" id="{1DA7E4CB-AB8A-4FD4-9273-8302BB2453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Oval 1909">
              <a:extLst>
                <a:ext uri="{FF2B5EF4-FFF2-40B4-BE49-F238E27FC236}">
                  <a16:creationId xmlns:a16="http://schemas.microsoft.com/office/drawing/2014/main" xmlns="" id="{1CEE0F79-81BF-4B59-A16E-9C7357D293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1" name="Group 266">
            <a:extLst>
              <a:ext uri="{FF2B5EF4-FFF2-40B4-BE49-F238E27FC236}">
                <a16:creationId xmlns:a16="http://schemas.microsoft.com/office/drawing/2014/main" xmlns="" id="{7D0E1958-2F94-41B4-AAB8-907C214AFBB5}"/>
              </a:ext>
            </a:extLst>
          </p:cNvPr>
          <p:cNvGrpSpPr>
            <a:grpSpLocks/>
          </p:cNvGrpSpPr>
          <p:nvPr/>
        </p:nvGrpSpPr>
        <p:grpSpPr bwMode="auto">
          <a:xfrm>
            <a:off x="9175750" y="1970089"/>
            <a:ext cx="109538" cy="236537"/>
            <a:chOff x="7391400" y="1447800"/>
            <a:chExt cx="228600" cy="685800"/>
          </a:xfrm>
        </p:grpSpPr>
        <p:sp>
          <p:nvSpPr>
            <p:cNvPr id="1912" name="Freeform 881">
              <a:extLst>
                <a:ext uri="{FF2B5EF4-FFF2-40B4-BE49-F238E27FC236}">
                  <a16:creationId xmlns:a16="http://schemas.microsoft.com/office/drawing/2014/main" xmlns="" id="{410AE723-61BB-4FFB-AA32-43AEC70BE35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3" name="Freeform 882">
              <a:extLst>
                <a:ext uri="{FF2B5EF4-FFF2-40B4-BE49-F238E27FC236}">
                  <a16:creationId xmlns:a16="http://schemas.microsoft.com/office/drawing/2014/main" xmlns="" id="{24A36D20-440E-486A-8635-E6FF0A4012C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Oval 1913">
              <a:extLst>
                <a:ext uri="{FF2B5EF4-FFF2-40B4-BE49-F238E27FC236}">
                  <a16:creationId xmlns:a16="http://schemas.microsoft.com/office/drawing/2014/main" xmlns="" id="{23A562A8-1E2B-4132-BDB1-708685E3C06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5" name="Group 274">
            <a:extLst>
              <a:ext uri="{FF2B5EF4-FFF2-40B4-BE49-F238E27FC236}">
                <a16:creationId xmlns:a16="http://schemas.microsoft.com/office/drawing/2014/main" xmlns="" id="{B7100F7B-A1B0-42FD-92C8-D6A195A12804}"/>
              </a:ext>
            </a:extLst>
          </p:cNvPr>
          <p:cNvGrpSpPr>
            <a:grpSpLocks/>
          </p:cNvGrpSpPr>
          <p:nvPr/>
        </p:nvGrpSpPr>
        <p:grpSpPr bwMode="auto">
          <a:xfrm>
            <a:off x="9394826" y="1970089"/>
            <a:ext cx="111125" cy="236537"/>
            <a:chOff x="7391400" y="1447800"/>
            <a:chExt cx="228600" cy="685800"/>
          </a:xfrm>
        </p:grpSpPr>
        <p:sp>
          <p:nvSpPr>
            <p:cNvPr id="1916" name="Freeform 889">
              <a:extLst>
                <a:ext uri="{FF2B5EF4-FFF2-40B4-BE49-F238E27FC236}">
                  <a16:creationId xmlns:a16="http://schemas.microsoft.com/office/drawing/2014/main" xmlns="" id="{7AE08A7F-9473-4230-ABDE-2CE722903FC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7" name="Freeform 890">
              <a:extLst>
                <a:ext uri="{FF2B5EF4-FFF2-40B4-BE49-F238E27FC236}">
                  <a16:creationId xmlns:a16="http://schemas.microsoft.com/office/drawing/2014/main" xmlns="" id="{7B054E9C-2825-45E8-B769-B0CBD78F4F1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Oval 1917">
              <a:extLst>
                <a:ext uri="{FF2B5EF4-FFF2-40B4-BE49-F238E27FC236}">
                  <a16:creationId xmlns:a16="http://schemas.microsoft.com/office/drawing/2014/main" xmlns="" id="{75C8CCA6-D546-46E9-83D4-CE6F7BF64A6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9" name="Group 325">
            <a:extLst>
              <a:ext uri="{FF2B5EF4-FFF2-40B4-BE49-F238E27FC236}">
                <a16:creationId xmlns:a16="http://schemas.microsoft.com/office/drawing/2014/main" xmlns="" id="{5A7CDE86-7ECF-45B3-B99A-B657E71DA940}"/>
              </a:ext>
            </a:extLst>
          </p:cNvPr>
          <p:cNvGrpSpPr>
            <a:grpSpLocks/>
          </p:cNvGrpSpPr>
          <p:nvPr/>
        </p:nvGrpSpPr>
        <p:grpSpPr bwMode="auto">
          <a:xfrm>
            <a:off x="9285288" y="1970089"/>
            <a:ext cx="112712" cy="236537"/>
            <a:chOff x="7391400" y="1447800"/>
            <a:chExt cx="228600" cy="685800"/>
          </a:xfrm>
        </p:grpSpPr>
        <p:sp>
          <p:nvSpPr>
            <p:cNvPr id="1920" name="Freeform 897">
              <a:extLst>
                <a:ext uri="{FF2B5EF4-FFF2-40B4-BE49-F238E27FC236}">
                  <a16:creationId xmlns:a16="http://schemas.microsoft.com/office/drawing/2014/main" xmlns="" id="{FD738688-C0A5-402C-A859-1D5AA8E54C4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1" name="Freeform 898">
              <a:extLst>
                <a:ext uri="{FF2B5EF4-FFF2-40B4-BE49-F238E27FC236}">
                  <a16:creationId xmlns:a16="http://schemas.microsoft.com/office/drawing/2014/main" xmlns="" id="{661D1003-F9BA-4640-AC49-B5EDBE82E73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Oval 1921">
              <a:extLst>
                <a:ext uri="{FF2B5EF4-FFF2-40B4-BE49-F238E27FC236}">
                  <a16:creationId xmlns:a16="http://schemas.microsoft.com/office/drawing/2014/main" xmlns="" id="{D57AFF1F-8050-4533-8F15-415BF434ADD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3" name="Group 274">
            <a:extLst>
              <a:ext uri="{FF2B5EF4-FFF2-40B4-BE49-F238E27FC236}">
                <a16:creationId xmlns:a16="http://schemas.microsoft.com/office/drawing/2014/main" xmlns="" id="{9C1E879D-23B8-4FE0-B778-65F0EF3EAD27}"/>
              </a:ext>
            </a:extLst>
          </p:cNvPr>
          <p:cNvGrpSpPr>
            <a:grpSpLocks/>
          </p:cNvGrpSpPr>
          <p:nvPr/>
        </p:nvGrpSpPr>
        <p:grpSpPr bwMode="auto">
          <a:xfrm>
            <a:off x="10406064" y="1970089"/>
            <a:ext cx="111125" cy="236537"/>
            <a:chOff x="7391400" y="1447800"/>
            <a:chExt cx="228600" cy="685800"/>
          </a:xfrm>
        </p:grpSpPr>
        <p:sp>
          <p:nvSpPr>
            <p:cNvPr id="1924" name="Freeform 844">
              <a:extLst>
                <a:ext uri="{FF2B5EF4-FFF2-40B4-BE49-F238E27FC236}">
                  <a16:creationId xmlns:a16="http://schemas.microsoft.com/office/drawing/2014/main" xmlns="" id="{6099878C-4C97-4158-AC90-3C03755DB05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5" name="Freeform 848">
              <a:extLst>
                <a:ext uri="{FF2B5EF4-FFF2-40B4-BE49-F238E27FC236}">
                  <a16:creationId xmlns:a16="http://schemas.microsoft.com/office/drawing/2014/main" xmlns="" id="{9BAA1262-A052-488D-8A8B-E7FC501EFFB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Oval 1925">
              <a:extLst>
                <a:ext uri="{FF2B5EF4-FFF2-40B4-BE49-F238E27FC236}">
                  <a16:creationId xmlns:a16="http://schemas.microsoft.com/office/drawing/2014/main" xmlns="" id="{489DA275-F53A-45DD-A74E-9D67BF9A03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7" name="Group 325">
            <a:extLst>
              <a:ext uri="{FF2B5EF4-FFF2-40B4-BE49-F238E27FC236}">
                <a16:creationId xmlns:a16="http://schemas.microsoft.com/office/drawing/2014/main" xmlns="" id="{6C978F8F-C358-48CD-8DBA-D5982EB0D693}"/>
              </a:ext>
            </a:extLst>
          </p:cNvPr>
          <p:cNvGrpSpPr>
            <a:grpSpLocks/>
          </p:cNvGrpSpPr>
          <p:nvPr/>
        </p:nvGrpSpPr>
        <p:grpSpPr bwMode="auto">
          <a:xfrm>
            <a:off x="10296526" y="1970089"/>
            <a:ext cx="111125" cy="236537"/>
            <a:chOff x="7391400" y="1447800"/>
            <a:chExt cx="228600" cy="685800"/>
          </a:xfrm>
        </p:grpSpPr>
        <p:sp>
          <p:nvSpPr>
            <p:cNvPr id="1928" name="Freeform 876">
              <a:extLst>
                <a:ext uri="{FF2B5EF4-FFF2-40B4-BE49-F238E27FC236}">
                  <a16:creationId xmlns:a16="http://schemas.microsoft.com/office/drawing/2014/main" xmlns="" id="{2DE74130-E68F-44D1-8103-1C76DDC4924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9" name="Freeform 880">
              <a:extLst>
                <a:ext uri="{FF2B5EF4-FFF2-40B4-BE49-F238E27FC236}">
                  <a16:creationId xmlns:a16="http://schemas.microsoft.com/office/drawing/2014/main" xmlns="" id="{37B4757A-A465-4066-B81E-B80705C4928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Oval 1929">
              <a:extLst>
                <a:ext uri="{FF2B5EF4-FFF2-40B4-BE49-F238E27FC236}">
                  <a16:creationId xmlns:a16="http://schemas.microsoft.com/office/drawing/2014/main" xmlns="" id="{AE645345-1105-4091-A3FD-ECF2DA670C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1" name="Group 262">
            <a:extLst>
              <a:ext uri="{FF2B5EF4-FFF2-40B4-BE49-F238E27FC236}">
                <a16:creationId xmlns:a16="http://schemas.microsoft.com/office/drawing/2014/main" xmlns="" id="{2BF35BC2-2121-4579-A1F3-1A7BB89F9D12}"/>
              </a:ext>
            </a:extLst>
          </p:cNvPr>
          <p:cNvGrpSpPr>
            <a:grpSpLocks/>
          </p:cNvGrpSpPr>
          <p:nvPr/>
        </p:nvGrpSpPr>
        <p:grpSpPr bwMode="auto">
          <a:xfrm flipV="1">
            <a:off x="10074276" y="2243139"/>
            <a:ext cx="111125" cy="236537"/>
            <a:chOff x="7391400" y="1447800"/>
            <a:chExt cx="228600" cy="685800"/>
          </a:xfrm>
        </p:grpSpPr>
        <p:sp>
          <p:nvSpPr>
            <p:cNvPr id="1932" name="Freeform 1052">
              <a:extLst>
                <a:ext uri="{FF2B5EF4-FFF2-40B4-BE49-F238E27FC236}">
                  <a16:creationId xmlns:a16="http://schemas.microsoft.com/office/drawing/2014/main" xmlns="" id="{591594E4-93F6-49EC-9CE0-697EE0ABEC15}"/>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3" name="Freeform 1053">
              <a:extLst>
                <a:ext uri="{FF2B5EF4-FFF2-40B4-BE49-F238E27FC236}">
                  <a16:creationId xmlns:a16="http://schemas.microsoft.com/office/drawing/2014/main" xmlns="" id="{0751F4E4-AB5E-48FE-9A68-4994645644A6}"/>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Oval 1933">
              <a:extLst>
                <a:ext uri="{FF2B5EF4-FFF2-40B4-BE49-F238E27FC236}">
                  <a16:creationId xmlns:a16="http://schemas.microsoft.com/office/drawing/2014/main" xmlns="" id="{444DC94A-8FB6-44E4-9D8C-FD98A7FE990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5" name="Group 270">
            <a:extLst>
              <a:ext uri="{FF2B5EF4-FFF2-40B4-BE49-F238E27FC236}">
                <a16:creationId xmlns:a16="http://schemas.microsoft.com/office/drawing/2014/main" xmlns="" id="{63CA9BE2-52ED-49A7-92EF-EEAD728BAAFD}"/>
              </a:ext>
            </a:extLst>
          </p:cNvPr>
          <p:cNvGrpSpPr>
            <a:grpSpLocks/>
          </p:cNvGrpSpPr>
          <p:nvPr/>
        </p:nvGrpSpPr>
        <p:grpSpPr bwMode="auto">
          <a:xfrm flipV="1">
            <a:off x="10185401" y="2243139"/>
            <a:ext cx="111125" cy="236537"/>
            <a:chOff x="7391400" y="1447800"/>
            <a:chExt cx="228600" cy="685800"/>
          </a:xfrm>
        </p:grpSpPr>
        <p:sp>
          <p:nvSpPr>
            <p:cNvPr id="1936" name="Freeform 1056">
              <a:extLst>
                <a:ext uri="{FF2B5EF4-FFF2-40B4-BE49-F238E27FC236}">
                  <a16:creationId xmlns:a16="http://schemas.microsoft.com/office/drawing/2014/main" xmlns="" id="{A8388714-90E0-48F9-8662-DB3570DA0473}"/>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7" name="Freeform 1057">
              <a:extLst>
                <a:ext uri="{FF2B5EF4-FFF2-40B4-BE49-F238E27FC236}">
                  <a16:creationId xmlns:a16="http://schemas.microsoft.com/office/drawing/2014/main" xmlns="" id="{B1B64AFC-8ACC-4BCD-993D-3A1F43FB80CE}"/>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Oval 1937">
              <a:extLst>
                <a:ext uri="{FF2B5EF4-FFF2-40B4-BE49-F238E27FC236}">
                  <a16:creationId xmlns:a16="http://schemas.microsoft.com/office/drawing/2014/main" xmlns="" id="{0976825C-18C3-40B7-97C3-75A236FD881C}"/>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9" name="Group 278">
            <a:extLst>
              <a:ext uri="{FF2B5EF4-FFF2-40B4-BE49-F238E27FC236}">
                <a16:creationId xmlns:a16="http://schemas.microsoft.com/office/drawing/2014/main" xmlns="" id="{5F523CE2-BED4-495A-AD7D-D4BA1B94F874}"/>
              </a:ext>
            </a:extLst>
          </p:cNvPr>
          <p:cNvGrpSpPr>
            <a:grpSpLocks/>
          </p:cNvGrpSpPr>
          <p:nvPr/>
        </p:nvGrpSpPr>
        <p:grpSpPr bwMode="auto">
          <a:xfrm flipV="1">
            <a:off x="10625138" y="2243139"/>
            <a:ext cx="112712" cy="236537"/>
            <a:chOff x="7391400" y="1447800"/>
            <a:chExt cx="228600" cy="685800"/>
          </a:xfrm>
        </p:grpSpPr>
        <p:sp>
          <p:nvSpPr>
            <p:cNvPr id="1940" name="Freeform 1060">
              <a:extLst>
                <a:ext uri="{FF2B5EF4-FFF2-40B4-BE49-F238E27FC236}">
                  <a16:creationId xmlns:a16="http://schemas.microsoft.com/office/drawing/2014/main" xmlns="" id="{0B7158AA-CA65-4293-95A2-2D536DA7CDA2}"/>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1" name="Freeform 1061">
              <a:extLst>
                <a:ext uri="{FF2B5EF4-FFF2-40B4-BE49-F238E27FC236}">
                  <a16:creationId xmlns:a16="http://schemas.microsoft.com/office/drawing/2014/main" xmlns="" id="{C2F9E2D2-0639-4934-A181-FF3DCB771F5F}"/>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Oval 1941">
              <a:extLst>
                <a:ext uri="{FF2B5EF4-FFF2-40B4-BE49-F238E27FC236}">
                  <a16:creationId xmlns:a16="http://schemas.microsoft.com/office/drawing/2014/main" xmlns="" id="{A9260B68-6624-4574-A8DB-B7894EA59CA7}"/>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3" name="Group 329">
            <a:extLst>
              <a:ext uri="{FF2B5EF4-FFF2-40B4-BE49-F238E27FC236}">
                <a16:creationId xmlns:a16="http://schemas.microsoft.com/office/drawing/2014/main" xmlns="" id="{FE7B918F-0AE3-4A34-A3DA-5B7B56665E88}"/>
              </a:ext>
            </a:extLst>
          </p:cNvPr>
          <p:cNvGrpSpPr>
            <a:grpSpLocks/>
          </p:cNvGrpSpPr>
          <p:nvPr/>
        </p:nvGrpSpPr>
        <p:grpSpPr bwMode="auto">
          <a:xfrm flipV="1">
            <a:off x="10517189" y="2243139"/>
            <a:ext cx="111125" cy="236537"/>
            <a:chOff x="7391400" y="1447800"/>
            <a:chExt cx="228600" cy="685800"/>
          </a:xfrm>
        </p:grpSpPr>
        <p:sp>
          <p:nvSpPr>
            <p:cNvPr id="1944" name="Freeform 1064">
              <a:extLst>
                <a:ext uri="{FF2B5EF4-FFF2-40B4-BE49-F238E27FC236}">
                  <a16:creationId xmlns:a16="http://schemas.microsoft.com/office/drawing/2014/main" xmlns="" id="{EE1D5464-2719-4717-A8FD-11EC9897C360}"/>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5" name="Freeform 1065">
              <a:extLst>
                <a:ext uri="{FF2B5EF4-FFF2-40B4-BE49-F238E27FC236}">
                  <a16:creationId xmlns:a16="http://schemas.microsoft.com/office/drawing/2014/main" xmlns="" id="{43841ACF-78D3-40E4-A057-411F55791DB1}"/>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Oval 1945">
              <a:extLst>
                <a:ext uri="{FF2B5EF4-FFF2-40B4-BE49-F238E27FC236}">
                  <a16:creationId xmlns:a16="http://schemas.microsoft.com/office/drawing/2014/main" xmlns="" id="{FF8EA20F-4CD2-4787-9610-FBA56385AF2B}"/>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7" name="Group 278">
            <a:extLst>
              <a:ext uri="{FF2B5EF4-FFF2-40B4-BE49-F238E27FC236}">
                <a16:creationId xmlns:a16="http://schemas.microsoft.com/office/drawing/2014/main" xmlns="" id="{7482DD44-96A3-4AC7-B440-A9980D5F0A77}"/>
              </a:ext>
            </a:extLst>
          </p:cNvPr>
          <p:cNvGrpSpPr>
            <a:grpSpLocks/>
          </p:cNvGrpSpPr>
          <p:nvPr/>
        </p:nvGrpSpPr>
        <p:grpSpPr bwMode="auto">
          <a:xfrm flipV="1">
            <a:off x="7937501" y="2243139"/>
            <a:ext cx="111125" cy="236537"/>
            <a:chOff x="7391400" y="1447800"/>
            <a:chExt cx="228600" cy="685800"/>
          </a:xfrm>
        </p:grpSpPr>
        <p:sp>
          <p:nvSpPr>
            <p:cNvPr id="1948" name="Freeform 1120">
              <a:extLst>
                <a:ext uri="{FF2B5EF4-FFF2-40B4-BE49-F238E27FC236}">
                  <a16:creationId xmlns:a16="http://schemas.microsoft.com/office/drawing/2014/main" xmlns="" id="{32AD7DC2-6941-4A67-AB31-FF228964CC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9" name="Freeform 1121">
              <a:extLst>
                <a:ext uri="{FF2B5EF4-FFF2-40B4-BE49-F238E27FC236}">
                  <a16:creationId xmlns:a16="http://schemas.microsoft.com/office/drawing/2014/main" xmlns="" id="{AECBE5E0-86E8-4833-988D-4585E8362C8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Oval 1949">
              <a:extLst>
                <a:ext uri="{FF2B5EF4-FFF2-40B4-BE49-F238E27FC236}">
                  <a16:creationId xmlns:a16="http://schemas.microsoft.com/office/drawing/2014/main" xmlns="" id="{CE7B5197-37BF-4385-99B1-8D3DC55BCE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1" name="Group 81">
            <a:extLst>
              <a:ext uri="{FF2B5EF4-FFF2-40B4-BE49-F238E27FC236}">
                <a16:creationId xmlns:a16="http://schemas.microsoft.com/office/drawing/2014/main" xmlns="" id="{42473039-2EFA-4DD7-9C5F-770C29429D74}"/>
              </a:ext>
            </a:extLst>
          </p:cNvPr>
          <p:cNvGrpSpPr>
            <a:grpSpLocks/>
          </p:cNvGrpSpPr>
          <p:nvPr/>
        </p:nvGrpSpPr>
        <p:grpSpPr bwMode="auto">
          <a:xfrm flipV="1">
            <a:off x="8042276" y="2243139"/>
            <a:ext cx="111125" cy="236537"/>
            <a:chOff x="7391400" y="1447800"/>
            <a:chExt cx="228600" cy="685800"/>
          </a:xfrm>
        </p:grpSpPr>
        <p:sp>
          <p:nvSpPr>
            <p:cNvPr id="1952" name="Freeform 1148">
              <a:extLst>
                <a:ext uri="{FF2B5EF4-FFF2-40B4-BE49-F238E27FC236}">
                  <a16:creationId xmlns:a16="http://schemas.microsoft.com/office/drawing/2014/main" xmlns="" id="{841C8B94-11FE-4DE7-B639-D7C55C980A3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3" name="Freeform 1149">
              <a:extLst>
                <a:ext uri="{FF2B5EF4-FFF2-40B4-BE49-F238E27FC236}">
                  <a16:creationId xmlns:a16="http://schemas.microsoft.com/office/drawing/2014/main" xmlns="" id="{17BE7319-A0A4-4E89-B18A-DF645DD3EB1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Oval 1953">
              <a:extLst>
                <a:ext uri="{FF2B5EF4-FFF2-40B4-BE49-F238E27FC236}">
                  <a16:creationId xmlns:a16="http://schemas.microsoft.com/office/drawing/2014/main" xmlns="" id="{12CF9C2B-6A09-4167-BA31-CEFEA7EE67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5" name="Group 89">
            <a:extLst>
              <a:ext uri="{FF2B5EF4-FFF2-40B4-BE49-F238E27FC236}">
                <a16:creationId xmlns:a16="http://schemas.microsoft.com/office/drawing/2014/main" xmlns="" id="{883388A7-EF43-4BF9-A424-67D120816B03}"/>
              </a:ext>
            </a:extLst>
          </p:cNvPr>
          <p:cNvGrpSpPr>
            <a:grpSpLocks/>
          </p:cNvGrpSpPr>
          <p:nvPr/>
        </p:nvGrpSpPr>
        <p:grpSpPr bwMode="auto">
          <a:xfrm flipV="1">
            <a:off x="8153401" y="2243139"/>
            <a:ext cx="111125" cy="236537"/>
            <a:chOff x="7391400" y="1447800"/>
            <a:chExt cx="228600" cy="685800"/>
          </a:xfrm>
        </p:grpSpPr>
        <p:sp>
          <p:nvSpPr>
            <p:cNvPr id="1956" name="Freeform 1152">
              <a:extLst>
                <a:ext uri="{FF2B5EF4-FFF2-40B4-BE49-F238E27FC236}">
                  <a16:creationId xmlns:a16="http://schemas.microsoft.com/office/drawing/2014/main" xmlns="" id="{4E69F732-7079-4A15-9ACA-8BE1592B826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7" name="Freeform 1153">
              <a:extLst>
                <a:ext uri="{FF2B5EF4-FFF2-40B4-BE49-F238E27FC236}">
                  <a16:creationId xmlns:a16="http://schemas.microsoft.com/office/drawing/2014/main" xmlns="" id="{A9E623C2-86BC-4D27-8ECE-9EC3BE2DAC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Oval 1957">
              <a:extLst>
                <a:ext uri="{FF2B5EF4-FFF2-40B4-BE49-F238E27FC236}">
                  <a16:creationId xmlns:a16="http://schemas.microsoft.com/office/drawing/2014/main" xmlns="" id="{F2FFC02B-E682-447A-B85A-4B73061C0A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9" name="Group 289">
            <a:extLst>
              <a:ext uri="{FF2B5EF4-FFF2-40B4-BE49-F238E27FC236}">
                <a16:creationId xmlns:a16="http://schemas.microsoft.com/office/drawing/2014/main" xmlns="" id="{9C72B2FA-5C9E-4A4E-A9D8-BA658716BA0D}"/>
              </a:ext>
            </a:extLst>
          </p:cNvPr>
          <p:cNvGrpSpPr>
            <a:grpSpLocks/>
          </p:cNvGrpSpPr>
          <p:nvPr/>
        </p:nvGrpSpPr>
        <p:grpSpPr bwMode="auto">
          <a:xfrm flipV="1">
            <a:off x="8264526" y="2243139"/>
            <a:ext cx="111125" cy="236537"/>
            <a:chOff x="7391400" y="1447800"/>
            <a:chExt cx="228600" cy="685800"/>
          </a:xfrm>
        </p:grpSpPr>
        <p:sp>
          <p:nvSpPr>
            <p:cNvPr id="1960" name="Freeform 1156">
              <a:extLst>
                <a:ext uri="{FF2B5EF4-FFF2-40B4-BE49-F238E27FC236}">
                  <a16:creationId xmlns:a16="http://schemas.microsoft.com/office/drawing/2014/main" xmlns="" id="{805A693B-F9BE-4DEA-B7BB-3FE7736B649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1" name="Freeform 1157">
              <a:extLst>
                <a:ext uri="{FF2B5EF4-FFF2-40B4-BE49-F238E27FC236}">
                  <a16:creationId xmlns:a16="http://schemas.microsoft.com/office/drawing/2014/main" xmlns="" id="{FBA46268-9D88-4AEB-AD54-CA7728D9B2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Oval 1961">
              <a:extLst>
                <a:ext uri="{FF2B5EF4-FFF2-40B4-BE49-F238E27FC236}">
                  <a16:creationId xmlns:a16="http://schemas.microsoft.com/office/drawing/2014/main" xmlns="" id="{DC49E896-F00B-42DC-9AC0-8B2E0FBD370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3" name="Group 297">
            <a:extLst>
              <a:ext uri="{FF2B5EF4-FFF2-40B4-BE49-F238E27FC236}">
                <a16:creationId xmlns:a16="http://schemas.microsoft.com/office/drawing/2014/main" xmlns="" id="{1FC81F13-7FC7-451D-B700-2758293D7F4E}"/>
              </a:ext>
            </a:extLst>
          </p:cNvPr>
          <p:cNvGrpSpPr>
            <a:grpSpLocks/>
          </p:cNvGrpSpPr>
          <p:nvPr/>
        </p:nvGrpSpPr>
        <p:grpSpPr bwMode="auto">
          <a:xfrm flipV="1">
            <a:off x="8375651" y="2243139"/>
            <a:ext cx="111125" cy="236537"/>
            <a:chOff x="7391400" y="1447800"/>
            <a:chExt cx="228600" cy="685800"/>
          </a:xfrm>
        </p:grpSpPr>
        <p:sp>
          <p:nvSpPr>
            <p:cNvPr id="1964" name="Freeform 1160">
              <a:extLst>
                <a:ext uri="{FF2B5EF4-FFF2-40B4-BE49-F238E27FC236}">
                  <a16:creationId xmlns:a16="http://schemas.microsoft.com/office/drawing/2014/main" xmlns="" id="{86D2C24A-3458-44D1-B2CC-285813727C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5" name="Freeform 1161">
              <a:extLst>
                <a:ext uri="{FF2B5EF4-FFF2-40B4-BE49-F238E27FC236}">
                  <a16:creationId xmlns:a16="http://schemas.microsoft.com/office/drawing/2014/main" xmlns="" id="{A32FA74C-6EF4-4BBF-9D76-F96B55BA317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Oval 1965">
              <a:extLst>
                <a:ext uri="{FF2B5EF4-FFF2-40B4-BE49-F238E27FC236}">
                  <a16:creationId xmlns:a16="http://schemas.microsoft.com/office/drawing/2014/main" xmlns="" id="{61BEA23B-DA52-4CB4-A353-B094A9976E1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7" name="Group 305">
            <a:extLst>
              <a:ext uri="{FF2B5EF4-FFF2-40B4-BE49-F238E27FC236}">
                <a16:creationId xmlns:a16="http://schemas.microsoft.com/office/drawing/2014/main" xmlns="" id="{8E4F8920-E68D-4B15-94B3-611DE3E98FF6}"/>
              </a:ext>
            </a:extLst>
          </p:cNvPr>
          <p:cNvGrpSpPr>
            <a:grpSpLocks/>
          </p:cNvGrpSpPr>
          <p:nvPr/>
        </p:nvGrpSpPr>
        <p:grpSpPr bwMode="auto">
          <a:xfrm flipV="1">
            <a:off x="8486776" y="2243139"/>
            <a:ext cx="111125" cy="236537"/>
            <a:chOff x="7391400" y="1447800"/>
            <a:chExt cx="228600" cy="685800"/>
          </a:xfrm>
        </p:grpSpPr>
        <p:sp>
          <p:nvSpPr>
            <p:cNvPr id="1968" name="Freeform 1164">
              <a:extLst>
                <a:ext uri="{FF2B5EF4-FFF2-40B4-BE49-F238E27FC236}">
                  <a16:creationId xmlns:a16="http://schemas.microsoft.com/office/drawing/2014/main" xmlns="" id="{9D8A8D96-6AC3-4C98-A046-B683F8AFB5E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9" name="Freeform 1165">
              <a:extLst>
                <a:ext uri="{FF2B5EF4-FFF2-40B4-BE49-F238E27FC236}">
                  <a16:creationId xmlns:a16="http://schemas.microsoft.com/office/drawing/2014/main" xmlns="" id="{6C4526A1-BDD0-4DC8-B1B3-59A61125F1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Oval 1969">
              <a:extLst>
                <a:ext uri="{FF2B5EF4-FFF2-40B4-BE49-F238E27FC236}">
                  <a16:creationId xmlns:a16="http://schemas.microsoft.com/office/drawing/2014/main" xmlns="" id="{60402FD0-F839-4EE4-B5A3-203E602F78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1" name="Group 313">
            <a:extLst>
              <a:ext uri="{FF2B5EF4-FFF2-40B4-BE49-F238E27FC236}">
                <a16:creationId xmlns:a16="http://schemas.microsoft.com/office/drawing/2014/main" xmlns="" id="{087F5915-D3BE-4A46-92A7-A7E75295CF87}"/>
              </a:ext>
            </a:extLst>
          </p:cNvPr>
          <p:cNvGrpSpPr>
            <a:grpSpLocks/>
          </p:cNvGrpSpPr>
          <p:nvPr/>
        </p:nvGrpSpPr>
        <p:grpSpPr bwMode="auto">
          <a:xfrm flipV="1">
            <a:off x="8597901" y="2243139"/>
            <a:ext cx="111125" cy="236537"/>
            <a:chOff x="7391400" y="1447800"/>
            <a:chExt cx="228600" cy="685800"/>
          </a:xfrm>
        </p:grpSpPr>
        <p:sp>
          <p:nvSpPr>
            <p:cNvPr id="1972" name="Freeform 1168">
              <a:extLst>
                <a:ext uri="{FF2B5EF4-FFF2-40B4-BE49-F238E27FC236}">
                  <a16:creationId xmlns:a16="http://schemas.microsoft.com/office/drawing/2014/main" xmlns="" id="{375663EF-5A6E-4016-9145-F5A081E6E3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3" name="Freeform 1169">
              <a:extLst>
                <a:ext uri="{FF2B5EF4-FFF2-40B4-BE49-F238E27FC236}">
                  <a16:creationId xmlns:a16="http://schemas.microsoft.com/office/drawing/2014/main" xmlns="" id="{2F3C41FC-FF69-42DA-B5B6-3E1AA8BD087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Oval 1973">
              <a:extLst>
                <a:ext uri="{FF2B5EF4-FFF2-40B4-BE49-F238E27FC236}">
                  <a16:creationId xmlns:a16="http://schemas.microsoft.com/office/drawing/2014/main" xmlns="" id="{4B6CAD60-DF3A-48DF-8BA7-0BBDF03FA07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5" name="Group 278">
            <a:extLst>
              <a:ext uri="{FF2B5EF4-FFF2-40B4-BE49-F238E27FC236}">
                <a16:creationId xmlns:a16="http://schemas.microsoft.com/office/drawing/2014/main" xmlns="" id="{810AF501-D095-478A-870E-FB873C5F687D}"/>
              </a:ext>
            </a:extLst>
          </p:cNvPr>
          <p:cNvGrpSpPr>
            <a:grpSpLocks/>
          </p:cNvGrpSpPr>
          <p:nvPr/>
        </p:nvGrpSpPr>
        <p:grpSpPr bwMode="auto">
          <a:xfrm flipV="1">
            <a:off x="8704264" y="2243139"/>
            <a:ext cx="111125" cy="236537"/>
            <a:chOff x="7391400" y="1447800"/>
            <a:chExt cx="228600" cy="685800"/>
          </a:xfrm>
        </p:grpSpPr>
        <p:sp>
          <p:nvSpPr>
            <p:cNvPr id="1976" name="Freeform 1172">
              <a:extLst>
                <a:ext uri="{FF2B5EF4-FFF2-40B4-BE49-F238E27FC236}">
                  <a16:creationId xmlns:a16="http://schemas.microsoft.com/office/drawing/2014/main" xmlns="" id="{92C578FB-2838-46A8-AC9F-5C4FF370093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7" name="Freeform 1173">
              <a:extLst>
                <a:ext uri="{FF2B5EF4-FFF2-40B4-BE49-F238E27FC236}">
                  <a16:creationId xmlns:a16="http://schemas.microsoft.com/office/drawing/2014/main" xmlns="" id="{6217D697-F601-444E-9AA1-9FCB40FE4F9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Oval 1977">
              <a:extLst>
                <a:ext uri="{FF2B5EF4-FFF2-40B4-BE49-F238E27FC236}">
                  <a16:creationId xmlns:a16="http://schemas.microsoft.com/office/drawing/2014/main" xmlns="" id="{F2B14186-A5EF-437C-94AB-6369CD282D0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9" name="Group 254">
            <a:extLst>
              <a:ext uri="{FF2B5EF4-FFF2-40B4-BE49-F238E27FC236}">
                <a16:creationId xmlns:a16="http://schemas.microsoft.com/office/drawing/2014/main" xmlns="" id="{443406D3-7777-4841-BF3D-17F50A9D7208}"/>
              </a:ext>
            </a:extLst>
          </p:cNvPr>
          <p:cNvGrpSpPr>
            <a:grpSpLocks/>
          </p:cNvGrpSpPr>
          <p:nvPr/>
        </p:nvGrpSpPr>
        <p:grpSpPr bwMode="auto">
          <a:xfrm flipV="1">
            <a:off x="8829676" y="2243139"/>
            <a:ext cx="111125" cy="236537"/>
            <a:chOff x="7391400" y="1447800"/>
            <a:chExt cx="228600" cy="685800"/>
          </a:xfrm>
        </p:grpSpPr>
        <p:sp>
          <p:nvSpPr>
            <p:cNvPr id="1980" name="Freeform 1176">
              <a:extLst>
                <a:ext uri="{FF2B5EF4-FFF2-40B4-BE49-F238E27FC236}">
                  <a16:creationId xmlns:a16="http://schemas.microsoft.com/office/drawing/2014/main" xmlns="" id="{5286FD82-9FDB-4935-97FA-D0FE39EE9A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1" name="Freeform 1177">
              <a:extLst>
                <a:ext uri="{FF2B5EF4-FFF2-40B4-BE49-F238E27FC236}">
                  <a16:creationId xmlns:a16="http://schemas.microsoft.com/office/drawing/2014/main" xmlns="" id="{935E683A-2AD3-4DE5-A8FB-BA6CA552CE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Oval 1981">
              <a:extLst>
                <a:ext uri="{FF2B5EF4-FFF2-40B4-BE49-F238E27FC236}">
                  <a16:creationId xmlns:a16="http://schemas.microsoft.com/office/drawing/2014/main" xmlns="" id="{F1E115C6-62B3-45A4-AE2D-AF13F20FD4A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3" name="Group 254">
            <a:extLst>
              <a:ext uri="{FF2B5EF4-FFF2-40B4-BE49-F238E27FC236}">
                <a16:creationId xmlns:a16="http://schemas.microsoft.com/office/drawing/2014/main" xmlns="" id="{DC7758BB-DEAE-4667-A2AC-2403141030D2}"/>
              </a:ext>
            </a:extLst>
          </p:cNvPr>
          <p:cNvGrpSpPr>
            <a:grpSpLocks/>
          </p:cNvGrpSpPr>
          <p:nvPr/>
        </p:nvGrpSpPr>
        <p:grpSpPr bwMode="auto">
          <a:xfrm flipV="1">
            <a:off x="9521826" y="2243139"/>
            <a:ext cx="111125" cy="236537"/>
            <a:chOff x="7391400" y="1447800"/>
            <a:chExt cx="228600" cy="685800"/>
          </a:xfrm>
        </p:grpSpPr>
        <p:sp>
          <p:nvSpPr>
            <p:cNvPr id="1984" name="Freeform 1180">
              <a:extLst>
                <a:ext uri="{FF2B5EF4-FFF2-40B4-BE49-F238E27FC236}">
                  <a16:creationId xmlns:a16="http://schemas.microsoft.com/office/drawing/2014/main" xmlns="" id="{F87DC5BB-5FCE-4FC9-9656-C1C6CB8991E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5" name="Freeform 1181">
              <a:extLst>
                <a:ext uri="{FF2B5EF4-FFF2-40B4-BE49-F238E27FC236}">
                  <a16:creationId xmlns:a16="http://schemas.microsoft.com/office/drawing/2014/main" xmlns="" id="{F0397A8D-2799-4822-A460-F4B788EF1EB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Oval 1985">
              <a:extLst>
                <a:ext uri="{FF2B5EF4-FFF2-40B4-BE49-F238E27FC236}">
                  <a16:creationId xmlns:a16="http://schemas.microsoft.com/office/drawing/2014/main" xmlns="" id="{B4CAE9F3-4D35-416B-9977-15EE861101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7" name="Group 262">
            <a:extLst>
              <a:ext uri="{FF2B5EF4-FFF2-40B4-BE49-F238E27FC236}">
                <a16:creationId xmlns:a16="http://schemas.microsoft.com/office/drawing/2014/main" xmlns="" id="{25A727AA-9918-417C-B4D6-3B41AF11CC73}"/>
              </a:ext>
            </a:extLst>
          </p:cNvPr>
          <p:cNvGrpSpPr>
            <a:grpSpLocks/>
          </p:cNvGrpSpPr>
          <p:nvPr/>
        </p:nvGrpSpPr>
        <p:grpSpPr bwMode="auto">
          <a:xfrm flipV="1">
            <a:off x="9632951" y="2243139"/>
            <a:ext cx="111125" cy="236537"/>
            <a:chOff x="7391400" y="1447800"/>
            <a:chExt cx="228600" cy="685800"/>
          </a:xfrm>
        </p:grpSpPr>
        <p:sp>
          <p:nvSpPr>
            <p:cNvPr id="1988" name="Freeform 1184">
              <a:extLst>
                <a:ext uri="{FF2B5EF4-FFF2-40B4-BE49-F238E27FC236}">
                  <a16:creationId xmlns:a16="http://schemas.microsoft.com/office/drawing/2014/main" xmlns="" id="{50D0B756-9E9F-436A-B1B7-8537AEFDF0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9" name="Freeform 1185">
              <a:extLst>
                <a:ext uri="{FF2B5EF4-FFF2-40B4-BE49-F238E27FC236}">
                  <a16:creationId xmlns:a16="http://schemas.microsoft.com/office/drawing/2014/main" xmlns="" id="{BAF5E4E6-9B87-4608-86F7-E34CB37EB2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Oval 1989">
              <a:extLst>
                <a:ext uri="{FF2B5EF4-FFF2-40B4-BE49-F238E27FC236}">
                  <a16:creationId xmlns:a16="http://schemas.microsoft.com/office/drawing/2014/main" xmlns="" id="{4F239811-67C9-400C-9DE8-3DA560795C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1" name="Group 270">
            <a:extLst>
              <a:ext uri="{FF2B5EF4-FFF2-40B4-BE49-F238E27FC236}">
                <a16:creationId xmlns:a16="http://schemas.microsoft.com/office/drawing/2014/main" xmlns="" id="{D07FBE79-E9C1-49B4-BF07-ABC15F19E471}"/>
              </a:ext>
            </a:extLst>
          </p:cNvPr>
          <p:cNvGrpSpPr>
            <a:grpSpLocks/>
          </p:cNvGrpSpPr>
          <p:nvPr/>
        </p:nvGrpSpPr>
        <p:grpSpPr bwMode="auto">
          <a:xfrm flipV="1">
            <a:off x="9744075" y="2243139"/>
            <a:ext cx="109538" cy="236537"/>
            <a:chOff x="7391400" y="1447800"/>
            <a:chExt cx="228600" cy="685800"/>
          </a:xfrm>
        </p:grpSpPr>
        <p:sp>
          <p:nvSpPr>
            <p:cNvPr id="1992" name="Freeform 1188">
              <a:extLst>
                <a:ext uri="{FF2B5EF4-FFF2-40B4-BE49-F238E27FC236}">
                  <a16:creationId xmlns:a16="http://schemas.microsoft.com/office/drawing/2014/main" xmlns="" id="{21826438-5936-4FE8-881B-1F777882AEE9}"/>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3" name="Freeform 1189">
              <a:extLst>
                <a:ext uri="{FF2B5EF4-FFF2-40B4-BE49-F238E27FC236}">
                  <a16:creationId xmlns:a16="http://schemas.microsoft.com/office/drawing/2014/main" xmlns="" id="{A6AF6FE8-3D9F-488A-B489-ABB935349022}"/>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Oval 1993">
              <a:extLst>
                <a:ext uri="{FF2B5EF4-FFF2-40B4-BE49-F238E27FC236}">
                  <a16:creationId xmlns:a16="http://schemas.microsoft.com/office/drawing/2014/main" xmlns="" id="{C4DEC52A-9D92-47DA-852B-F131607969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5" name="Group 278">
            <a:extLst>
              <a:ext uri="{FF2B5EF4-FFF2-40B4-BE49-F238E27FC236}">
                <a16:creationId xmlns:a16="http://schemas.microsoft.com/office/drawing/2014/main" xmlns="" id="{B1470D54-F164-404B-BDDF-83C6EE5488B5}"/>
              </a:ext>
            </a:extLst>
          </p:cNvPr>
          <p:cNvGrpSpPr>
            <a:grpSpLocks/>
          </p:cNvGrpSpPr>
          <p:nvPr/>
        </p:nvGrpSpPr>
        <p:grpSpPr bwMode="auto">
          <a:xfrm flipV="1">
            <a:off x="9963151" y="2243139"/>
            <a:ext cx="111125" cy="236537"/>
            <a:chOff x="7391400" y="1447800"/>
            <a:chExt cx="228600" cy="685800"/>
          </a:xfrm>
        </p:grpSpPr>
        <p:sp>
          <p:nvSpPr>
            <p:cNvPr id="1996" name="Freeform 1192">
              <a:extLst>
                <a:ext uri="{FF2B5EF4-FFF2-40B4-BE49-F238E27FC236}">
                  <a16:creationId xmlns:a16="http://schemas.microsoft.com/office/drawing/2014/main" xmlns="" id="{5249622E-E7A1-4C3E-9EC2-B7ABC4BC785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7" name="Freeform 1193">
              <a:extLst>
                <a:ext uri="{FF2B5EF4-FFF2-40B4-BE49-F238E27FC236}">
                  <a16:creationId xmlns:a16="http://schemas.microsoft.com/office/drawing/2014/main" xmlns="" id="{A57152F7-862C-431D-9404-8D2E6F8FC25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Oval 1997">
              <a:extLst>
                <a:ext uri="{FF2B5EF4-FFF2-40B4-BE49-F238E27FC236}">
                  <a16:creationId xmlns:a16="http://schemas.microsoft.com/office/drawing/2014/main" xmlns="" id="{F3ED4476-66DD-4ED4-9894-FB4239B17EC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9" name="Group 329">
            <a:extLst>
              <a:ext uri="{FF2B5EF4-FFF2-40B4-BE49-F238E27FC236}">
                <a16:creationId xmlns:a16="http://schemas.microsoft.com/office/drawing/2014/main" xmlns="" id="{59B3A15A-31DF-4DEF-9219-32028B6E14DA}"/>
              </a:ext>
            </a:extLst>
          </p:cNvPr>
          <p:cNvGrpSpPr>
            <a:grpSpLocks/>
          </p:cNvGrpSpPr>
          <p:nvPr/>
        </p:nvGrpSpPr>
        <p:grpSpPr bwMode="auto">
          <a:xfrm flipV="1">
            <a:off x="9853614" y="2243139"/>
            <a:ext cx="111125" cy="236537"/>
            <a:chOff x="7391400" y="1447800"/>
            <a:chExt cx="228600" cy="685800"/>
          </a:xfrm>
        </p:grpSpPr>
        <p:sp>
          <p:nvSpPr>
            <p:cNvPr id="2000" name="Freeform 1196">
              <a:extLst>
                <a:ext uri="{FF2B5EF4-FFF2-40B4-BE49-F238E27FC236}">
                  <a16:creationId xmlns:a16="http://schemas.microsoft.com/office/drawing/2014/main" xmlns="" id="{404904DD-E7E0-4ABB-9B68-DC65D30F1E4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1" name="Freeform 1197">
              <a:extLst>
                <a:ext uri="{FF2B5EF4-FFF2-40B4-BE49-F238E27FC236}">
                  <a16:creationId xmlns:a16="http://schemas.microsoft.com/office/drawing/2014/main" xmlns="" id="{144B3A00-14DB-4D0E-B463-BCE97AE7733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Oval 2001">
              <a:extLst>
                <a:ext uri="{FF2B5EF4-FFF2-40B4-BE49-F238E27FC236}">
                  <a16:creationId xmlns:a16="http://schemas.microsoft.com/office/drawing/2014/main" xmlns="" id="{7E2007A7-4DDE-4393-B112-8531CF00AA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3" name="Group 254">
            <a:extLst>
              <a:ext uri="{FF2B5EF4-FFF2-40B4-BE49-F238E27FC236}">
                <a16:creationId xmlns:a16="http://schemas.microsoft.com/office/drawing/2014/main" xmlns="" id="{6E4DCE4E-52E1-49F4-9E12-3E54BE37FA71}"/>
              </a:ext>
            </a:extLst>
          </p:cNvPr>
          <p:cNvGrpSpPr>
            <a:grpSpLocks/>
          </p:cNvGrpSpPr>
          <p:nvPr/>
        </p:nvGrpSpPr>
        <p:grpSpPr bwMode="auto">
          <a:xfrm flipV="1">
            <a:off x="8953501" y="2243139"/>
            <a:ext cx="111125" cy="236537"/>
            <a:chOff x="7391400" y="1447800"/>
            <a:chExt cx="228600" cy="685800"/>
          </a:xfrm>
        </p:grpSpPr>
        <p:sp>
          <p:nvSpPr>
            <p:cNvPr id="2004" name="Freeform 1200">
              <a:extLst>
                <a:ext uri="{FF2B5EF4-FFF2-40B4-BE49-F238E27FC236}">
                  <a16:creationId xmlns:a16="http://schemas.microsoft.com/office/drawing/2014/main" xmlns="" id="{9E42F4E2-6546-410B-8625-74BA2B581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5" name="Freeform 1201">
              <a:extLst>
                <a:ext uri="{FF2B5EF4-FFF2-40B4-BE49-F238E27FC236}">
                  <a16:creationId xmlns:a16="http://schemas.microsoft.com/office/drawing/2014/main" xmlns="" id="{91B4C1EA-44DA-415D-AEEF-4C8FABE9072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Oval 2005">
              <a:extLst>
                <a:ext uri="{FF2B5EF4-FFF2-40B4-BE49-F238E27FC236}">
                  <a16:creationId xmlns:a16="http://schemas.microsoft.com/office/drawing/2014/main" xmlns="" id="{984EC987-0792-4C32-AF0B-3B748660F9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7" name="Group 262">
            <a:extLst>
              <a:ext uri="{FF2B5EF4-FFF2-40B4-BE49-F238E27FC236}">
                <a16:creationId xmlns:a16="http://schemas.microsoft.com/office/drawing/2014/main" xmlns="" id="{46CF4197-209E-4B62-84F6-78D170888BC9}"/>
              </a:ext>
            </a:extLst>
          </p:cNvPr>
          <p:cNvGrpSpPr>
            <a:grpSpLocks/>
          </p:cNvGrpSpPr>
          <p:nvPr/>
        </p:nvGrpSpPr>
        <p:grpSpPr bwMode="auto">
          <a:xfrm flipV="1">
            <a:off x="9064626" y="2243139"/>
            <a:ext cx="111125" cy="236537"/>
            <a:chOff x="7391400" y="1447800"/>
            <a:chExt cx="228600" cy="685800"/>
          </a:xfrm>
        </p:grpSpPr>
        <p:sp>
          <p:nvSpPr>
            <p:cNvPr id="2008" name="Freeform 1204">
              <a:extLst>
                <a:ext uri="{FF2B5EF4-FFF2-40B4-BE49-F238E27FC236}">
                  <a16:creationId xmlns:a16="http://schemas.microsoft.com/office/drawing/2014/main" xmlns="" id="{890556A2-1A2D-454E-8E67-B2E9088A76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9" name="Freeform 1205">
              <a:extLst>
                <a:ext uri="{FF2B5EF4-FFF2-40B4-BE49-F238E27FC236}">
                  <a16:creationId xmlns:a16="http://schemas.microsoft.com/office/drawing/2014/main" xmlns="" id="{E4631881-CC0C-431C-AAFB-95D9E139A5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Oval 2009">
              <a:extLst>
                <a:ext uri="{FF2B5EF4-FFF2-40B4-BE49-F238E27FC236}">
                  <a16:creationId xmlns:a16="http://schemas.microsoft.com/office/drawing/2014/main" xmlns="" id="{F2EC1953-41EB-4A85-B765-1806A1CB82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1" name="Group 270">
            <a:extLst>
              <a:ext uri="{FF2B5EF4-FFF2-40B4-BE49-F238E27FC236}">
                <a16:creationId xmlns:a16="http://schemas.microsoft.com/office/drawing/2014/main" xmlns="" id="{1AA97067-4FC9-4D50-ACD6-E320CCF80331}"/>
              </a:ext>
            </a:extLst>
          </p:cNvPr>
          <p:cNvGrpSpPr>
            <a:grpSpLocks/>
          </p:cNvGrpSpPr>
          <p:nvPr/>
        </p:nvGrpSpPr>
        <p:grpSpPr bwMode="auto">
          <a:xfrm flipV="1">
            <a:off x="9175750" y="2243139"/>
            <a:ext cx="109538" cy="236537"/>
            <a:chOff x="7391400" y="1447800"/>
            <a:chExt cx="228600" cy="685800"/>
          </a:xfrm>
        </p:grpSpPr>
        <p:sp>
          <p:nvSpPr>
            <p:cNvPr id="2012" name="Freeform 1208">
              <a:extLst>
                <a:ext uri="{FF2B5EF4-FFF2-40B4-BE49-F238E27FC236}">
                  <a16:creationId xmlns:a16="http://schemas.microsoft.com/office/drawing/2014/main" xmlns="" id="{E1DE3BA4-11F6-4FB7-A1D7-59954FD0D4F9}"/>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3" name="Freeform 1209">
              <a:extLst>
                <a:ext uri="{FF2B5EF4-FFF2-40B4-BE49-F238E27FC236}">
                  <a16:creationId xmlns:a16="http://schemas.microsoft.com/office/drawing/2014/main" xmlns="" id="{B53679A1-46F1-488B-9867-999ACEA5757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Oval 2013">
              <a:extLst>
                <a:ext uri="{FF2B5EF4-FFF2-40B4-BE49-F238E27FC236}">
                  <a16:creationId xmlns:a16="http://schemas.microsoft.com/office/drawing/2014/main" xmlns="" id="{D6FFD6CD-4BDC-49E4-8FDE-4AD02A8BA80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5" name="Group 278">
            <a:extLst>
              <a:ext uri="{FF2B5EF4-FFF2-40B4-BE49-F238E27FC236}">
                <a16:creationId xmlns:a16="http://schemas.microsoft.com/office/drawing/2014/main" xmlns="" id="{C5769CA4-8E04-4532-A71E-E35945A70E93}"/>
              </a:ext>
            </a:extLst>
          </p:cNvPr>
          <p:cNvGrpSpPr>
            <a:grpSpLocks/>
          </p:cNvGrpSpPr>
          <p:nvPr/>
        </p:nvGrpSpPr>
        <p:grpSpPr bwMode="auto">
          <a:xfrm flipV="1">
            <a:off x="9394826" y="2243139"/>
            <a:ext cx="111125" cy="236537"/>
            <a:chOff x="7391400" y="1447800"/>
            <a:chExt cx="228600" cy="685800"/>
          </a:xfrm>
        </p:grpSpPr>
        <p:sp>
          <p:nvSpPr>
            <p:cNvPr id="2016" name="Freeform 1212">
              <a:extLst>
                <a:ext uri="{FF2B5EF4-FFF2-40B4-BE49-F238E27FC236}">
                  <a16:creationId xmlns:a16="http://schemas.microsoft.com/office/drawing/2014/main" xmlns="" id="{06BB4C7B-CEE7-45FC-9665-868419237DE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7" name="Freeform 1213">
              <a:extLst>
                <a:ext uri="{FF2B5EF4-FFF2-40B4-BE49-F238E27FC236}">
                  <a16:creationId xmlns:a16="http://schemas.microsoft.com/office/drawing/2014/main" xmlns="" id="{DAC90D92-AE0D-477C-9A7D-665F40A1A5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Oval 2017">
              <a:extLst>
                <a:ext uri="{FF2B5EF4-FFF2-40B4-BE49-F238E27FC236}">
                  <a16:creationId xmlns:a16="http://schemas.microsoft.com/office/drawing/2014/main" xmlns="" id="{ED1D03DE-9339-46C9-A503-B699453B08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9" name="Group 329">
            <a:extLst>
              <a:ext uri="{FF2B5EF4-FFF2-40B4-BE49-F238E27FC236}">
                <a16:creationId xmlns:a16="http://schemas.microsoft.com/office/drawing/2014/main" xmlns="" id="{261A4EF6-AF3A-4560-8BFB-EA6D96A95F63}"/>
              </a:ext>
            </a:extLst>
          </p:cNvPr>
          <p:cNvGrpSpPr>
            <a:grpSpLocks/>
          </p:cNvGrpSpPr>
          <p:nvPr/>
        </p:nvGrpSpPr>
        <p:grpSpPr bwMode="auto">
          <a:xfrm flipV="1">
            <a:off x="9285288" y="2243139"/>
            <a:ext cx="112712" cy="236537"/>
            <a:chOff x="7391400" y="1447800"/>
            <a:chExt cx="228600" cy="685800"/>
          </a:xfrm>
        </p:grpSpPr>
        <p:sp>
          <p:nvSpPr>
            <p:cNvPr id="2020" name="Freeform 1216">
              <a:extLst>
                <a:ext uri="{FF2B5EF4-FFF2-40B4-BE49-F238E27FC236}">
                  <a16:creationId xmlns:a16="http://schemas.microsoft.com/office/drawing/2014/main" xmlns="" id="{F667EEF3-6567-4FAB-B6F9-3412C662DA6A}"/>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1" name="Freeform 1217">
              <a:extLst>
                <a:ext uri="{FF2B5EF4-FFF2-40B4-BE49-F238E27FC236}">
                  <a16:creationId xmlns:a16="http://schemas.microsoft.com/office/drawing/2014/main" xmlns="" id="{594027ED-DAF1-4CB2-8D81-9683DFB3C549}"/>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Oval 2021">
              <a:extLst>
                <a:ext uri="{FF2B5EF4-FFF2-40B4-BE49-F238E27FC236}">
                  <a16:creationId xmlns:a16="http://schemas.microsoft.com/office/drawing/2014/main" xmlns="" id="{EEEA1F9D-4C10-49C0-8D0D-0DB74C0FA5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3" name="Group 278">
            <a:extLst>
              <a:ext uri="{FF2B5EF4-FFF2-40B4-BE49-F238E27FC236}">
                <a16:creationId xmlns:a16="http://schemas.microsoft.com/office/drawing/2014/main" xmlns="" id="{299BA616-A5BD-4613-9DC4-7695F1D268A8}"/>
              </a:ext>
            </a:extLst>
          </p:cNvPr>
          <p:cNvGrpSpPr>
            <a:grpSpLocks/>
          </p:cNvGrpSpPr>
          <p:nvPr/>
        </p:nvGrpSpPr>
        <p:grpSpPr bwMode="auto">
          <a:xfrm flipV="1">
            <a:off x="10406064" y="2243139"/>
            <a:ext cx="111125" cy="236537"/>
            <a:chOff x="7391400" y="1447800"/>
            <a:chExt cx="228600" cy="685800"/>
          </a:xfrm>
        </p:grpSpPr>
        <p:sp>
          <p:nvSpPr>
            <p:cNvPr id="2024" name="Freeform 1220">
              <a:extLst>
                <a:ext uri="{FF2B5EF4-FFF2-40B4-BE49-F238E27FC236}">
                  <a16:creationId xmlns:a16="http://schemas.microsoft.com/office/drawing/2014/main" xmlns="" id="{935D5A82-22E3-4504-9A13-B5E97EC43D59}"/>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5" name="Freeform 1221">
              <a:extLst>
                <a:ext uri="{FF2B5EF4-FFF2-40B4-BE49-F238E27FC236}">
                  <a16:creationId xmlns:a16="http://schemas.microsoft.com/office/drawing/2014/main" xmlns="" id="{093319F2-E9B3-46DC-83F6-3B45A8603063}"/>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Oval 2025">
              <a:extLst>
                <a:ext uri="{FF2B5EF4-FFF2-40B4-BE49-F238E27FC236}">
                  <a16:creationId xmlns:a16="http://schemas.microsoft.com/office/drawing/2014/main" xmlns="" id="{21EEB42C-D27F-4E58-84AF-07AADEC64E0F}"/>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7" name="Group 329">
            <a:extLst>
              <a:ext uri="{FF2B5EF4-FFF2-40B4-BE49-F238E27FC236}">
                <a16:creationId xmlns:a16="http://schemas.microsoft.com/office/drawing/2014/main" xmlns="" id="{1BBB0987-8CFA-42AB-863A-B4889540CEE2}"/>
              </a:ext>
            </a:extLst>
          </p:cNvPr>
          <p:cNvGrpSpPr>
            <a:grpSpLocks/>
          </p:cNvGrpSpPr>
          <p:nvPr/>
        </p:nvGrpSpPr>
        <p:grpSpPr bwMode="auto">
          <a:xfrm flipV="1">
            <a:off x="10296526" y="2243139"/>
            <a:ext cx="111125" cy="236537"/>
            <a:chOff x="7391400" y="1447800"/>
            <a:chExt cx="228600" cy="685800"/>
          </a:xfrm>
        </p:grpSpPr>
        <p:sp>
          <p:nvSpPr>
            <p:cNvPr id="2028" name="Freeform 1224">
              <a:extLst>
                <a:ext uri="{FF2B5EF4-FFF2-40B4-BE49-F238E27FC236}">
                  <a16:creationId xmlns:a16="http://schemas.microsoft.com/office/drawing/2014/main" xmlns="" id="{B0483F06-8F77-4859-A9C1-4AB3280F89A6}"/>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9" name="Freeform 1225">
              <a:extLst>
                <a:ext uri="{FF2B5EF4-FFF2-40B4-BE49-F238E27FC236}">
                  <a16:creationId xmlns:a16="http://schemas.microsoft.com/office/drawing/2014/main" xmlns="" id="{B3932B95-2CE4-4410-9A84-E4302668423C}"/>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Oval 2029">
              <a:extLst>
                <a:ext uri="{FF2B5EF4-FFF2-40B4-BE49-F238E27FC236}">
                  <a16:creationId xmlns:a16="http://schemas.microsoft.com/office/drawing/2014/main" xmlns="" id="{B053D448-BF77-4A5D-98B6-6C76C993939A}"/>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7" name="Group 274">
            <a:extLst>
              <a:ext uri="{FF2B5EF4-FFF2-40B4-BE49-F238E27FC236}">
                <a16:creationId xmlns:a16="http://schemas.microsoft.com/office/drawing/2014/main" xmlns="" id="{436FB2DB-9B45-4B28-8A46-CDCE987EE78A}"/>
              </a:ext>
            </a:extLst>
          </p:cNvPr>
          <p:cNvGrpSpPr>
            <a:grpSpLocks/>
          </p:cNvGrpSpPr>
          <p:nvPr/>
        </p:nvGrpSpPr>
        <p:grpSpPr bwMode="auto">
          <a:xfrm>
            <a:off x="95865" y="1963739"/>
            <a:ext cx="111125" cy="236537"/>
            <a:chOff x="7391400" y="1447800"/>
            <a:chExt cx="228600" cy="685800"/>
          </a:xfrm>
        </p:grpSpPr>
        <p:sp>
          <p:nvSpPr>
            <p:cNvPr id="2048" name="Freeform 705">
              <a:extLst>
                <a:ext uri="{FF2B5EF4-FFF2-40B4-BE49-F238E27FC236}">
                  <a16:creationId xmlns:a16="http://schemas.microsoft.com/office/drawing/2014/main" xmlns="" id="{6C6261FB-F64B-4CC9-8A7C-B8850C82D0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9" name="Freeform 706">
              <a:extLst>
                <a:ext uri="{FF2B5EF4-FFF2-40B4-BE49-F238E27FC236}">
                  <a16:creationId xmlns:a16="http://schemas.microsoft.com/office/drawing/2014/main" xmlns="" id="{0A6FFFDE-4E89-456D-9711-94BA47D7CA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Oval 2049">
              <a:extLst>
                <a:ext uri="{FF2B5EF4-FFF2-40B4-BE49-F238E27FC236}">
                  <a16:creationId xmlns:a16="http://schemas.microsoft.com/office/drawing/2014/main" xmlns="" id="{F0CDF3C9-7AA6-447C-A196-5E46A141B2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1" name="Group 77">
            <a:extLst>
              <a:ext uri="{FF2B5EF4-FFF2-40B4-BE49-F238E27FC236}">
                <a16:creationId xmlns:a16="http://schemas.microsoft.com/office/drawing/2014/main" xmlns="" id="{080C8EC4-EA27-431B-8FE6-13E00F359E56}"/>
              </a:ext>
            </a:extLst>
          </p:cNvPr>
          <p:cNvGrpSpPr>
            <a:grpSpLocks/>
          </p:cNvGrpSpPr>
          <p:nvPr/>
        </p:nvGrpSpPr>
        <p:grpSpPr bwMode="auto">
          <a:xfrm>
            <a:off x="200640" y="1963739"/>
            <a:ext cx="111125" cy="236537"/>
            <a:chOff x="7391400" y="1447800"/>
            <a:chExt cx="228600" cy="685800"/>
          </a:xfrm>
        </p:grpSpPr>
        <p:sp>
          <p:nvSpPr>
            <p:cNvPr id="2052" name="Freeform 761">
              <a:extLst>
                <a:ext uri="{FF2B5EF4-FFF2-40B4-BE49-F238E27FC236}">
                  <a16:creationId xmlns:a16="http://schemas.microsoft.com/office/drawing/2014/main" xmlns="" id="{B60643A8-C80C-4276-A6DD-F8357B9FF8E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3" name="Freeform 762">
              <a:extLst>
                <a:ext uri="{FF2B5EF4-FFF2-40B4-BE49-F238E27FC236}">
                  <a16:creationId xmlns:a16="http://schemas.microsoft.com/office/drawing/2014/main" xmlns="" id="{0C484925-6FA3-4A67-AFA8-242A329E86C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Oval 2053">
              <a:extLst>
                <a:ext uri="{FF2B5EF4-FFF2-40B4-BE49-F238E27FC236}">
                  <a16:creationId xmlns:a16="http://schemas.microsoft.com/office/drawing/2014/main" xmlns="" id="{A04ADD30-4CC8-4DCB-9088-50928D8E1E5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5" name="Group 85">
            <a:extLst>
              <a:ext uri="{FF2B5EF4-FFF2-40B4-BE49-F238E27FC236}">
                <a16:creationId xmlns:a16="http://schemas.microsoft.com/office/drawing/2014/main" xmlns="" id="{F36211B7-E59F-4235-9EC5-69C1042704C7}"/>
              </a:ext>
            </a:extLst>
          </p:cNvPr>
          <p:cNvGrpSpPr>
            <a:grpSpLocks/>
          </p:cNvGrpSpPr>
          <p:nvPr/>
        </p:nvGrpSpPr>
        <p:grpSpPr bwMode="auto">
          <a:xfrm>
            <a:off x="311765" y="1963739"/>
            <a:ext cx="111125" cy="236537"/>
            <a:chOff x="7391400" y="1447800"/>
            <a:chExt cx="228600" cy="685800"/>
          </a:xfrm>
        </p:grpSpPr>
        <p:sp>
          <p:nvSpPr>
            <p:cNvPr id="2056" name="Freeform 769">
              <a:extLst>
                <a:ext uri="{FF2B5EF4-FFF2-40B4-BE49-F238E27FC236}">
                  <a16:creationId xmlns:a16="http://schemas.microsoft.com/office/drawing/2014/main" xmlns="" id="{AB44E13F-A1A8-4736-AE3B-FF8E0C0547F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7" name="Freeform 770">
              <a:extLst>
                <a:ext uri="{FF2B5EF4-FFF2-40B4-BE49-F238E27FC236}">
                  <a16:creationId xmlns:a16="http://schemas.microsoft.com/office/drawing/2014/main" xmlns="" id="{B0567E57-7986-4E41-B7C2-2C60DE756E8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Oval 2057">
              <a:extLst>
                <a:ext uri="{FF2B5EF4-FFF2-40B4-BE49-F238E27FC236}">
                  <a16:creationId xmlns:a16="http://schemas.microsoft.com/office/drawing/2014/main" xmlns="" id="{0D8EE2A7-D087-48A4-8C86-DFC4B16AA5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9" name="Group 285">
            <a:extLst>
              <a:ext uri="{FF2B5EF4-FFF2-40B4-BE49-F238E27FC236}">
                <a16:creationId xmlns:a16="http://schemas.microsoft.com/office/drawing/2014/main" xmlns="" id="{72F5DF23-8237-484E-940B-4F07C563EB91}"/>
              </a:ext>
            </a:extLst>
          </p:cNvPr>
          <p:cNvGrpSpPr>
            <a:grpSpLocks/>
          </p:cNvGrpSpPr>
          <p:nvPr/>
        </p:nvGrpSpPr>
        <p:grpSpPr bwMode="auto">
          <a:xfrm>
            <a:off x="422890" y="1963739"/>
            <a:ext cx="111125" cy="236537"/>
            <a:chOff x="7391400" y="1447800"/>
            <a:chExt cx="228600" cy="685800"/>
          </a:xfrm>
        </p:grpSpPr>
        <p:sp>
          <p:nvSpPr>
            <p:cNvPr id="2060" name="Freeform 777">
              <a:extLst>
                <a:ext uri="{FF2B5EF4-FFF2-40B4-BE49-F238E27FC236}">
                  <a16:creationId xmlns:a16="http://schemas.microsoft.com/office/drawing/2014/main" xmlns="" id="{7F565E1D-8F47-4066-A803-7661CF422E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1" name="Freeform 778">
              <a:extLst>
                <a:ext uri="{FF2B5EF4-FFF2-40B4-BE49-F238E27FC236}">
                  <a16:creationId xmlns:a16="http://schemas.microsoft.com/office/drawing/2014/main" xmlns="" id="{1842CBBD-8E8D-45A5-8B59-E449DF1905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Oval 2061">
              <a:extLst>
                <a:ext uri="{FF2B5EF4-FFF2-40B4-BE49-F238E27FC236}">
                  <a16:creationId xmlns:a16="http://schemas.microsoft.com/office/drawing/2014/main" xmlns="" id="{C64FD953-E687-4C7D-AA80-F03EEE32C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3" name="Group 293">
            <a:extLst>
              <a:ext uri="{FF2B5EF4-FFF2-40B4-BE49-F238E27FC236}">
                <a16:creationId xmlns:a16="http://schemas.microsoft.com/office/drawing/2014/main" xmlns="" id="{AD300D3D-5568-4069-8FCE-CA39B12761DE}"/>
              </a:ext>
            </a:extLst>
          </p:cNvPr>
          <p:cNvGrpSpPr>
            <a:grpSpLocks/>
          </p:cNvGrpSpPr>
          <p:nvPr/>
        </p:nvGrpSpPr>
        <p:grpSpPr bwMode="auto">
          <a:xfrm>
            <a:off x="534015" y="1963739"/>
            <a:ext cx="111125" cy="236537"/>
            <a:chOff x="7391400" y="1447800"/>
            <a:chExt cx="228600" cy="685800"/>
          </a:xfrm>
        </p:grpSpPr>
        <p:sp>
          <p:nvSpPr>
            <p:cNvPr id="2064" name="Freeform 785">
              <a:extLst>
                <a:ext uri="{FF2B5EF4-FFF2-40B4-BE49-F238E27FC236}">
                  <a16:creationId xmlns:a16="http://schemas.microsoft.com/office/drawing/2014/main" xmlns="" id="{43E3235A-5F07-4CA8-8988-8119BC45A44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5" name="Freeform 786">
              <a:extLst>
                <a:ext uri="{FF2B5EF4-FFF2-40B4-BE49-F238E27FC236}">
                  <a16:creationId xmlns:a16="http://schemas.microsoft.com/office/drawing/2014/main" xmlns="" id="{AE44D12D-AE21-4F89-98E7-63F737FF530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Oval 2065">
              <a:extLst>
                <a:ext uri="{FF2B5EF4-FFF2-40B4-BE49-F238E27FC236}">
                  <a16:creationId xmlns:a16="http://schemas.microsoft.com/office/drawing/2014/main" xmlns="" id="{3812148F-A262-4A9D-AC6A-FF8A950633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7" name="Group 301">
            <a:extLst>
              <a:ext uri="{FF2B5EF4-FFF2-40B4-BE49-F238E27FC236}">
                <a16:creationId xmlns:a16="http://schemas.microsoft.com/office/drawing/2014/main" xmlns="" id="{980EAF4A-1E8D-4A2C-96FE-9F70958B34D2}"/>
              </a:ext>
            </a:extLst>
          </p:cNvPr>
          <p:cNvGrpSpPr>
            <a:grpSpLocks/>
          </p:cNvGrpSpPr>
          <p:nvPr/>
        </p:nvGrpSpPr>
        <p:grpSpPr bwMode="auto">
          <a:xfrm>
            <a:off x="645140" y="1963739"/>
            <a:ext cx="111125" cy="236537"/>
            <a:chOff x="7391400" y="1447800"/>
            <a:chExt cx="228600" cy="685800"/>
          </a:xfrm>
        </p:grpSpPr>
        <p:sp>
          <p:nvSpPr>
            <p:cNvPr id="2068" name="Freeform 793">
              <a:extLst>
                <a:ext uri="{FF2B5EF4-FFF2-40B4-BE49-F238E27FC236}">
                  <a16:creationId xmlns:a16="http://schemas.microsoft.com/office/drawing/2014/main" xmlns="" id="{C4D1189F-A738-4383-9BA3-51FD57A1575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9" name="Freeform 794">
              <a:extLst>
                <a:ext uri="{FF2B5EF4-FFF2-40B4-BE49-F238E27FC236}">
                  <a16:creationId xmlns:a16="http://schemas.microsoft.com/office/drawing/2014/main" xmlns="" id="{D6041B8D-0265-44EB-8D37-D7A698E01B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Oval 2069">
              <a:extLst>
                <a:ext uri="{FF2B5EF4-FFF2-40B4-BE49-F238E27FC236}">
                  <a16:creationId xmlns:a16="http://schemas.microsoft.com/office/drawing/2014/main" xmlns="" id="{7CD38F8F-0D96-480A-8A94-DD46E0D2455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1" name="Group 309">
            <a:extLst>
              <a:ext uri="{FF2B5EF4-FFF2-40B4-BE49-F238E27FC236}">
                <a16:creationId xmlns:a16="http://schemas.microsoft.com/office/drawing/2014/main" xmlns="" id="{31ABD433-9E9C-4DAD-9DA5-1FBFB3432988}"/>
              </a:ext>
            </a:extLst>
          </p:cNvPr>
          <p:cNvGrpSpPr>
            <a:grpSpLocks/>
          </p:cNvGrpSpPr>
          <p:nvPr/>
        </p:nvGrpSpPr>
        <p:grpSpPr bwMode="auto">
          <a:xfrm>
            <a:off x="756265" y="1963739"/>
            <a:ext cx="111125" cy="236537"/>
            <a:chOff x="7391400" y="1447800"/>
            <a:chExt cx="228600" cy="685800"/>
          </a:xfrm>
        </p:grpSpPr>
        <p:sp>
          <p:nvSpPr>
            <p:cNvPr id="2072" name="Freeform 801">
              <a:extLst>
                <a:ext uri="{FF2B5EF4-FFF2-40B4-BE49-F238E27FC236}">
                  <a16:creationId xmlns:a16="http://schemas.microsoft.com/office/drawing/2014/main" xmlns="" id="{DF0C3D9E-7846-42C7-86BE-992998278C8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3" name="Freeform 802">
              <a:extLst>
                <a:ext uri="{FF2B5EF4-FFF2-40B4-BE49-F238E27FC236}">
                  <a16:creationId xmlns:a16="http://schemas.microsoft.com/office/drawing/2014/main" xmlns="" id="{E678BF83-A3FD-455B-83BE-CE44C67BBC2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Oval 2073">
              <a:extLst>
                <a:ext uri="{FF2B5EF4-FFF2-40B4-BE49-F238E27FC236}">
                  <a16:creationId xmlns:a16="http://schemas.microsoft.com/office/drawing/2014/main" xmlns="" id="{3BADF09D-E89B-45ED-B2FF-34E4F1E7E9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5" name="Group 274">
            <a:extLst>
              <a:ext uri="{FF2B5EF4-FFF2-40B4-BE49-F238E27FC236}">
                <a16:creationId xmlns:a16="http://schemas.microsoft.com/office/drawing/2014/main" xmlns="" id="{73D1A343-1A33-41AD-902E-B9C53DD2B3B7}"/>
              </a:ext>
            </a:extLst>
          </p:cNvPr>
          <p:cNvGrpSpPr>
            <a:grpSpLocks/>
          </p:cNvGrpSpPr>
          <p:nvPr/>
        </p:nvGrpSpPr>
        <p:grpSpPr bwMode="auto">
          <a:xfrm>
            <a:off x="862628" y="1963739"/>
            <a:ext cx="111125" cy="236537"/>
            <a:chOff x="7391400" y="1447800"/>
            <a:chExt cx="228600" cy="685800"/>
          </a:xfrm>
        </p:grpSpPr>
        <p:sp>
          <p:nvSpPr>
            <p:cNvPr id="2076" name="Freeform 809">
              <a:extLst>
                <a:ext uri="{FF2B5EF4-FFF2-40B4-BE49-F238E27FC236}">
                  <a16:creationId xmlns:a16="http://schemas.microsoft.com/office/drawing/2014/main" xmlns="" id="{A2D8E6DE-DA84-4811-8E49-C3AA79217DA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7" name="Freeform 810">
              <a:extLst>
                <a:ext uri="{FF2B5EF4-FFF2-40B4-BE49-F238E27FC236}">
                  <a16:creationId xmlns:a16="http://schemas.microsoft.com/office/drawing/2014/main" xmlns="" id="{400E2159-0CA2-4C31-AA40-D236D1662C5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Oval 2077">
              <a:extLst>
                <a:ext uri="{FF2B5EF4-FFF2-40B4-BE49-F238E27FC236}">
                  <a16:creationId xmlns:a16="http://schemas.microsoft.com/office/drawing/2014/main" xmlns="" id="{B492A4D7-25D0-4C0B-89E0-20DD519B52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9" name="Group 250">
            <a:extLst>
              <a:ext uri="{FF2B5EF4-FFF2-40B4-BE49-F238E27FC236}">
                <a16:creationId xmlns:a16="http://schemas.microsoft.com/office/drawing/2014/main" xmlns="" id="{221F287F-3CC3-499E-B862-87407E78AC8A}"/>
              </a:ext>
            </a:extLst>
          </p:cNvPr>
          <p:cNvGrpSpPr>
            <a:grpSpLocks/>
          </p:cNvGrpSpPr>
          <p:nvPr/>
        </p:nvGrpSpPr>
        <p:grpSpPr bwMode="auto">
          <a:xfrm>
            <a:off x="988040" y="1963739"/>
            <a:ext cx="111125" cy="236537"/>
            <a:chOff x="7391400" y="1447800"/>
            <a:chExt cx="228600" cy="685800"/>
          </a:xfrm>
        </p:grpSpPr>
        <p:sp>
          <p:nvSpPr>
            <p:cNvPr id="2080" name="Freeform 817">
              <a:extLst>
                <a:ext uri="{FF2B5EF4-FFF2-40B4-BE49-F238E27FC236}">
                  <a16:creationId xmlns:a16="http://schemas.microsoft.com/office/drawing/2014/main" xmlns="" id="{81C64DE3-18AC-4589-A4E0-E0C1445E86D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1" name="Freeform 818">
              <a:extLst>
                <a:ext uri="{FF2B5EF4-FFF2-40B4-BE49-F238E27FC236}">
                  <a16:creationId xmlns:a16="http://schemas.microsoft.com/office/drawing/2014/main" xmlns="" id="{3F87A70B-5E25-4A9E-9E24-C53AA05AF3C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Oval 2081">
              <a:extLst>
                <a:ext uri="{FF2B5EF4-FFF2-40B4-BE49-F238E27FC236}">
                  <a16:creationId xmlns:a16="http://schemas.microsoft.com/office/drawing/2014/main" xmlns="" id="{FE0610FB-8325-42C0-99F4-A400F31356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3" name="Group 250">
            <a:extLst>
              <a:ext uri="{FF2B5EF4-FFF2-40B4-BE49-F238E27FC236}">
                <a16:creationId xmlns:a16="http://schemas.microsoft.com/office/drawing/2014/main" xmlns="" id="{0A074158-0A35-4311-BBD1-0C6363A8B32D}"/>
              </a:ext>
            </a:extLst>
          </p:cNvPr>
          <p:cNvGrpSpPr>
            <a:grpSpLocks/>
          </p:cNvGrpSpPr>
          <p:nvPr/>
        </p:nvGrpSpPr>
        <p:grpSpPr bwMode="auto">
          <a:xfrm>
            <a:off x="1111865" y="1963739"/>
            <a:ext cx="111125" cy="236537"/>
            <a:chOff x="7391400" y="1447800"/>
            <a:chExt cx="228600" cy="685800"/>
          </a:xfrm>
        </p:grpSpPr>
        <p:sp>
          <p:nvSpPr>
            <p:cNvPr id="2104" name="Freeform 865">
              <a:extLst>
                <a:ext uri="{FF2B5EF4-FFF2-40B4-BE49-F238E27FC236}">
                  <a16:creationId xmlns:a16="http://schemas.microsoft.com/office/drawing/2014/main" xmlns="" id="{EC6BA674-4B77-4D51-8E05-3A4AE5E47D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5" name="Freeform 866">
              <a:extLst>
                <a:ext uri="{FF2B5EF4-FFF2-40B4-BE49-F238E27FC236}">
                  <a16:creationId xmlns:a16="http://schemas.microsoft.com/office/drawing/2014/main" xmlns="" id="{7B0E636C-CB25-45F8-9AE1-5E0D70D1F6C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Oval 2105">
              <a:extLst>
                <a:ext uri="{FF2B5EF4-FFF2-40B4-BE49-F238E27FC236}">
                  <a16:creationId xmlns:a16="http://schemas.microsoft.com/office/drawing/2014/main" xmlns="" id="{066A38D0-DD68-42ED-B018-D26D78EB1D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7" name="Group 258">
            <a:extLst>
              <a:ext uri="{FF2B5EF4-FFF2-40B4-BE49-F238E27FC236}">
                <a16:creationId xmlns:a16="http://schemas.microsoft.com/office/drawing/2014/main" xmlns="" id="{BEB85E25-2754-466A-9FE4-9FF1A2810091}"/>
              </a:ext>
            </a:extLst>
          </p:cNvPr>
          <p:cNvGrpSpPr>
            <a:grpSpLocks/>
          </p:cNvGrpSpPr>
          <p:nvPr/>
        </p:nvGrpSpPr>
        <p:grpSpPr bwMode="auto">
          <a:xfrm>
            <a:off x="1222990" y="1963739"/>
            <a:ext cx="111125" cy="236537"/>
            <a:chOff x="7391400" y="1447800"/>
            <a:chExt cx="228600" cy="685800"/>
          </a:xfrm>
        </p:grpSpPr>
        <p:sp>
          <p:nvSpPr>
            <p:cNvPr id="2108" name="Freeform 873">
              <a:extLst>
                <a:ext uri="{FF2B5EF4-FFF2-40B4-BE49-F238E27FC236}">
                  <a16:creationId xmlns:a16="http://schemas.microsoft.com/office/drawing/2014/main" xmlns="" id="{FDF7D1E7-B459-445B-8F4E-8DF37DE6EF5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9" name="Freeform 874">
              <a:extLst>
                <a:ext uri="{FF2B5EF4-FFF2-40B4-BE49-F238E27FC236}">
                  <a16:creationId xmlns:a16="http://schemas.microsoft.com/office/drawing/2014/main" xmlns="" id="{3250D61E-B872-498C-946D-57BCDD8027A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Oval 2109">
              <a:extLst>
                <a:ext uri="{FF2B5EF4-FFF2-40B4-BE49-F238E27FC236}">
                  <a16:creationId xmlns:a16="http://schemas.microsoft.com/office/drawing/2014/main" xmlns="" id="{A53AB7AD-5E08-49D5-BE60-353390B450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1" name="Group 266">
            <a:extLst>
              <a:ext uri="{FF2B5EF4-FFF2-40B4-BE49-F238E27FC236}">
                <a16:creationId xmlns:a16="http://schemas.microsoft.com/office/drawing/2014/main" xmlns="" id="{D6D3D035-6D32-46F0-824B-7883CC7F0380}"/>
              </a:ext>
            </a:extLst>
          </p:cNvPr>
          <p:cNvGrpSpPr>
            <a:grpSpLocks/>
          </p:cNvGrpSpPr>
          <p:nvPr/>
        </p:nvGrpSpPr>
        <p:grpSpPr bwMode="auto">
          <a:xfrm>
            <a:off x="1334114" y="1963739"/>
            <a:ext cx="109538" cy="236537"/>
            <a:chOff x="7391400" y="1447800"/>
            <a:chExt cx="228600" cy="685800"/>
          </a:xfrm>
        </p:grpSpPr>
        <p:sp>
          <p:nvSpPr>
            <p:cNvPr id="2112" name="Freeform 881">
              <a:extLst>
                <a:ext uri="{FF2B5EF4-FFF2-40B4-BE49-F238E27FC236}">
                  <a16:creationId xmlns:a16="http://schemas.microsoft.com/office/drawing/2014/main" xmlns="" id="{EF9BC266-0F7D-4B96-80B6-CACDD3FEE58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3" name="Freeform 882">
              <a:extLst>
                <a:ext uri="{FF2B5EF4-FFF2-40B4-BE49-F238E27FC236}">
                  <a16:creationId xmlns:a16="http://schemas.microsoft.com/office/drawing/2014/main" xmlns="" id="{95D1AC0D-B807-48FA-AA84-992EC4C015D5}"/>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Oval 2113">
              <a:extLst>
                <a:ext uri="{FF2B5EF4-FFF2-40B4-BE49-F238E27FC236}">
                  <a16:creationId xmlns:a16="http://schemas.microsoft.com/office/drawing/2014/main" xmlns="" id="{26D67544-F9E2-4C96-B572-FE219B52E94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9" name="Group 325">
            <a:extLst>
              <a:ext uri="{FF2B5EF4-FFF2-40B4-BE49-F238E27FC236}">
                <a16:creationId xmlns:a16="http://schemas.microsoft.com/office/drawing/2014/main" xmlns="" id="{FC16F375-AAF0-45A4-A37C-FBBA9A4CB16B}"/>
              </a:ext>
            </a:extLst>
          </p:cNvPr>
          <p:cNvGrpSpPr>
            <a:grpSpLocks/>
          </p:cNvGrpSpPr>
          <p:nvPr/>
        </p:nvGrpSpPr>
        <p:grpSpPr bwMode="auto">
          <a:xfrm>
            <a:off x="1443652" y="1963739"/>
            <a:ext cx="112712" cy="236537"/>
            <a:chOff x="7391400" y="1447800"/>
            <a:chExt cx="228600" cy="685800"/>
          </a:xfrm>
        </p:grpSpPr>
        <p:sp>
          <p:nvSpPr>
            <p:cNvPr id="2120" name="Freeform 897">
              <a:extLst>
                <a:ext uri="{FF2B5EF4-FFF2-40B4-BE49-F238E27FC236}">
                  <a16:creationId xmlns:a16="http://schemas.microsoft.com/office/drawing/2014/main" xmlns="" id="{EF4AE7DE-4B53-407D-9D42-A9E1F7FF9B44}"/>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1" name="Freeform 898">
              <a:extLst>
                <a:ext uri="{FF2B5EF4-FFF2-40B4-BE49-F238E27FC236}">
                  <a16:creationId xmlns:a16="http://schemas.microsoft.com/office/drawing/2014/main" xmlns="" id="{43904F1D-B827-4D2E-AE1B-A842131F59F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Oval 2121">
              <a:extLst>
                <a:ext uri="{FF2B5EF4-FFF2-40B4-BE49-F238E27FC236}">
                  <a16:creationId xmlns:a16="http://schemas.microsoft.com/office/drawing/2014/main" xmlns="" id="{85E7C576-D977-4F30-B5A9-7CB6F19FBDF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7" name="Group 278">
            <a:extLst>
              <a:ext uri="{FF2B5EF4-FFF2-40B4-BE49-F238E27FC236}">
                <a16:creationId xmlns:a16="http://schemas.microsoft.com/office/drawing/2014/main" xmlns="" id="{7627D6ED-0A81-409A-B2DC-49AC6EE9BC46}"/>
              </a:ext>
            </a:extLst>
          </p:cNvPr>
          <p:cNvGrpSpPr>
            <a:grpSpLocks/>
          </p:cNvGrpSpPr>
          <p:nvPr/>
        </p:nvGrpSpPr>
        <p:grpSpPr bwMode="auto">
          <a:xfrm flipV="1">
            <a:off x="95865" y="2236789"/>
            <a:ext cx="111125" cy="236537"/>
            <a:chOff x="7391400" y="1447800"/>
            <a:chExt cx="228600" cy="685800"/>
          </a:xfrm>
        </p:grpSpPr>
        <p:sp>
          <p:nvSpPr>
            <p:cNvPr id="2148" name="Freeform 1120">
              <a:extLst>
                <a:ext uri="{FF2B5EF4-FFF2-40B4-BE49-F238E27FC236}">
                  <a16:creationId xmlns:a16="http://schemas.microsoft.com/office/drawing/2014/main" xmlns="" id="{815CE942-CE6C-4EAB-85D0-86AF90D3788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9" name="Freeform 1121">
              <a:extLst>
                <a:ext uri="{FF2B5EF4-FFF2-40B4-BE49-F238E27FC236}">
                  <a16:creationId xmlns:a16="http://schemas.microsoft.com/office/drawing/2014/main" xmlns="" id="{FDDFC1DC-CDB9-4F9E-A4A9-4DAD6E8918A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Oval 2149">
              <a:extLst>
                <a:ext uri="{FF2B5EF4-FFF2-40B4-BE49-F238E27FC236}">
                  <a16:creationId xmlns:a16="http://schemas.microsoft.com/office/drawing/2014/main" xmlns="" id="{97B1FD28-A13A-4CDF-A892-138F9E7AE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1" name="Group 81">
            <a:extLst>
              <a:ext uri="{FF2B5EF4-FFF2-40B4-BE49-F238E27FC236}">
                <a16:creationId xmlns:a16="http://schemas.microsoft.com/office/drawing/2014/main" xmlns="" id="{382ACAE4-CB92-4030-A743-CEA8346FB705}"/>
              </a:ext>
            </a:extLst>
          </p:cNvPr>
          <p:cNvGrpSpPr>
            <a:grpSpLocks/>
          </p:cNvGrpSpPr>
          <p:nvPr/>
        </p:nvGrpSpPr>
        <p:grpSpPr bwMode="auto">
          <a:xfrm flipV="1">
            <a:off x="200640" y="2236789"/>
            <a:ext cx="111125" cy="236537"/>
            <a:chOff x="7391400" y="1447800"/>
            <a:chExt cx="228600" cy="685800"/>
          </a:xfrm>
        </p:grpSpPr>
        <p:sp>
          <p:nvSpPr>
            <p:cNvPr id="2152" name="Freeform 1148">
              <a:extLst>
                <a:ext uri="{FF2B5EF4-FFF2-40B4-BE49-F238E27FC236}">
                  <a16:creationId xmlns:a16="http://schemas.microsoft.com/office/drawing/2014/main" xmlns="" id="{55107969-0E29-4277-895A-9FCF57C146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3" name="Freeform 1149">
              <a:extLst>
                <a:ext uri="{FF2B5EF4-FFF2-40B4-BE49-F238E27FC236}">
                  <a16:creationId xmlns:a16="http://schemas.microsoft.com/office/drawing/2014/main" xmlns="" id="{1EB562D1-5B41-47FF-BD26-32121F0156C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Oval 2153">
              <a:extLst>
                <a:ext uri="{FF2B5EF4-FFF2-40B4-BE49-F238E27FC236}">
                  <a16:creationId xmlns:a16="http://schemas.microsoft.com/office/drawing/2014/main" xmlns="" id="{F4795A37-EA49-4900-91BA-B0C5C7D3C7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5" name="Group 89">
            <a:extLst>
              <a:ext uri="{FF2B5EF4-FFF2-40B4-BE49-F238E27FC236}">
                <a16:creationId xmlns:a16="http://schemas.microsoft.com/office/drawing/2014/main" xmlns="" id="{A580308E-578C-41E0-92FF-6E9771A3CB6E}"/>
              </a:ext>
            </a:extLst>
          </p:cNvPr>
          <p:cNvGrpSpPr>
            <a:grpSpLocks/>
          </p:cNvGrpSpPr>
          <p:nvPr/>
        </p:nvGrpSpPr>
        <p:grpSpPr bwMode="auto">
          <a:xfrm flipV="1">
            <a:off x="311765" y="2236789"/>
            <a:ext cx="111125" cy="236537"/>
            <a:chOff x="7391400" y="1447800"/>
            <a:chExt cx="228600" cy="685800"/>
          </a:xfrm>
        </p:grpSpPr>
        <p:sp>
          <p:nvSpPr>
            <p:cNvPr id="2156" name="Freeform 1152">
              <a:extLst>
                <a:ext uri="{FF2B5EF4-FFF2-40B4-BE49-F238E27FC236}">
                  <a16:creationId xmlns:a16="http://schemas.microsoft.com/office/drawing/2014/main" xmlns="" id="{48339711-8AA5-49FB-8C79-C19BCDB2945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7" name="Freeform 1153">
              <a:extLst>
                <a:ext uri="{FF2B5EF4-FFF2-40B4-BE49-F238E27FC236}">
                  <a16:creationId xmlns:a16="http://schemas.microsoft.com/office/drawing/2014/main" xmlns="" id="{26215214-8DBA-4995-81B7-6550BC1F79C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Oval 2157">
              <a:extLst>
                <a:ext uri="{FF2B5EF4-FFF2-40B4-BE49-F238E27FC236}">
                  <a16:creationId xmlns:a16="http://schemas.microsoft.com/office/drawing/2014/main" xmlns="" id="{B937B269-27DC-4C73-8BFD-A4708C21EE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9" name="Group 289">
            <a:extLst>
              <a:ext uri="{FF2B5EF4-FFF2-40B4-BE49-F238E27FC236}">
                <a16:creationId xmlns:a16="http://schemas.microsoft.com/office/drawing/2014/main" xmlns="" id="{FAAFBFF9-BB1B-4488-839B-AF7D8E1396F9}"/>
              </a:ext>
            </a:extLst>
          </p:cNvPr>
          <p:cNvGrpSpPr>
            <a:grpSpLocks/>
          </p:cNvGrpSpPr>
          <p:nvPr/>
        </p:nvGrpSpPr>
        <p:grpSpPr bwMode="auto">
          <a:xfrm flipV="1">
            <a:off x="422890" y="2236789"/>
            <a:ext cx="111125" cy="236537"/>
            <a:chOff x="7391400" y="1447800"/>
            <a:chExt cx="228600" cy="685800"/>
          </a:xfrm>
        </p:grpSpPr>
        <p:sp>
          <p:nvSpPr>
            <p:cNvPr id="2160" name="Freeform 1156">
              <a:extLst>
                <a:ext uri="{FF2B5EF4-FFF2-40B4-BE49-F238E27FC236}">
                  <a16:creationId xmlns:a16="http://schemas.microsoft.com/office/drawing/2014/main" xmlns="" id="{E2C7D7B6-C317-4E79-9283-E9C11B0550E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1" name="Freeform 1157">
              <a:extLst>
                <a:ext uri="{FF2B5EF4-FFF2-40B4-BE49-F238E27FC236}">
                  <a16:creationId xmlns:a16="http://schemas.microsoft.com/office/drawing/2014/main" xmlns="" id="{F9FE3524-F9D7-4DAF-9121-995BB12B00D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Oval 2161">
              <a:extLst>
                <a:ext uri="{FF2B5EF4-FFF2-40B4-BE49-F238E27FC236}">
                  <a16:creationId xmlns:a16="http://schemas.microsoft.com/office/drawing/2014/main" xmlns="" id="{E1BB42F5-61FA-42EF-BA3B-8A94DFFFE1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3" name="Group 297">
            <a:extLst>
              <a:ext uri="{FF2B5EF4-FFF2-40B4-BE49-F238E27FC236}">
                <a16:creationId xmlns:a16="http://schemas.microsoft.com/office/drawing/2014/main" xmlns="" id="{62CA7A17-4CD0-4DEA-9DB0-54B4B441A872}"/>
              </a:ext>
            </a:extLst>
          </p:cNvPr>
          <p:cNvGrpSpPr>
            <a:grpSpLocks/>
          </p:cNvGrpSpPr>
          <p:nvPr/>
        </p:nvGrpSpPr>
        <p:grpSpPr bwMode="auto">
          <a:xfrm flipV="1">
            <a:off x="534015" y="2236789"/>
            <a:ext cx="111125" cy="236537"/>
            <a:chOff x="7391400" y="1447800"/>
            <a:chExt cx="228600" cy="685800"/>
          </a:xfrm>
        </p:grpSpPr>
        <p:sp>
          <p:nvSpPr>
            <p:cNvPr id="2164" name="Freeform 1160">
              <a:extLst>
                <a:ext uri="{FF2B5EF4-FFF2-40B4-BE49-F238E27FC236}">
                  <a16:creationId xmlns:a16="http://schemas.microsoft.com/office/drawing/2014/main" xmlns="" id="{68F8A2BF-369D-4546-84E9-AA56D22A66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5" name="Freeform 1161">
              <a:extLst>
                <a:ext uri="{FF2B5EF4-FFF2-40B4-BE49-F238E27FC236}">
                  <a16:creationId xmlns:a16="http://schemas.microsoft.com/office/drawing/2014/main" xmlns="" id="{E89C1C25-A3CA-449C-9C00-C571B1703C9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Oval 2165">
              <a:extLst>
                <a:ext uri="{FF2B5EF4-FFF2-40B4-BE49-F238E27FC236}">
                  <a16:creationId xmlns:a16="http://schemas.microsoft.com/office/drawing/2014/main" xmlns="" id="{79B61CEA-0D50-4791-9631-86B9BC2F45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7" name="Group 305">
            <a:extLst>
              <a:ext uri="{FF2B5EF4-FFF2-40B4-BE49-F238E27FC236}">
                <a16:creationId xmlns:a16="http://schemas.microsoft.com/office/drawing/2014/main" xmlns="" id="{A1DF3EB8-C4BB-4DF2-B1CC-F93DA69C51DC}"/>
              </a:ext>
            </a:extLst>
          </p:cNvPr>
          <p:cNvGrpSpPr>
            <a:grpSpLocks/>
          </p:cNvGrpSpPr>
          <p:nvPr/>
        </p:nvGrpSpPr>
        <p:grpSpPr bwMode="auto">
          <a:xfrm flipV="1">
            <a:off x="645140" y="2236789"/>
            <a:ext cx="111125" cy="236537"/>
            <a:chOff x="7391400" y="1447800"/>
            <a:chExt cx="228600" cy="685800"/>
          </a:xfrm>
        </p:grpSpPr>
        <p:sp>
          <p:nvSpPr>
            <p:cNvPr id="2168" name="Freeform 1164">
              <a:extLst>
                <a:ext uri="{FF2B5EF4-FFF2-40B4-BE49-F238E27FC236}">
                  <a16:creationId xmlns:a16="http://schemas.microsoft.com/office/drawing/2014/main" xmlns="" id="{330FB692-110A-4DA4-8BA2-BC54E7AC9C1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9" name="Freeform 1165">
              <a:extLst>
                <a:ext uri="{FF2B5EF4-FFF2-40B4-BE49-F238E27FC236}">
                  <a16:creationId xmlns:a16="http://schemas.microsoft.com/office/drawing/2014/main" xmlns="" id="{E1C8A259-0DAD-49BF-A93D-A58F335117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Oval 2169">
              <a:extLst>
                <a:ext uri="{FF2B5EF4-FFF2-40B4-BE49-F238E27FC236}">
                  <a16:creationId xmlns:a16="http://schemas.microsoft.com/office/drawing/2014/main" xmlns="" id="{E515CB4D-3917-4325-8A3E-C8246DF7FD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1" name="Group 313">
            <a:extLst>
              <a:ext uri="{FF2B5EF4-FFF2-40B4-BE49-F238E27FC236}">
                <a16:creationId xmlns:a16="http://schemas.microsoft.com/office/drawing/2014/main" xmlns="" id="{A88FD638-F867-413C-8995-63E828CB5AAF}"/>
              </a:ext>
            </a:extLst>
          </p:cNvPr>
          <p:cNvGrpSpPr>
            <a:grpSpLocks/>
          </p:cNvGrpSpPr>
          <p:nvPr/>
        </p:nvGrpSpPr>
        <p:grpSpPr bwMode="auto">
          <a:xfrm flipV="1">
            <a:off x="756265" y="2236789"/>
            <a:ext cx="111125" cy="236537"/>
            <a:chOff x="7391400" y="1447800"/>
            <a:chExt cx="228600" cy="685800"/>
          </a:xfrm>
        </p:grpSpPr>
        <p:sp>
          <p:nvSpPr>
            <p:cNvPr id="2172" name="Freeform 1168">
              <a:extLst>
                <a:ext uri="{FF2B5EF4-FFF2-40B4-BE49-F238E27FC236}">
                  <a16:creationId xmlns:a16="http://schemas.microsoft.com/office/drawing/2014/main" xmlns="" id="{B031C22D-E198-488F-BA30-1A5C29822F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3" name="Freeform 1169">
              <a:extLst>
                <a:ext uri="{FF2B5EF4-FFF2-40B4-BE49-F238E27FC236}">
                  <a16:creationId xmlns:a16="http://schemas.microsoft.com/office/drawing/2014/main" xmlns="" id="{3C17AF17-7D3E-4F69-A9A2-BF9F284E0F8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Oval 2173">
              <a:extLst>
                <a:ext uri="{FF2B5EF4-FFF2-40B4-BE49-F238E27FC236}">
                  <a16:creationId xmlns:a16="http://schemas.microsoft.com/office/drawing/2014/main" xmlns="" id="{6ACE3BC8-1939-4B3A-965B-9256CB12DC8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5" name="Group 278">
            <a:extLst>
              <a:ext uri="{FF2B5EF4-FFF2-40B4-BE49-F238E27FC236}">
                <a16:creationId xmlns:a16="http://schemas.microsoft.com/office/drawing/2014/main" xmlns="" id="{1ECAE2DC-653C-4CE6-AB5F-69AD1BD94BE1}"/>
              </a:ext>
            </a:extLst>
          </p:cNvPr>
          <p:cNvGrpSpPr>
            <a:grpSpLocks/>
          </p:cNvGrpSpPr>
          <p:nvPr/>
        </p:nvGrpSpPr>
        <p:grpSpPr bwMode="auto">
          <a:xfrm flipV="1">
            <a:off x="862628" y="2236789"/>
            <a:ext cx="111125" cy="236537"/>
            <a:chOff x="7391400" y="1447800"/>
            <a:chExt cx="228600" cy="685800"/>
          </a:xfrm>
        </p:grpSpPr>
        <p:sp>
          <p:nvSpPr>
            <p:cNvPr id="2176" name="Freeform 1172">
              <a:extLst>
                <a:ext uri="{FF2B5EF4-FFF2-40B4-BE49-F238E27FC236}">
                  <a16:creationId xmlns:a16="http://schemas.microsoft.com/office/drawing/2014/main" xmlns="" id="{3994F297-96CE-4B46-9C95-04FA2371F55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7" name="Freeform 1173">
              <a:extLst>
                <a:ext uri="{FF2B5EF4-FFF2-40B4-BE49-F238E27FC236}">
                  <a16:creationId xmlns:a16="http://schemas.microsoft.com/office/drawing/2014/main" xmlns="" id="{D58E1DD0-04ED-4A39-B923-4AF030E3B28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Oval 2177">
              <a:extLst>
                <a:ext uri="{FF2B5EF4-FFF2-40B4-BE49-F238E27FC236}">
                  <a16:creationId xmlns:a16="http://schemas.microsoft.com/office/drawing/2014/main" xmlns="" id="{B5905ED1-36A3-438E-B624-E0CED9636D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9" name="Group 254">
            <a:extLst>
              <a:ext uri="{FF2B5EF4-FFF2-40B4-BE49-F238E27FC236}">
                <a16:creationId xmlns:a16="http://schemas.microsoft.com/office/drawing/2014/main" xmlns="" id="{A276B995-EDCE-4A83-B4CF-5DDF9CAFEDD2}"/>
              </a:ext>
            </a:extLst>
          </p:cNvPr>
          <p:cNvGrpSpPr>
            <a:grpSpLocks/>
          </p:cNvGrpSpPr>
          <p:nvPr/>
        </p:nvGrpSpPr>
        <p:grpSpPr bwMode="auto">
          <a:xfrm flipV="1">
            <a:off x="988040" y="2236789"/>
            <a:ext cx="111125" cy="236537"/>
            <a:chOff x="7391400" y="1447800"/>
            <a:chExt cx="228600" cy="685800"/>
          </a:xfrm>
        </p:grpSpPr>
        <p:sp>
          <p:nvSpPr>
            <p:cNvPr id="2180" name="Freeform 1176">
              <a:extLst>
                <a:ext uri="{FF2B5EF4-FFF2-40B4-BE49-F238E27FC236}">
                  <a16:creationId xmlns:a16="http://schemas.microsoft.com/office/drawing/2014/main" xmlns="" id="{C6FBEB55-9980-4F51-BB7F-888CC163AFD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1" name="Freeform 1177">
              <a:extLst>
                <a:ext uri="{FF2B5EF4-FFF2-40B4-BE49-F238E27FC236}">
                  <a16:creationId xmlns:a16="http://schemas.microsoft.com/office/drawing/2014/main" xmlns="" id="{D5BC724A-D1BB-4A1C-B9BF-5D2DAD13FD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Oval 2181">
              <a:extLst>
                <a:ext uri="{FF2B5EF4-FFF2-40B4-BE49-F238E27FC236}">
                  <a16:creationId xmlns:a16="http://schemas.microsoft.com/office/drawing/2014/main" xmlns="" id="{0B7D529B-CC8E-4DF3-8324-685AF93D82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3" name="Group 254">
            <a:extLst>
              <a:ext uri="{FF2B5EF4-FFF2-40B4-BE49-F238E27FC236}">
                <a16:creationId xmlns:a16="http://schemas.microsoft.com/office/drawing/2014/main" xmlns="" id="{B37F5AED-9D70-48E7-9224-28A3467FA543}"/>
              </a:ext>
            </a:extLst>
          </p:cNvPr>
          <p:cNvGrpSpPr>
            <a:grpSpLocks/>
          </p:cNvGrpSpPr>
          <p:nvPr/>
        </p:nvGrpSpPr>
        <p:grpSpPr bwMode="auto">
          <a:xfrm flipV="1">
            <a:off x="1111865" y="2236789"/>
            <a:ext cx="111125" cy="236537"/>
            <a:chOff x="7391400" y="1447800"/>
            <a:chExt cx="228600" cy="685800"/>
          </a:xfrm>
        </p:grpSpPr>
        <p:sp>
          <p:nvSpPr>
            <p:cNvPr id="2204" name="Freeform 1200">
              <a:extLst>
                <a:ext uri="{FF2B5EF4-FFF2-40B4-BE49-F238E27FC236}">
                  <a16:creationId xmlns:a16="http://schemas.microsoft.com/office/drawing/2014/main" xmlns="" id="{28C0654C-BF92-4130-9F6D-48468FF588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5" name="Freeform 1201">
              <a:extLst>
                <a:ext uri="{FF2B5EF4-FFF2-40B4-BE49-F238E27FC236}">
                  <a16:creationId xmlns:a16="http://schemas.microsoft.com/office/drawing/2014/main" xmlns="" id="{370F16CE-142A-4C3F-A536-68D571BA14B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Oval 2205">
              <a:extLst>
                <a:ext uri="{FF2B5EF4-FFF2-40B4-BE49-F238E27FC236}">
                  <a16:creationId xmlns:a16="http://schemas.microsoft.com/office/drawing/2014/main" xmlns="" id="{8B1F1ED0-32C6-4265-BBD4-BE3839B59A7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7" name="Group 262">
            <a:extLst>
              <a:ext uri="{FF2B5EF4-FFF2-40B4-BE49-F238E27FC236}">
                <a16:creationId xmlns:a16="http://schemas.microsoft.com/office/drawing/2014/main" xmlns="" id="{DFE99CD0-ADB1-46B8-B6F7-BED478870207}"/>
              </a:ext>
            </a:extLst>
          </p:cNvPr>
          <p:cNvGrpSpPr>
            <a:grpSpLocks/>
          </p:cNvGrpSpPr>
          <p:nvPr/>
        </p:nvGrpSpPr>
        <p:grpSpPr bwMode="auto">
          <a:xfrm flipV="1">
            <a:off x="1222990" y="2236789"/>
            <a:ext cx="111125" cy="236537"/>
            <a:chOff x="7391400" y="1447800"/>
            <a:chExt cx="228600" cy="685800"/>
          </a:xfrm>
        </p:grpSpPr>
        <p:sp>
          <p:nvSpPr>
            <p:cNvPr id="2208" name="Freeform 1204">
              <a:extLst>
                <a:ext uri="{FF2B5EF4-FFF2-40B4-BE49-F238E27FC236}">
                  <a16:creationId xmlns:a16="http://schemas.microsoft.com/office/drawing/2014/main" xmlns="" id="{3B453988-1988-4BD3-8602-F107AFC5C0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9" name="Freeform 1205">
              <a:extLst>
                <a:ext uri="{FF2B5EF4-FFF2-40B4-BE49-F238E27FC236}">
                  <a16:creationId xmlns:a16="http://schemas.microsoft.com/office/drawing/2014/main" xmlns="" id="{49D56D97-8E5B-4550-A986-D645E628BC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Oval 2209">
              <a:extLst>
                <a:ext uri="{FF2B5EF4-FFF2-40B4-BE49-F238E27FC236}">
                  <a16:creationId xmlns:a16="http://schemas.microsoft.com/office/drawing/2014/main" xmlns="" id="{6EB0B0BD-DA7E-447F-B2A9-BFDF7C6C12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1" name="Group 270">
            <a:extLst>
              <a:ext uri="{FF2B5EF4-FFF2-40B4-BE49-F238E27FC236}">
                <a16:creationId xmlns:a16="http://schemas.microsoft.com/office/drawing/2014/main" xmlns="" id="{41631EAF-4A23-4B58-850D-20C9FCF09C78}"/>
              </a:ext>
            </a:extLst>
          </p:cNvPr>
          <p:cNvGrpSpPr>
            <a:grpSpLocks/>
          </p:cNvGrpSpPr>
          <p:nvPr/>
        </p:nvGrpSpPr>
        <p:grpSpPr bwMode="auto">
          <a:xfrm flipV="1">
            <a:off x="1334114" y="2236789"/>
            <a:ext cx="109538" cy="236537"/>
            <a:chOff x="7391400" y="1447800"/>
            <a:chExt cx="228600" cy="685800"/>
          </a:xfrm>
        </p:grpSpPr>
        <p:sp>
          <p:nvSpPr>
            <p:cNvPr id="2212" name="Freeform 1208">
              <a:extLst>
                <a:ext uri="{FF2B5EF4-FFF2-40B4-BE49-F238E27FC236}">
                  <a16:creationId xmlns:a16="http://schemas.microsoft.com/office/drawing/2014/main" xmlns="" id="{6B884A47-E018-4504-AE6B-22CA18DEFEB6}"/>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3" name="Freeform 1209">
              <a:extLst>
                <a:ext uri="{FF2B5EF4-FFF2-40B4-BE49-F238E27FC236}">
                  <a16:creationId xmlns:a16="http://schemas.microsoft.com/office/drawing/2014/main" xmlns="" id="{615B4CE7-00EF-486E-A003-C4DD583EF96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Oval 2213">
              <a:extLst>
                <a:ext uri="{FF2B5EF4-FFF2-40B4-BE49-F238E27FC236}">
                  <a16:creationId xmlns:a16="http://schemas.microsoft.com/office/drawing/2014/main" xmlns="" id="{57B8FBCF-B81A-44B2-B69B-1074CB866E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9" name="Group 329">
            <a:extLst>
              <a:ext uri="{FF2B5EF4-FFF2-40B4-BE49-F238E27FC236}">
                <a16:creationId xmlns:a16="http://schemas.microsoft.com/office/drawing/2014/main" xmlns="" id="{9B1551A3-B9C1-4EA9-BC1E-52785459C23C}"/>
              </a:ext>
            </a:extLst>
          </p:cNvPr>
          <p:cNvGrpSpPr>
            <a:grpSpLocks/>
          </p:cNvGrpSpPr>
          <p:nvPr/>
        </p:nvGrpSpPr>
        <p:grpSpPr bwMode="auto">
          <a:xfrm flipV="1">
            <a:off x="1443652" y="2236789"/>
            <a:ext cx="112712" cy="236537"/>
            <a:chOff x="7391400" y="1447800"/>
            <a:chExt cx="228600" cy="685800"/>
          </a:xfrm>
        </p:grpSpPr>
        <p:sp>
          <p:nvSpPr>
            <p:cNvPr id="2220" name="Freeform 1216">
              <a:extLst>
                <a:ext uri="{FF2B5EF4-FFF2-40B4-BE49-F238E27FC236}">
                  <a16:creationId xmlns:a16="http://schemas.microsoft.com/office/drawing/2014/main" xmlns="" id="{68484308-31EA-4FAB-B29E-68454AF83BE4}"/>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1" name="Freeform 1217">
              <a:extLst>
                <a:ext uri="{FF2B5EF4-FFF2-40B4-BE49-F238E27FC236}">
                  <a16:creationId xmlns:a16="http://schemas.microsoft.com/office/drawing/2014/main" xmlns="" id="{24636A97-BBAD-4764-AC59-CDFD09AAB0E0}"/>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Oval 2221">
              <a:extLst>
                <a:ext uri="{FF2B5EF4-FFF2-40B4-BE49-F238E27FC236}">
                  <a16:creationId xmlns:a16="http://schemas.microsoft.com/office/drawing/2014/main" xmlns="" id="{BE9C2533-8EF9-4836-9C34-0A83326B8C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1" name="Group 274">
            <a:extLst>
              <a:ext uri="{FF2B5EF4-FFF2-40B4-BE49-F238E27FC236}">
                <a16:creationId xmlns:a16="http://schemas.microsoft.com/office/drawing/2014/main" xmlns="" id="{179D7064-222D-40DE-A1CE-D5430BF1F181}"/>
              </a:ext>
            </a:extLst>
          </p:cNvPr>
          <p:cNvGrpSpPr>
            <a:grpSpLocks/>
          </p:cNvGrpSpPr>
          <p:nvPr/>
        </p:nvGrpSpPr>
        <p:grpSpPr bwMode="auto">
          <a:xfrm>
            <a:off x="10828038" y="-78623"/>
            <a:ext cx="111125" cy="236537"/>
            <a:chOff x="7391400" y="1447800"/>
            <a:chExt cx="228600" cy="685800"/>
          </a:xfrm>
        </p:grpSpPr>
        <p:sp>
          <p:nvSpPr>
            <p:cNvPr id="2232" name="Freeform 705">
              <a:extLst>
                <a:ext uri="{FF2B5EF4-FFF2-40B4-BE49-F238E27FC236}">
                  <a16:creationId xmlns:a16="http://schemas.microsoft.com/office/drawing/2014/main" xmlns="" id="{873D6352-F630-45C2-9008-56386ABDE67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3" name="Freeform 706">
              <a:extLst>
                <a:ext uri="{FF2B5EF4-FFF2-40B4-BE49-F238E27FC236}">
                  <a16:creationId xmlns:a16="http://schemas.microsoft.com/office/drawing/2014/main" xmlns="" id="{CCE3DE0A-6572-4128-9BB6-EE9FF4884C1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4" name="Oval 2233">
              <a:extLst>
                <a:ext uri="{FF2B5EF4-FFF2-40B4-BE49-F238E27FC236}">
                  <a16:creationId xmlns:a16="http://schemas.microsoft.com/office/drawing/2014/main" xmlns="" id="{AF4FDA6D-5CDB-4264-9D30-E712E4E3930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5" name="Group 77">
            <a:extLst>
              <a:ext uri="{FF2B5EF4-FFF2-40B4-BE49-F238E27FC236}">
                <a16:creationId xmlns:a16="http://schemas.microsoft.com/office/drawing/2014/main" xmlns="" id="{0ED3640D-5054-4639-A7E8-CD61A4539C5D}"/>
              </a:ext>
            </a:extLst>
          </p:cNvPr>
          <p:cNvGrpSpPr>
            <a:grpSpLocks/>
          </p:cNvGrpSpPr>
          <p:nvPr/>
        </p:nvGrpSpPr>
        <p:grpSpPr bwMode="auto">
          <a:xfrm>
            <a:off x="10932813" y="-78623"/>
            <a:ext cx="111125" cy="236537"/>
            <a:chOff x="7391400" y="1447800"/>
            <a:chExt cx="228600" cy="685800"/>
          </a:xfrm>
        </p:grpSpPr>
        <p:sp>
          <p:nvSpPr>
            <p:cNvPr id="2236" name="Freeform 761">
              <a:extLst>
                <a:ext uri="{FF2B5EF4-FFF2-40B4-BE49-F238E27FC236}">
                  <a16:creationId xmlns:a16="http://schemas.microsoft.com/office/drawing/2014/main" xmlns="" id="{7D2383D2-2061-4019-9FCC-636B7C5316E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7" name="Freeform 762">
              <a:extLst>
                <a:ext uri="{FF2B5EF4-FFF2-40B4-BE49-F238E27FC236}">
                  <a16:creationId xmlns:a16="http://schemas.microsoft.com/office/drawing/2014/main" xmlns="" id="{78535FB6-1CC7-4C4A-9892-5D95538D9BC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8" name="Oval 2237">
              <a:extLst>
                <a:ext uri="{FF2B5EF4-FFF2-40B4-BE49-F238E27FC236}">
                  <a16:creationId xmlns:a16="http://schemas.microsoft.com/office/drawing/2014/main" xmlns="" id="{360A36E9-42E4-44E6-92D8-DB6BEE18FE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9" name="Group 85">
            <a:extLst>
              <a:ext uri="{FF2B5EF4-FFF2-40B4-BE49-F238E27FC236}">
                <a16:creationId xmlns:a16="http://schemas.microsoft.com/office/drawing/2014/main" xmlns="" id="{55C472B4-C672-42C7-B8EE-0C311B5C00B7}"/>
              </a:ext>
            </a:extLst>
          </p:cNvPr>
          <p:cNvGrpSpPr>
            <a:grpSpLocks/>
          </p:cNvGrpSpPr>
          <p:nvPr/>
        </p:nvGrpSpPr>
        <p:grpSpPr bwMode="auto">
          <a:xfrm>
            <a:off x="11043938" y="-78623"/>
            <a:ext cx="111125" cy="236537"/>
            <a:chOff x="7391400" y="1447800"/>
            <a:chExt cx="228600" cy="685800"/>
          </a:xfrm>
        </p:grpSpPr>
        <p:sp>
          <p:nvSpPr>
            <p:cNvPr id="2240" name="Freeform 769">
              <a:extLst>
                <a:ext uri="{FF2B5EF4-FFF2-40B4-BE49-F238E27FC236}">
                  <a16:creationId xmlns:a16="http://schemas.microsoft.com/office/drawing/2014/main" xmlns="" id="{358B7F2A-63EF-4B6D-A50B-9C0A3CC161D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1" name="Freeform 770">
              <a:extLst>
                <a:ext uri="{FF2B5EF4-FFF2-40B4-BE49-F238E27FC236}">
                  <a16:creationId xmlns:a16="http://schemas.microsoft.com/office/drawing/2014/main" xmlns="" id="{C3FF0349-4D49-4825-ACBB-6B4E335A124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2" name="Oval 2241">
              <a:extLst>
                <a:ext uri="{FF2B5EF4-FFF2-40B4-BE49-F238E27FC236}">
                  <a16:creationId xmlns:a16="http://schemas.microsoft.com/office/drawing/2014/main" xmlns="" id="{F12A1FDC-77DD-41D1-BE19-1CE7B32CBE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3" name="Group 285">
            <a:extLst>
              <a:ext uri="{FF2B5EF4-FFF2-40B4-BE49-F238E27FC236}">
                <a16:creationId xmlns:a16="http://schemas.microsoft.com/office/drawing/2014/main" xmlns="" id="{88D3FB79-7103-48C4-A354-554CB19D14F1}"/>
              </a:ext>
            </a:extLst>
          </p:cNvPr>
          <p:cNvGrpSpPr>
            <a:grpSpLocks/>
          </p:cNvGrpSpPr>
          <p:nvPr/>
        </p:nvGrpSpPr>
        <p:grpSpPr bwMode="auto">
          <a:xfrm>
            <a:off x="11155063" y="-78623"/>
            <a:ext cx="111125" cy="236537"/>
            <a:chOff x="7391400" y="1447800"/>
            <a:chExt cx="228600" cy="685800"/>
          </a:xfrm>
        </p:grpSpPr>
        <p:sp>
          <p:nvSpPr>
            <p:cNvPr id="2244" name="Freeform 777">
              <a:extLst>
                <a:ext uri="{FF2B5EF4-FFF2-40B4-BE49-F238E27FC236}">
                  <a16:creationId xmlns:a16="http://schemas.microsoft.com/office/drawing/2014/main" xmlns="" id="{C5F4C2F1-A242-4CBF-B337-73352682D4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5" name="Freeform 778">
              <a:extLst>
                <a:ext uri="{FF2B5EF4-FFF2-40B4-BE49-F238E27FC236}">
                  <a16:creationId xmlns:a16="http://schemas.microsoft.com/office/drawing/2014/main" xmlns="" id="{E7ED70DF-D49B-4404-BF68-6B39CB6081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6" name="Oval 2245">
              <a:extLst>
                <a:ext uri="{FF2B5EF4-FFF2-40B4-BE49-F238E27FC236}">
                  <a16:creationId xmlns:a16="http://schemas.microsoft.com/office/drawing/2014/main" xmlns="" id="{5903FB68-1057-46E0-B791-1FB99184582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7" name="Group 293">
            <a:extLst>
              <a:ext uri="{FF2B5EF4-FFF2-40B4-BE49-F238E27FC236}">
                <a16:creationId xmlns:a16="http://schemas.microsoft.com/office/drawing/2014/main" xmlns="" id="{F9C20468-1F5C-4176-B9B3-0D580EA8B06A}"/>
              </a:ext>
            </a:extLst>
          </p:cNvPr>
          <p:cNvGrpSpPr>
            <a:grpSpLocks/>
          </p:cNvGrpSpPr>
          <p:nvPr/>
        </p:nvGrpSpPr>
        <p:grpSpPr bwMode="auto">
          <a:xfrm>
            <a:off x="11266188" y="-78623"/>
            <a:ext cx="111125" cy="236537"/>
            <a:chOff x="7391400" y="1447800"/>
            <a:chExt cx="228600" cy="685800"/>
          </a:xfrm>
        </p:grpSpPr>
        <p:sp>
          <p:nvSpPr>
            <p:cNvPr id="2248" name="Freeform 785">
              <a:extLst>
                <a:ext uri="{FF2B5EF4-FFF2-40B4-BE49-F238E27FC236}">
                  <a16:creationId xmlns:a16="http://schemas.microsoft.com/office/drawing/2014/main" xmlns="" id="{CF6D1667-3FDE-484A-B404-78EFD72B8DF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9" name="Freeform 786">
              <a:extLst>
                <a:ext uri="{FF2B5EF4-FFF2-40B4-BE49-F238E27FC236}">
                  <a16:creationId xmlns:a16="http://schemas.microsoft.com/office/drawing/2014/main" xmlns="" id="{9AF48B3A-DF83-4192-8855-73A9B7BAE3D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0" name="Oval 2249">
              <a:extLst>
                <a:ext uri="{FF2B5EF4-FFF2-40B4-BE49-F238E27FC236}">
                  <a16:creationId xmlns:a16="http://schemas.microsoft.com/office/drawing/2014/main" xmlns="" id="{FB03E8B1-603D-4332-8CF7-FD2ED941C8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1" name="Group 301">
            <a:extLst>
              <a:ext uri="{FF2B5EF4-FFF2-40B4-BE49-F238E27FC236}">
                <a16:creationId xmlns:a16="http://schemas.microsoft.com/office/drawing/2014/main" xmlns="" id="{AD8AEA29-2B30-4977-A270-46C46454FC52}"/>
              </a:ext>
            </a:extLst>
          </p:cNvPr>
          <p:cNvGrpSpPr>
            <a:grpSpLocks/>
          </p:cNvGrpSpPr>
          <p:nvPr/>
        </p:nvGrpSpPr>
        <p:grpSpPr bwMode="auto">
          <a:xfrm>
            <a:off x="11377313" y="-78623"/>
            <a:ext cx="111125" cy="236537"/>
            <a:chOff x="7391400" y="1447800"/>
            <a:chExt cx="228600" cy="685800"/>
          </a:xfrm>
        </p:grpSpPr>
        <p:sp>
          <p:nvSpPr>
            <p:cNvPr id="2252" name="Freeform 793">
              <a:extLst>
                <a:ext uri="{FF2B5EF4-FFF2-40B4-BE49-F238E27FC236}">
                  <a16:creationId xmlns:a16="http://schemas.microsoft.com/office/drawing/2014/main" xmlns="" id="{64523682-824E-4F38-8E37-F162C2C2B64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3" name="Freeform 794">
              <a:extLst>
                <a:ext uri="{FF2B5EF4-FFF2-40B4-BE49-F238E27FC236}">
                  <a16:creationId xmlns:a16="http://schemas.microsoft.com/office/drawing/2014/main" xmlns="" id="{5549B9D1-4BBD-402F-8CAB-E0311F3491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4" name="Oval 2253">
              <a:extLst>
                <a:ext uri="{FF2B5EF4-FFF2-40B4-BE49-F238E27FC236}">
                  <a16:creationId xmlns:a16="http://schemas.microsoft.com/office/drawing/2014/main" xmlns="" id="{EA6001F6-B820-4375-BEE5-97FBE3BCD03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5" name="Group 309">
            <a:extLst>
              <a:ext uri="{FF2B5EF4-FFF2-40B4-BE49-F238E27FC236}">
                <a16:creationId xmlns:a16="http://schemas.microsoft.com/office/drawing/2014/main" xmlns="" id="{2CEBECAD-2611-48E0-8C2B-CE7EBBD8792E}"/>
              </a:ext>
            </a:extLst>
          </p:cNvPr>
          <p:cNvGrpSpPr>
            <a:grpSpLocks/>
          </p:cNvGrpSpPr>
          <p:nvPr/>
        </p:nvGrpSpPr>
        <p:grpSpPr bwMode="auto">
          <a:xfrm>
            <a:off x="11488438" y="-78623"/>
            <a:ext cx="111125" cy="236537"/>
            <a:chOff x="7391400" y="1447800"/>
            <a:chExt cx="228600" cy="685800"/>
          </a:xfrm>
        </p:grpSpPr>
        <p:sp>
          <p:nvSpPr>
            <p:cNvPr id="2256" name="Freeform 801">
              <a:extLst>
                <a:ext uri="{FF2B5EF4-FFF2-40B4-BE49-F238E27FC236}">
                  <a16:creationId xmlns:a16="http://schemas.microsoft.com/office/drawing/2014/main" xmlns="" id="{33269CE9-7E41-4FFB-AFD5-8D9B908A138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7" name="Freeform 802">
              <a:extLst>
                <a:ext uri="{FF2B5EF4-FFF2-40B4-BE49-F238E27FC236}">
                  <a16:creationId xmlns:a16="http://schemas.microsoft.com/office/drawing/2014/main" xmlns="" id="{8603A311-C315-43AD-B6B1-B10AEBDC7E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8" name="Oval 2257">
              <a:extLst>
                <a:ext uri="{FF2B5EF4-FFF2-40B4-BE49-F238E27FC236}">
                  <a16:creationId xmlns:a16="http://schemas.microsoft.com/office/drawing/2014/main" xmlns="" id="{34A48257-3B6D-41B5-87EA-B4D5061AAB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9" name="Group 274">
            <a:extLst>
              <a:ext uri="{FF2B5EF4-FFF2-40B4-BE49-F238E27FC236}">
                <a16:creationId xmlns:a16="http://schemas.microsoft.com/office/drawing/2014/main" xmlns="" id="{E06620B9-9297-4E19-9922-00696BBA03E3}"/>
              </a:ext>
            </a:extLst>
          </p:cNvPr>
          <p:cNvGrpSpPr>
            <a:grpSpLocks/>
          </p:cNvGrpSpPr>
          <p:nvPr/>
        </p:nvGrpSpPr>
        <p:grpSpPr bwMode="auto">
          <a:xfrm>
            <a:off x="11594801" y="-78623"/>
            <a:ext cx="111125" cy="236537"/>
            <a:chOff x="7391400" y="1447800"/>
            <a:chExt cx="228600" cy="685800"/>
          </a:xfrm>
        </p:grpSpPr>
        <p:sp>
          <p:nvSpPr>
            <p:cNvPr id="2260" name="Freeform 809">
              <a:extLst>
                <a:ext uri="{FF2B5EF4-FFF2-40B4-BE49-F238E27FC236}">
                  <a16:creationId xmlns:a16="http://schemas.microsoft.com/office/drawing/2014/main" xmlns="" id="{3A14B3DE-DDCF-4F35-A478-DB63AC917FA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1" name="Freeform 810">
              <a:extLst>
                <a:ext uri="{FF2B5EF4-FFF2-40B4-BE49-F238E27FC236}">
                  <a16:creationId xmlns:a16="http://schemas.microsoft.com/office/drawing/2014/main" xmlns="" id="{650E9757-E7D0-422D-8CBF-7D0E0ECB838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2" name="Oval 2261">
              <a:extLst>
                <a:ext uri="{FF2B5EF4-FFF2-40B4-BE49-F238E27FC236}">
                  <a16:creationId xmlns:a16="http://schemas.microsoft.com/office/drawing/2014/main" xmlns="" id="{4F43D1D3-20BE-4781-ADCB-6BCCDB1822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63" name="Group 250">
            <a:extLst>
              <a:ext uri="{FF2B5EF4-FFF2-40B4-BE49-F238E27FC236}">
                <a16:creationId xmlns:a16="http://schemas.microsoft.com/office/drawing/2014/main" xmlns="" id="{1DB4155B-9A88-42E8-8825-538C95041573}"/>
              </a:ext>
            </a:extLst>
          </p:cNvPr>
          <p:cNvGrpSpPr>
            <a:grpSpLocks/>
          </p:cNvGrpSpPr>
          <p:nvPr/>
        </p:nvGrpSpPr>
        <p:grpSpPr bwMode="auto">
          <a:xfrm>
            <a:off x="11720213" y="-78623"/>
            <a:ext cx="111125" cy="236537"/>
            <a:chOff x="7391400" y="1447800"/>
            <a:chExt cx="228600" cy="685800"/>
          </a:xfrm>
        </p:grpSpPr>
        <p:sp>
          <p:nvSpPr>
            <p:cNvPr id="2264" name="Freeform 817">
              <a:extLst>
                <a:ext uri="{FF2B5EF4-FFF2-40B4-BE49-F238E27FC236}">
                  <a16:creationId xmlns:a16="http://schemas.microsoft.com/office/drawing/2014/main" xmlns="" id="{4A8C91FA-EF02-476A-9AD9-A06C052330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5" name="Freeform 818">
              <a:extLst>
                <a:ext uri="{FF2B5EF4-FFF2-40B4-BE49-F238E27FC236}">
                  <a16:creationId xmlns:a16="http://schemas.microsoft.com/office/drawing/2014/main" xmlns="" id="{6B4E60FD-90E6-4615-B419-703A128EBF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6" name="Oval 2265">
              <a:extLst>
                <a:ext uri="{FF2B5EF4-FFF2-40B4-BE49-F238E27FC236}">
                  <a16:creationId xmlns:a16="http://schemas.microsoft.com/office/drawing/2014/main" xmlns="" id="{91CB60BF-A9E0-46B8-A9BA-F073CBD373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67" name="Group 250">
            <a:extLst>
              <a:ext uri="{FF2B5EF4-FFF2-40B4-BE49-F238E27FC236}">
                <a16:creationId xmlns:a16="http://schemas.microsoft.com/office/drawing/2014/main" xmlns="" id="{051C9B81-55F3-45AA-B2F7-7E80AA3838D2}"/>
              </a:ext>
            </a:extLst>
          </p:cNvPr>
          <p:cNvGrpSpPr>
            <a:grpSpLocks/>
          </p:cNvGrpSpPr>
          <p:nvPr/>
        </p:nvGrpSpPr>
        <p:grpSpPr bwMode="auto">
          <a:xfrm>
            <a:off x="11844038" y="-78623"/>
            <a:ext cx="111125" cy="236537"/>
            <a:chOff x="7391400" y="1447800"/>
            <a:chExt cx="228600" cy="685800"/>
          </a:xfrm>
        </p:grpSpPr>
        <p:sp>
          <p:nvSpPr>
            <p:cNvPr id="2268" name="Freeform 865">
              <a:extLst>
                <a:ext uri="{FF2B5EF4-FFF2-40B4-BE49-F238E27FC236}">
                  <a16:creationId xmlns:a16="http://schemas.microsoft.com/office/drawing/2014/main" xmlns="" id="{C7B00756-2BC3-488B-AAFD-5B7683C0F5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69" name="Freeform 866">
              <a:extLst>
                <a:ext uri="{FF2B5EF4-FFF2-40B4-BE49-F238E27FC236}">
                  <a16:creationId xmlns:a16="http://schemas.microsoft.com/office/drawing/2014/main" xmlns="" id="{BF1556FA-80CE-4768-A67D-2A19B08D0D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0" name="Oval 2269">
              <a:extLst>
                <a:ext uri="{FF2B5EF4-FFF2-40B4-BE49-F238E27FC236}">
                  <a16:creationId xmlns:a16="http://schemas.microsoft.com/office/drawing/2014/main" xmlns="" id="{C9C07B75-C4D7-47E4-A9A4-C61567D3225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1" name="Group 258">
            <a:extLst>
              <a:ext uri="{FF2B5EF4-FFF2-40B4-BE49-F238E27FC236}">
                <a16:creationId xmlns:a16="http://schemas.microsoft.com/office/drawing/2014/main" xmlns="" id="{4B7A5119-1B9E-4004-8250-CF93FD17376C}"/>
              </a:ext>
            </a:extLst>
          </p:cNvPr>
          <p:cNvGrpSpPr>
            <a:grpSpLocks/>
          </p:cNvGrpSpPr>
          <p:nvPr/>
        </p:nvGrpSpPr>
        <p:grpSpPr bwMode="auto">
          <a:xfrm>
            <a:off x="11955163" y="-78623"/>
            <a:ext cx="111125" cy="236537"/>
            <a:chOff x="7391400" y="1447800"/>
            <a:chExt cx="228600" cy="685800"/>
          </a:xfrm>
        </p:grpSpPr>
        <p:sp>
          <p:nvSpPr>
            <p:cNvPr id="2272" name="Freeform 873">
              <a:extLst>
                <a:ext uri="{FF2B5EF4-FFF2-40B4-BE49-F238E27FC236}">
                  <a16:creationId xmlns:a16="http://schemas.microsoft.com/office/drawing/2014/main" xmlns="" id="{87D7E3F3-C6F1-403A-9895-29F1D64A04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3" name="Freeform 874">
              <a:extLst>
                <a:ext uri="{FF2B5EF4-FFF2-40B4-BE49-F238E27FC236}">
                  <a16:creationId xmlns:a16="http://schemas.microsoft.com/office/drawing/2014/main" xmlns="" id="{5443AA93-62AF-458C-9826-834CEB9FD1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4" name="Oval 2273">
              <a:extLst>
                <a:ext uri="{FF2B5EF4-FFF2-40B4-BE49-F238E27FC236}">
                  <a16:creationId xmlns:a16="http://schemas.microsoft.com/office/drawing/2014/main" xmlns="" id="{A1C679D4-9B28-4598-8588-49D9947DD6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5" name="Group 266">
            <a:extLst>
              <a:ext uri="{FF2B5EF4-FFF2-40B4-BE49-F238E27FC236}">
                <a16:creationId xmlns:a16="http://schemas.microsoft.com/office/drawing/2014/main" xmlns="" id="{BAFCEEF8-C05E-466C-B31F-4270F4C2F7E7}"/>
              </a:ext>
            </a:extLst>
          </p:cNvPr>
          <p:cNvGrpSpPr>
            <a:grpSpLocks/>
          </p:cNvGrpSpPr>
          <p:nvPr/>
        </p:nvGrpSpPr>
        <p:grpSpPr bwMode="auto">
          <a:xfrm>
            <a:off x="12066287" y="-78623"/>
            <a:ext cx="109538" cy="236537"/>
            <a:chOff x="7391400" y="1447800"/>
            <a:chExt cx="228600" cy="685800"/>
          </a:xfrm>
        </p:grpSpPr>
        <p:sp>
          <p:nvSpPr>
            <p:cNvPr id="2276" name="Freeform 881">
              <a:extLst>
                <a:ext uri="{FF2B5EF4-FFF2-40B4-BE49-F238E27FC236}">
                  <a16:creationId xmlns:a16="http://schemas.microsoft.com/office/drawing/2014/main" xmlns="" id="{C349817C-6A17-41F3-A512-670AF6AFC120}"/>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7" name="Freeform 882">
              <a:extLst>
                <a:ext uri="{FF2B5EF4-FFF2-40B4-BE49-F238E27FC236}">
                  <a16:creationId xmlns:a16="http://schemas.microsoft.com/office/drawing/2014/main" xmlns="" id="{961FF138-E0EF-4FC8-B885-CFBF8DCCC25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8" name="Oval 2277">
              <a:extLst>
                <a:ext uri="{FF2B5EF4-FFF2-40B4-BE49-F238E27FC236}">
                  <a16:creationId xmlns:a16="http://schemas.microsoft.com/office/drawing/2014/main" xmlns="" id="{C23634B4-B2E3-4E37-8A5C-CDFBF348B2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79" name="Group 278">
            <a:extLst>
              <a:ext uri="{FF2B5EF4-FFF2-40B4-BE49-F238E27FC236}">
                <a16:creationId xmlns:a16="http://schemas.microsoft.com/office/drawing/2014/main" xmlns="" id="{4CA9187B-F4EA-4B41-B741-FF6C8138E4FC}"/>
              </a:ext>
            </a:extLst>
          </p:cNvPr>
          <p:cNvGrpSpPr>
            <a:grpSpLocks/>
          </p:cNvGrpSpPr>
          <p:nvPr/>
        </p:nvGrpSpPr>
        <p:grpSpPr bwMode="auto">
          <a:xfrm flipV="1">
            <a:off x="10828038" y="223302"/>
            <a:ext cx="111125" cy="236537"/>
            <a:chOff x="7391400" y="1447800"/>
            <a:chExt cx="228600" cy="685800"/>
          </a:xfrm>
        </p:grpSpPr>
        <p:sp>
          <p:nvSpPr>
            <p:cNvPr id="2280" name="Freeform 1120">
              <a:extLst>
                <a:ext uri="{FF2B5EF4-FFF2-40B4-BE49-F238E27FC236}">
                  <a16:creationId xmlns:a16="http://schemas.microsoft.com/office/drawing/2014/main" xmlns="" id="{2C7C87E2-459B-441F-AC69-5E7CC01B621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1" name="Freeform 1121">
              <a:extLst>
                <a:ext uri="{FF2B5EF4-FFF2-40B4-BE49-F238E27FC236}">
                  <a16:creationId xmlns:a16="http://schemas.microsoft.com/office/drawing/2014/main" xmlns="" id="{74122754-5224-4922-8274-05D6CE0DA5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2" name="Oval 2281">
              <a:extLst>
                <a:ext uri="{FF2B5EF4-FFF2-40B4-BE49-F238E27FC236}">
                  <a16:creationId xmlns:a16="http://schemas.microsoft.com/office/drawing/2014/main" xmlns="" id="{36A16057-6532-41F1-A1D5-1101597E258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83" name="Group 81">
            <a:extLst>
              <a:ext uri="{FF2B5EF4-FFF2-40B4-BE49-F238E27FC236}">
                <a16:creationId xmlns:a16="http://schemas.microsoft.com/office/drawing/2014/main" xmlns="" id="{EF34224D-0C7F-49D3-9787-115A08974FCA}"/>
              </a:ext>
            </a:extLst>
          </p:cNvPr>
          <p:cNvGrpSpPr>
            <a:grpSpLocks/>
          </p:cNvGrpSpPr>
          <p:nvPr/>
        </p:nvGrpSpPr>
        <p:grpSpPr bwMode="auto">
          <a:xfrm flipV="1">
            <a:off x="10932813" y="223302"/>
            <a:ext cx="111125" cy="236537"/>
            <a:chOff x="7391400" y="1447800"/>
            <a:chExt cx="228600" cy="685800"/>
          </a:xfrm>
        </p:grpSpPr>
        <p:sp>
          <p:nvSpPr>
            <p:cNvPr id="2284" name="Freeform 1148">
              <a:extLst>
                <a:ext uri="{FF2B5EF4-FFF2-40B4-BE49-F238E27FC236}">
                  <a16:creationId xmlns:a16="http://schemas.microsoft.com/office/drawing/2014/main" xmlns="" id="{A42BD4FF-3AB7-4B9A-A46F-D142F733A26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5" name="Freeform 1149">
              <a:extLst>
                <a:ext uri="{FF2B5EF4-FFF2-40B4-BE49-F238E27FC236}">
                  <a16:creationId xmlns:a16="http://schemas.microsoft.com/office/drawing/2014/main" xmlns="" id="{A7747919-040C-4BEC-8EB4-5F5A39E9B11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6" name="Oval 2285">
              <a:extLst>
                <a:ext uri="{FF2B5EF4-FFF2-40B4-BE49-F238E27FC236}">
                  <a16:creationId xmlns:a16="http://schemas.microsoft.com/office/drawing/2014/main" xmlns="" id="{7AF87E87-AB82-4115-9441-22023FFE66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87" name="Group 89">
            <a:extLst>
              <a:ext uri="{FF2B5EF4-FFF2-40B4-BE49-F238E27FC236}">
                <a16:creationId xmlns:a16="http://schemas.microsoft.com/office/drawing/2014/main" xmlns="" id="{B938D0E4-C262-4B2E-92B2-BADDDF037E09}"/>
              </a:ext>
            </a:extLst>
          </p:cNvPr>
          <p:cNvGrpSpPr>
            <a:grpSpLocks/>
          </p:cNvGrpSpPr>
          <p:nvPr/>
        </p:nvGrpSpPr>
        <p:grpSpPr bwMode="auto">
          <a:xfrm flipV="1">
            <a:off x="11043938" y="223302"/>
            <a:ext cx="111125" cy="236537"/>
            <a:chOff x="7391400" y="1447800"/>
            <a:chExt cx="228600" cy="685800"/>
          </a:xfrm>
        </p:grpSpPr>
        <p:sp>
          <p:nvSpPr>
            <p:cNvPr id="2288" name="Freeform 1152">
              <a:extLst>
                <a:ext uri="{FF2B5EF4-FFF2-40B4-BE49-F238E27FC236}">
                  <a16:creationId xmlns:a16="http://schemas.microsoft.com/office/drawing/2014/main" xmlns="" id="{617AE063-9AC8-4CA8-9ACC-EA8592C3E32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9" name="Freeform 1153">
              <a:extLst>
                <a:ext uri="{FF2B5EF4-FFF2-40B4-BE49-F238E27FC236}">
                  <a16:creationId xmlns:a16="http://schemas.microsoft.com/office/drawing/2014/main" xmlns="" id="{8AC543AC-1429-436B-AADA-1E8291AE1C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0" name="Oval 2289">
              <a:extLst>
                <a:ext uri="{FF2B5EF4-FFF2-40B4-BE49-F238E27FC236}">
                  <a16:creationId xmlns:a16="http://schemas.microsoft.com/office/drawing/2014/main" xmlns="" id="{F5B4FAD0-DA9A-48A3-BB58-A91D1013CF3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1" name="Group 289">
            <a:extLst>
              <a:ext uri="{FF2B5EF4-FFF2-40B4-BE49-F238E27FC236}">
                <a16:creationId xmlns:a16="http://schemas.microsoft.com/office/drawing/2014/main" xmlns="" id="{DD25960A-0F0F-4AE6-B2E5-E42ED5D10F2D}"/>
              </a:ext>
            </a:extLst>
          </p:cNvPr>
          <p:cNvGrpSpPr>
            <a:grpSpLocks/>
          </p:cNvGrpSpPr>
          <p:nvPr/>
        </p:nvGrpSpPr>
        <p:grpSpPr bwMode="auto">
          <a:xfrm flipV="1">
            <a:off x="11155063" y="223302"/>
            <a:ext cx="111125" cy="236537"/>
            <a:chOff x="7391400" y="1447800"/>
            <a:chExt cx="228600" cy="685800"/>
          </a:xfrm>
        </p:grpSpPr>
        <p:sp>
          <p:nvSpPr>
            <p:cNvPr id="2292" name="Freeform 1156">
              <a:extLst>
                <a:ext uri="{FF2B5EF4-FFF2-40B4-BE49-F238E27FC236}">
                  <a16:creationId xmlns:a16="http://schemas.microsoft.com/office/drawing/2014/main" xmlns="" id="{9CD142DA-43EC-427A-B06A-A2D284D478D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3" name="Freeform 1157">
              <a:extLst>
                <a:ext uri="{FF2B5EF4-FFF2-40B4-BE49-F238E27FC236}">
                  <a16:creationId xmlns:a16="http://schemas.microsoft.com/office/drawing/2014/main" xmlns="" id="{F1CCB981-741D-4235-B906-E731CCDC58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4" name="Oval 2293">
              <a:extLst>
                <a:ext uri="{FF2B5EF4-FFF2-40B4-BE49-F238E27FC236}">
                  <a16:creationId xmlns:a16="http://schemas.microsoft.com/office/drawing/2014/main" xmlns="" id="{11BB6DF6-2F9E-4C12-AE80-DF445A717F2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5" name="Group 297">
            <a:extLst>
              <a:ext uri="{FF2B5EF4-FFF2-40B4-BE49-F238E27FC236}">
                <a16:creationId xmlns:a16="http://schemas.microsoft.com/office/drawing/2014/main" xmlns="" id="{AA8980EA-9227-407A-9D21-4D1F2E5F2E6A}"/>
              </a:ext>
            </a:extLst>
          </p:cNvPr>
          <p:cNvGrpSpPr>
            <a:grpSpLocks/>
          </p:cNvGrpSpPr>
          <p:nvPr/>
        </p:nvGrpSpPr>
        <p:grpSpPr bwMode="auto">
          <a:xfrm flipV="1">
            <a:off x="11266188" y="223302"/>
            <a:ext cx="111125" cy="236537"/>
            <a:chOff x="7391400" y="1447800"/>
            <a:chExt cx="228600" cy="685800"/>
          </a:xfrm>
        </p:grpSpPr>
        <p:sp>
          <p:nvSpPr>
            <p:cNvPr id="2296" name="Freeform 1160">
              <a:extLst>
                <a:ext uri="{FF2B5EF4-FFF2-40B4-BE49-F238E27FC236}">
                  <a16:creationId xmlns:a16="http://schemas.microsoft.com/office/drawing/2014/main" xmlns="" id="{E97A5CA1-005D-4060-A599-FDA29B0FC7E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7" name="Freeform 1161">
              <a:extLst>
                <a:ext uri="{FF2B5EF4-FFF2-40B4-BE49-F238E27FC236}">
                  <a16:creationId xmlns:a16="http://schemas.microsoft.com/office/drawing/2014/main" xmlns="" id="{D97F0FB2-8582-43B9-A3CC-146899F978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98" name="Oval 2297">
              <a:extLst>
                <a:ext uri="{FF2B5EF4-FFF2-40B4-BE49-F238E27FC236}">
                  <a16:creationId xmlns:a16="http://schemas.microsoft.com/office/drawing/2014/main" xmlns="" id="{960C83EF-80FB-46A2-BE02-7081CD978E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99" name="Group 305">
            <a:extLst>
              <a:ext uri="{FF2B5EF4-FFF2-40B4-BE49-F238E27FC236}">
                <a16:creationId xmlns:a16="http://schemas.microsoft.com/office/drawing/2014/main" xmlns="" id="{FE04929F-B70E-4E86-B6C4-9521192B2687}"/>
              </a:ext>
            </a:extLst>
          </p:cNvPr>
          <p:cNvGrpSpPr>
            <a:grpSpLocks/>
          </p:cNvGrpSpPr>
          <p:nvPr/>
        </p:nvGrpSpPr>
        <p:grpSpPr bwMode="auto">
          <a:xfrm flipV="1">
            <a:off x="11377313" y="223302"/>
            <a:ext cx="111125" cy="236537"/>
            <a:chOff x="7391400" y="1447800"/>
            <a:chExt cx="228600" cy="685800"/>
          </a:xfrm>
        </p:grpSpPr>
        <p:sp>
          <p:nvSpPr>
            <p:cNvPr id="2300" name="Freeform 1164">
              <a:extLst>
                <a:ext uri="{FF2B5EF4-FFF2-40B4-BE49-F238E27FC236}">
                  <a16:creationId xmlns:a16="http://schemas.microsoft.com/office/drawing/2014/main" xmlns="" id="{6CF7F425-14F7-4179-B040-78705D6071F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1" name="Freeform 1165">
              <a:extLst>
                <a:ext uri="{FF2B5EF4-FFF2-40B4-BE49-F238E27FC236}">
                  <a16:creationId xmlns:a16="http://schemas.microsoft.com/office/drawing/2014/main" xmlns="" id="{26609B90-8200-493B-8A40-36DA96EAE7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2" name="Oval 2301">
              <a:extLst>
                <a:ext uri="{FF2B5EF4-FFF2-40B4-BE49-F238E27FC236}">
                  <a16:creationId xmlns:a16="http://schemas.microsoft.com/office/drawing/2014/main" xmlns="" id="{5784B656-F928-46EA-9A3A-4BF9E06201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03" name="Group 313">
            <a:extLst>
              <a:ext uri="{FF2B5EF4-FFF2-40B4-BE49-F238E27FC236}">
                <a16:creationId xmlns:a16="http://schemas.microsoft.com/office/drawing/2014/main" xmlns="" id="{D81C7867-77C1-40A4-BBE2-8573F3EE4140}"/>
              </a:ext>
            </a:extLst>
          </p:cNvPr>
          <p:cNvGrpSpPr>
            <a:grpSpLocks/>
          </p:cNvGrpSpPr>
          <p:nvPr/>
        </p:nvGrpSpPr>
        <p:grpSpPr bwMode="auto">
          <a:xfrm flipV="1">
            <a:off x="11488438" y="223302"/>
            <a:ext cx="111125" cy="236537"/>
            <a:chOff x="7391400" y="1447800"/>
            <a:chExt cx="228600" cy="685800"/>
          </a:xfrm>
        </p:grpSpPr>
        <p:sp>
          <p:nvSpPr>
            <p:cNvPr id="2304" name="Freeform 1168">
              <a:extLst>
                <a:ext uri="{FF2B5EF4-FFF2-40B4-BE49-F238E27FC236}">
                  <a16:creationId xmlns:a16="http://schemas.microsoft.com/office/drawing/2014/main" xmlns="" id="{29D080C4-77C7-44FC-A528-16C5C6F463D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5" name="Freeform 1169">
              <a:extLst>
                <a:ext uri="{FF2B5EF4-FFF2-40B4-BE49-F238E27FC236}">
                  <a16:creationId xmlns:a16="http://schemas.microsoft.com/office/drawing/2014/main" xmlns="" id="{B57FB089-6F57-439C-A765-4942A171A31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6" name="Oval 2305">
              <a:extLst>
                <a:ext uri="{FF2B5EF4-FFF2-40B4-BE49-F238E27FC236}">
                  <a16:creationId xmlns:a16="http://schemas.microsoft.com/office/drawing/2014/main" xmlns="" id="{AC2468DD-B932-46BA-95F8-1EFF9BDBCC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07" name="Group 278">
            <a:extLst>
              <a:ext uri="{FF2B5EF4-FFF2-40B4-BE49-F238E27FC236}">
                <a16:creationId xmlns:a16="http://schemas.microsoft.com/office/drawing/2014/main" xmlns="" id="{60AA868F-52F0-4CDA-8412-2817C5633C75}"/>
              </a:ext>
            </a:extLst>
          </p:cNvPr>
          <p:cNvGrpSpPr>
            <a:grpSpLocks/>
          </p:cNvGrpSpPr>
          <p:nvPr/>
        </p:nvGrpSpPr>
        <p:grpSpPr bwMode="auto">
          <a:xfrm flipV="1">
            <a:off x="11594801" y="223302"/>
            <a:ext cx="111125" cy="236537"/>
            <a:chOff x="7391400" y="1447800"/>
            <a:chExt cx="228600" cy="685800"/>
          </a:xfrm>
        </p:grpSpPr>
        <p:sp>
          <p:nvSpPr>
            <p:cNvPr id="2308" name="Freeform 1172">
              <a:extLst>
                <a:ext uri="{FF2B5EF4-FFF2-40B4-BE49-F238E27FC236}">
                  <a16:creationId xmlns:a16="http://schemas.microsoft.com/office/drawing/2014/main" xmlns="" id="{01773731-1FB4-4CAA-9AB9-9E6026C5313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09" name="Freeform 1173">
              <a:extLst>
                <a:ext uri="{FF2B5EF4-FFF2-40B4-BE49-F238E27FC236}">
                  <a16:creationId xmlns:a16="http://schemas.microsoft.com/office/drawing/2014/main" xmlns="" id="{5CD90F25-C7CC-4473-BE87-192D401A4E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0" name="Oval 2309">
              <a:extLst>
                <a:ext uri="{FF2B5EF4-FFF2-40B4-BE49-F238E27FC236}">
                  <a16:creationId xmlns:a16="http://schemas.microsoft.com/office/drawing/2014/main" xmlns="" id="{056411CE-7081-437B-82D3-81487CC2932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1" name="Group 254">
            <a:extLst>
              <a:ext uri="{FF2B5EF4-FFF2-40B4-BE49-F238E27FC236}">
                <a16:creationId xmlns:a16="http://schemas.microsoft.com/office/drawing/2014/main" xmlns="" id="{EC8043E9-5460-491E-A5E9-894ABD16E8A4}"/>
              </a:ext>
            </a:extLst>
          </p:cNvPr>
          <p:cNvGrpSpPr>
            <a:grpSpLocks/>
          </p:cNvGrpSpPr>
          <p:nvPr/>
        </p:nvGrpSpPr>
        <p:grpSpPr bwMode="auto">
          <a:xfrm flipV="1">
            <a:off x="11720213" y="223302"/>
            <a:ext cx="111125" cy="236537"/>
            <a:chOff x="7391400" y="1447800"/>
            <a:chExt cx="228600" cy="685800"/>
          </a:xfrm>
        </p:grpSpPr>
        <p:sp>
          <p:nvSpPr>
            <p:cNvPr id="2312" name="Freeform 1176">
              <a:extLst>
                <a:ext uri="{FF2B5EF4-FFF2-40B4-BE49-F238E27FC236}">
                  <a16:creationId xmlns:a16="http://schemas.microsoft.com/office/drawing/2014/main" xmlns="" id="{5F3007B2-DA04-4821-BBAE-ABB0F805940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3" name="Freeform 1177">
              <a:extLst>
                <a:ext uri="{FF2B5EF4-FFF2-40B4-BE49-F238E27FC236}">
                  <a16:creationId xmlns:a16="http://schemas.microsoft.com/office/drawing/2014/main" xmlns="" id="{C424A42C-6E05-4950-B6FD-DEF527A505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4" name="Oval 2313">
              <a:extLst>
                <a:ext uri="{FF2B5EF4-FFF2-40B4-BE49-F238E27FC236}">
                  <a16:creationId xmlns:a16="http://schemas.microsoft.com/office/drawing/2014/main" xmlns="" id="{423D359F-4289-4A6E-8080-122458DD260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5" name="Group 254">
            <a:extLst>
              <a:ext uri="{FF2B5EF4-FFF2-40B4-BE49-F238E27FC236}">
                <a16:creationId xmlns:a16="http://schemas.microsoft.com/office/drawing/2014/main" xmlns="" id="{E790961B-4446-4302-98EA-066ABADFD786}"/>
              </a:ext>
            </a:extLst>
          </p:cNvPr>
          <p:cNvGrpSpPr>
            <a:grpSpLocks/>
          </p:cNvGrpSpPr>
          <p:nvPr/>
        </p:nvGrpSpPr>
        <p:grpSpPr bwMode="auto">
          <a:xfrm flipV="1">
            <a:off x="11844038" y="223302"/>
            <a:ext cx="111125" cy="236537"/>
            <a:chOff x="7391400" y="1447800"/>
            <a:chExt cx="228600" cy="685800"/>
          </a:xfrm>
        </p:grpSpPr>
        <p:sp>
          <p:nvSpPr>
            <p:cNvPr id="2316" name="Freeform 1200">
              <a:extLst>
                <a:ext uri="{FF2B5EF4-FFF2-40B4-BE49-F238E27FC236}">
                  <a16:creationId xmlns:a16="http://schemas.microsoft.com/office/drawing/2014/main" xmlns="" id="{829FF67F-B796-4239-9749-C321C1D35C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7" name="Freeform 1201">
              <a:extLst>
                <a:ext uri="{FF2B5EF4-FFF2-40B4-BE49-F238E27FC236}">
                  <a16:creationId xmlns:a16="http://schemas.microsoft.com/office/drawing/2014/main" xmlns="" id="{F626F2EE-D0BB-4FF8-A765-BACC9C9ED4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18" name="Oval 2317">
              <a:extLst>
                <a:ext uri="{FF2B5EF4-FFF2-40B4-BE49-F238E27FC236}">
                  <a16:creationId xmlns:a16="http://schemas.microsoft.com/office/drawing/2014/main" xmlns="" id="{98A50078-472E-4BF6-A797-9E53C95DFD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19" name="Group 262">
            <a:extLst>
              <a:ext uri="{FF2B5EF4-FFF2-40B4-BE49-F238E27FC236}">
                <a16:creationId xmlns:a16="http://schemas.microsoft.com/office/drawing/2014/main" xmlns="" id="{F9D5187C-3796-471E-9EE9-9E879A3DA3E4}"/>
              </a:ext>
            </a:extLst>
          </p:cNvPr>
          <p:cNvGrpSpPr>
            <a:grpSpLocks/>
          </p:cNvGrpSpPr>
          <p:nvPr/>
        </p:nvGrpSpPr>
        <p:grpSpPr bwMode="auto">
          <a:xfrm flipV="1">
            <a:off x="11955163" y="223302"/>
            <a:ext cx="111125" cy="236537"/>
            <a:chOff x="7391400" y="1447800"/>
            <a:chExt cx="228600" cy="685800"/>
          </a:xfrm>
        </p:grpSpPr>
        <p:sp>
          <p:nvSpPr>
            <p:cNvPr id="2320" name="Freeform 1204">
              <a:extLst>
                <a:ext uri="{FF2B5EF4-FFF2-40B4-BE49-F238E27FC236}">
                  <a16:creationId xmlns:a16="http://schemas.microsoft.com/office/drawing/2014/main" xmlns="" id="{D6653CB3-0D83-417E-A176-D62CFC6C32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1" name="Freeform 1205">
              <a:extLst>
                <a:ext uri="{FF2B5EF4-FFF2-40B4-BE49-F238E27FC236}">
                  <a16:creationId xmlns:a16="http://schemas.microsoft.com/office/drawing/2014/main" xmlns="" id="{5541DF2C-FF72-4CD9-969B-44297507E4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2" name="Oval 2321">
              <a:extLst>
                <a:ext uri="{FF2B5EF4-FFF2-40B4-BE49-F238E27FC236}">
                  <a16:creationId xmlns:a16="http://schemas.microsoft.com/office/drawing/2014/main" xmlns="" id="{F4612D80-8E13-4637-82EC-8A165CCCD44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23" name="Group 270">
            <a:extLst>
              <a:ext uri="{FF2B5EF4-FFF2-40B4-BE49-F238E27FC236}">
                <a16:creationId xmlns:a16="http://schemas.microsoft.com/office/drawing/2014/main" xmlns="" id="{75F3B7D6-40E3-4F8B-9C9E-DE9DC195F593}"/>
              </a:ext>
            </a:extLst>
          </p:cNvPr>
          <p:cNvGrpSpPr>
            <a:grpSpLocks/>
          </p:cNvGrpSpPr>
          <p:nvPr/>
        </p:nvGrpSpPr>
        <p:grpSpPr bwMode="auto">
          <a:xfrm flipV="1">
            <a:off x="12066287" y="223302"/>
            <a:ext cx="109538" cy="236537"/>
            <a:chOff x="7391400" y="1447800"/>
            <a:chExt cx="228600" cy="685800"/>
          </a:xfrm>
        </p:grpSpPr>
        <p:sp>
          <p:nvSpPr>
            <p:cNvPr id="2324" name="Freeform 1208">
              <a:extLst>
                <a:ext uri="{FF2B5EF4-FFF2-40B4-BE49-F238E27FC236}">
                  <a16:creationId xmlns:a16="http://schemas.microsoft.com/office/drawing/2014/main" xmlns="" id="{5B35A4F1-F3F5-43FE-8E89-37C93BECB17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5" name="Freeform 1209">
              <a:extLst>
                <a:ext uri="{FF2B5EF4-FFF2-40B4-BE49-F238E27FC236}">
                  <a16:creationId xmlns:a16="http://schemas.microsoft.com/office/drawing/2014/main" xmlns="" id="{9003275B-5F14-4982-A82E-9385B3AD131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6" name="Oval 2325">
              <a:extLst>
                <a:ext uri="{FF2B5EF4-FFF2-40B4-BE49-F238E27FC236}">
                  <a16:creationId xmlns:a16="http://schemas.microsoft.com/office/drawing/2014/main" xmlns="" id="{642F156D-7A03-44A6-9B9A-7FBB554C6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27" name="Group 274">
            <a:extLst>
              <a:ext uri="{FF2B5EF4-FFF2-40B4-BE49-F238E27FC236}">
                <a16:creationId xmlns:a16="http://schemas.microsoft.com/office/drawing/2014/main" xmlns="" id="{39D05203-2235-4560-BFB3-9E5C713BB569}"/>
              </a:ext>
            </a:extLst>
          </p:cNvPr>
          <p:cNvGrpSpPr>
            <a:grpSpLocks/>
          </p:cNvGrpSpPr>
          <p:nvPr/>
        </p:nvGrpSpPr>
        <p:grpSpPr bwMode="auto">
          <a:xfrm>
            <a:off x="10749951" y="1967551"/>
            <a:ext cx="111125" cy="236537"/>
            <a:chOff x="7391400" y="1447800"/>
            <a:chExt cx="228600" cy="685800"/>
          </a:xfrm>
        </p:grpSpPr>
        <p:sp>
          <p:nvSpPr>
            <p:cNvPr id="2328" name="Freeform 705">
              <a:extLst>
                <a:ext uri="{FF2B5EF4-FFF2-40B4-BE49-F238E27FC236}">
                  <a16:creationId xmlns:a16="http://schemas.microsoft.com/office/drawing/2014/main" xmlns="" id="{E65AB324-BB70-4AF8-A8C0-CA512006E24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29" name="Freeform 706">
              <a:extLst>
                <a:ext uri="{FF2B5EF4-FFF2-40B4-BE49-F238E27FC236}">
                  <a16:creationId xmlns:a16="http://schemas.microsoft.com/office/drawing/2014/main" xmlns="" id="{EBBC266E-C4CF-4026-A08D-8C2889CBC5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0" name="Oval 2329">
              <a:extLst>
                <a:ext uri="{FF2B5EF4-FFF2-40B4-BE49-F238E27FC236}">
                  <a16:creationId xmlns:a16="http://schemas.microsoft.com/office/drawing/2014/main" xmlns="" id="{D74B6743-CD18-4577-BB13-B6F596B2C67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1" name="Group 77">
            <a:extLst>
              <a:ext uri="{FF2B5EF4-FFF2-40B4-BE49-F238E27FC236}">
                <a16:creationId xmlns:a16="http://schemas.microsoft.com/office/drawing/2014/main" xmlns="" id="{E1A903C7-61B5-46F1-8807-B2BDAB59A972}"/>
              </a:ext>
            </a:extLst>
          </p:cNvPr>
          <p:cNvGrpSpPr>
            <a:grpSpLocks/>
          </p:cNvGrpSpPr>
          <p:nvPr/>
        </p:nvGrpSpPr>
        <p:grpSpPr bwMode="auto">
          <a:xfrm>
            <a:off x="10854726" y="1967551"/>
            <a:ext cx="111125" cy="236537"/>
            <a:chOff x="7391400" y="1447800"/>
            <a:chExt cx="228600" cy="685800"/>
          </a:xfrm>
        </p:grpSpPr>
        <p:sp>
          <p:nvSpPr>
            <p:cNvPr id="2332" name="Freeform 761">
              <a:extLst>
                <a:ext uri="{FF2B5EF4-FFF2-40B4-BE49-F238E27FC236}">
                  <a16:creationId xmlns:a16="http://schemas.microsoft.com/office/drawing/2014/main" xmlns="" id="{647ADA14-DE58-49AA-BAF0-EDB3904125A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3" name="Freeform 762">
              <a:extLst>
                <a:ext uri="{FF2B5EF4-FFF2-40B4-BE49-F238E27FC236}">
                  <a16:creationId xmlns:a16="http://schemas.microsoft.com/office/drawing/2014/main" xmlns="" id="{69485A98-A8CF-4849-9BED-7BD28CEA0CE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4" name="Oval 2333">
              <a:extLst>
                <a:ext uri="{FF2B5EF4-FFF2-40B4-BE49-F238E27FC236}">
                  <a16:creationId xmlns:a16="http://schemas.microsoft.com/office/drawing/2014/main" xmlns="" id="{4B83465E-932A-4D81-B0BC-33ED96588FF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5" name="Group 85">
            <a:extLst>
              <a:ext uri="{FF2B5EF4-FFF2-40B4-BE49-F238E27FC236}">
                <a16:creationId xmlns:a16="http://schemas.microsoft.com/office/drawing/2014/main" xmlns="" id="{D81BCA2F-B646-47D5-9C65-847FC79CDA75}"/>
              </a:ext>
            </a:extLst>
          </p:cNvPr>
          <p:cNvGrpSpPr>
            <a:grpSpLocks/>
          </p:cNvGrpSpPr>
          <p:nvPr/>
        </p:nvGrpSpPr>
        <p:grpSpPr bwMode="auto">
          <a:xfrm>
            <a:off x="10965851" y="1967551"/>
            <a:ext cx="111125" cy="236537"/>
            <a:chOff x="7391400" y="1447800"/>
            <a:chExt cx="228600" cy="685800"/>
          </a:xfrm>
        </p:grpSpPr>
        <p:sp>
          <p:nvSpPr>
            <p:cNvPr id="2336" name="Freeform 769">
              <a:extLst>
                <a:ext uri="{FF2B5EF4-FFF2-40B4-BE49-F238E27FC236}">
                  <a16:creationId xmlns:a16="http://schemas.microsoft.com/office/drawing/2014/main" xmlns="" id="{2974E1EA-38CC-4F49-8A10-B2EB5E18B4E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7" name="Freeform 770">
              <a:extLst>
                <a:ext uri="{FF2B5EF4-FFF2-40B4-BE49-F238E27FC236}">
                  <a16:creationId xmlns:a16="http://schemas.microsoft.com/office/drawing/2014/main" xmlns="" id="{7BFA555D-7085-448A-9B1F-67BB52C281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38" name="Oval 2337">
              <a:extLst>
                <a:ext uri="{FF2B5EF4-FFF2-40B4-BE49-F238E27FC236}">
                  <a16:creationId xmlns:a16="http://schemas.microsoft.com/office/drawing/2014/main" xmlns="" id="{D92D4811-3A02-48BA-B1F9-202E39B9FC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39" name="Group 285">
            <a:extLst>
              <a:ext uri="{FF2B5EF4-FFF2-40B4-BE49-F238E27FC236}">
                <a16:creationId xmlns:a16="http://schemas.microsoft.com/office/drawing/2014/main" xmlns="" id="{19219AFD-2E59-424F-8741-089CDCF9B00B}"/>
              </a:ext>
            </a:extLst>
          </p:cNvPr>
          <p:cNvGrpSpPr>
            <a:grpSpLocks/>
          </p:cNvGrpSpPr>
          <p:nvPr/>
        </p:nvGrpSpPr>
        <p:grpSpPr bwMode="auto">
          <a:xfrm>
            <a:off x="11076976" y="1967551"/>
            <a:ext cx="111125" cy="236537"/>
            <a:chOff x="7391400" y="1447800"/>
            <a:chExt cx="228600" cy="685800"/>
          </a:xfrm>
        </p:grpSpPr>
        <p:sp>
          <p:nvSpPr>
            <p:cNvPr id="2340" name="Freeform 777">
              <a:extLst>
                <a:ext uri="{FF2B5EF4-FFF2-40B4-BE49-F238E27FC236}">
                  <a16:creationId xmlns:a16="http://schemas.microsoft.com/office/drawing/2014/main" xmlns="" id="{EBEEE963-3E6A-4C90-9C44-92B8F6FFB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1" name="Freeform 778">
              <a:extLst>
                <a:ext uri="{FF2B5EF4-FFF2-40B4-BE49-F238E27FC236}">
                  <a16:creationId xmlns:a16="http://schemas.microsoft.com/office/drawing/2014/main" xmlns="" id="{7BAC69D0-D0A7-45D2-A9D0-B651A3FB12A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2" name="Oval 2341">
              <a:extLst>
                <a:ext uri="{FF2B5EF4-FFF2-40B4-BE49-F238E27FC236}">
                  <a16:creationId xmlns:a16="http://schemas.microsoft.com/office/drawing/2014/main" xmlns="" id="{A610FC7A-A4D6-4E9E-B159-EA6CC373BA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43" name="Group 293">
            <a:extLst>
              <a:ext uri="{FF2B5EF4-FFF2-40B4-BE49-F238E27FC236}">
                <a16:creationId xmlns:a16="http://schemas.microsoft.com/office/drawing/2014/main" xmlns="" id="{1F123899-B637-4981-B627-61409581F60B}"/>
              </a:ext>
            </a:extLst>
          </p:cNvPr>
          <p:cNvGrpSpPr>
            <a:grpSpLocks/>
          </p:cNvGrpSpPr>
          <p:nvPr/>
        </p:nvGrpSpPr>
        <p:grpSpPr bwMode="auto">
          <a:xfrm>
            <a:off x="11188101" y="1967551"/>
            <a:ext cx="111125" cy="236537"/>
            <a:chOff x="7391400" y="1447800"/>
            <a:chExt cx="228600" cy="685800"/>
          </a:xfrm>
        </p:grpSpPr>
        <p:sp>
          <p:nvSpPr>
            <p:cNvPr id="2344" name="Freeform 785">
              <a:extLst>
                <a:ext uri="{FF2B5EF4-FFF2-40B4-BE49-F238E27FC236}">
                  <a16:creationId xmlns:a16="http://schemas.microsoft.com/office/drawing/2014/main" xmlns="" id="{5929CB19-AE6C-4C72-82DC-8DB19070F8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5" name="Freeform 786">
              <a:extLst>
                <a:ext uri="{FF2B5EF4-FFF2-40B4-BE49-F238E27FC236}">
                  <a16:creationId xmlns:a16="http://schemas.microsoft.com/office/drawing/2014/main" xmlns="" id="{2B47619A-EEFD-40E5-AE7D-9CE193C1AAC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6" name="Oval 2345">
              <a:extLst>
                <a:ext uri="{FF2B5EF4-FFF2-40B4-BE49-F238E27FC236}">
                  <a16:creationId xmlns:a16="http://schemas.microsoft.com/office/drawing/2014/main" xmlns="" id="{21E4D63E-58B9-48F3-9990-D28B214B836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47" name="Group 301">
            <a:extLst>
              <a:ext uri="{FF2B5EF4-FFF2-40B4-BE49-F238E27FC236}">
                <a16:creationId xmlns:a16="http://schemas.microsoft.com/office/drawing/2014/main" xmlns="" id="{74B30ECB-0A1C-48DF-9D3F-635AC9C65EA6}"/>
              </a:ext>
            </a:extLst>
          </p:cNvPr>
          <p:cNvGrpSpPr>
            <a:grpSpLocks/>
          </p:cNvGrpSpPr>
          <p:nvPr/>
        </p:nvGrpSpPr>
        <p:grpSpPr bwMode="auto">
          <a:xfrm>
            <a:off x="11299226" y="1967551"/>
            <a:ext cx="111125" cy="236537"/>
            <a:chOff x="7391400" y="1447800"/>
            <a:chExt cx="228600" cy="685800"/>
          </a:xfrm>
        </p:grpSpPr>
        <p:sp>
          <p:nvSpPr>
            <p:cNvPr id="2348" name="Freeform 793">
              <a:extLst>
                <a:ext uri="{FF2B5EF4-FFF2-40B4-BE49-F238E27FC236}">
                  <a16:creationId xmlns:a16="http://schemas.microsoft.com/office/drawing/2014/main" xmlns="" id="{41271858-468C-4188-8BE0-9035516102C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49" name="Freeform 794">
              <a:extLst>
                <a:ext uri="{FF2B5EF4-FFF2-40B4-BE49-F238E27FC236}">
                  <a16:creationId xmlns:a16="http://schemas.microsoft.com/office/drawing/2014/main" xmlns="" id="{6748E0BA-C284-48AE-964D-332D4EE591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0" name="Oval 2349">
              <a:extLst>
                <a:ext uri="{FF2B5EF4-FFF2-40B4-BE49-F238E27FC236}">
                  <a16:creationId xmlns:a16="http://schemas.microsoft.com/office/drawing/2014/main" xmlns="" id="{BF8A1BA6-6676-4EBB-9189-1654C26D0C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1" name="Group 309">
            <a:extLst>
              <a:ext uri="{FF2B5EF4-FFF2-40B4-BE49-F238E27FC236}">
                <a16:creationId xmlns:a16="http://schemas.microsoft.com/office/drawing/2014/main" xmlns="" id="{204FC9DC-E263-40B8-B7E7-96F72ABAF34A}"/>
              </a:ext>
            </a:extLst>
          </p:cNvPr>
          <p:cNvGrpSpPr>
            <a:grpSpLocks/>
          </p:cNvGrpSpPr>
          <p:nvPr/>
        </p:nvGrpSpPr>
        <p:grpSpPr bwMode="auto">
          <a:xfrm>
            <a:off x="11410351" y="1967551"/>
            <a:ext cx="111125" cy="236537"/>
            <a:chOff x="7391400" y="1447800"/>
            <a:chExt cx="228600" cy="685800"/>
          </a:xfrm>
        </p:grpSpPr>
        <p:sp>
          <p:nvSpPr>
            <p:cNvPr id="2352" name="Freeform 801">
              <a:extLst>
                <a:ext uri="{FF2B5EF4-FFF2-40B4-BE49-F238E27FC236}">
                  <a16:creationId xmlns:a16="http://schemas.microsoft.com/office/drawing/2014/main" xmlns="" id="{E32674EB-B2E2-4F9D-9740-BD5E87BC20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3" name="Freeform 802">
              <a:extLst>
                <a:ext uri="{FF2B5EF4-FFF2-40B4-BE49-F238E27FC236}">
                  <a16:creationId xmlns:a16="http://schemas.microsoft.com/office/drawing/2014/main" xmlns="" id="{5DE2CD0F-4715-49D0-B47A-A02D4B06ADF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4" name="Oval 2353">
              <a:extLst>
                <a:ext uri="{FF2B5EF4-FFF2-40B4-BE49-F238E27FC236}">
                  <a16:creationId xmlns:a16="http://schemas.microsoft.com/office/drawing/2014/main" xmlns="" id="{8590D637-3E02-4DB9-A419-66892116FF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5" name="Group 274">
            <a:extLst>
              <a:ext uri="{FF2B5EF4-FFF2-40B4-BE49-F238E27FC236}">
                <a16:creationId xmlns:a16="http://schemas.microsoft.com/office/drawing/2014/main" xmlns="" id="{EAAF7636-A163-4585-AA40-1357A2F73045}"/>
              </a:ext>
            </a:extLst>
          </p:cNvPr>
          <p:cNvGrpSpPr>
            <a:grpSpLocks/>
          </p:cNvGrpSpPr>
          <p:nvPr/>
        </p:nvGrpSpPr>
        <p:grpSpPr bwMode="auto">
          <a:xfrm>
            <a:off x="11516714" y="1967551"/>
            <a:ext cx="111125" cy="236537"/>
            <a:chOff x="7391400" y="1447800"/>
            <a:chExt cx="228600" cy="685800"/>
          </a:xfrm>
        </p:grpSpPr>
        <p:sp>
          <p:nvSpPr>
            <p:cNvPr id="2356" name="Freeform 809">
              <a:extLst>
                <a:ext uri="{FF2B5EF4-FFF2-40B4-BE49-F238E27FC236}">
                  <a16:creationId xmlns:a16="http://schemas.microsoft.com/office/drawing/2014/main" xmlns="" id="{B7B79192-F7C2-4EE1-8DBB-D5DDC189836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7" name="Freeform 810">
              <a:extLst>
                <a:ext uri="{FF2B5EF4-FFF2-40B4-BE49-F238E27FC236}">
                  <a16:creationId xmlns:a16="http://schemas.microsoft.com/office/drawing/2014/main" xmlns="" id="{04E5E1C7-DF9C-4899-B094-6C83CE53663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58" name="Oval 2357">
              <a:extLst>
                <a:ext uri="{FF2B5EF4-FFF2-40B4-BE49-F238E27FC236}">
                  <a16:creationId xmlns:a16="http://schemas.microsoft.com/office/drawing/2014/main" xmlns="" id="{B4C71F81-3A55-4702-802F-D22D4A59FC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59" name="Group 250">
            <a:extLst>
              <a:ext uri="{FF2B5EF4-FFF2-40B4-BE49-F238E27FC236}">
                <a16:creationId xmlns:a16="http://schemas.microsoft.com/office/drawing/2014/main" xmlns="" id="{9C91FBFB-1ED7-4975-A913-EB23117AA6AC}"/>
              </a:ext>
            </a:extLst>
          </p:cNvPr>
          <p:cNvGrpSpPr>
            <a:grpSpLocks/>
          </p:cNvGrpSpPr>
          <p:nvPr/>
        </p:nvGrpSpPr>
        <p:grpSpPr bwMode="auto">
          <a:xfrm>
            <a:off x="11642126" y="1967551"/>
            <a:ext cx="111125" cy="236537"/>
            <a:chOff x="7391400" y="1447800"/>
            <a:chExt cx="228600" cy="685800"/>
          </a:xfrm>
        </p:grpSpPr>
        <p:sp>
          <p:nvSpPr>
            <p:cNvPr id="2360" name="Freeform 817">
              <a:extLst>
                <a:ext uri="{FF2B5EF4-FFF2-40B4-BE49-F238E27FC236}">
                  <a16:creationId xmlns:a16="http://schemas.microsoft.com/office/drawing/2014/main" xmlns="" id="{99035866-568F-4945-B7C6-20AA3B4F0C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1" name="Freeform 818">
              <a:extLst>
                <a:ext uri="{FF2B5EF4-FFF2-40B4-BE49-F238E27FC236}">
                  <a16:creationId xmlns:a16="http://schemas.microsoft.com/office/drawing/2014/main" xmlns="" id="{F2AA9ED4-C31A-40B6-A566-8F5CE39C52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2" name="Oval 2361">
              <a:extLst>
                <a:ext uri="{FF2B5EF4-FFF2-40B4-BE49-F238E27FC236}">
                  <a16:creationId xmlns:a16="http://schemas.microsoft.com/office/drawing/2014/main" xmlns="" id="{70F736A7-BCFB-410E-B4A6-BCFC84F928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63" name="Group 250">
            <a:extLst>
              <a:ext uri="{FF2B5EF4-FFF2-40B4-BE49-F238E27FC236}">
                <a16:creationId xmlns:a16="http://schemas.microsoft.com/office/drawing/2014/main" xmlns="" id="{171FA5AA-632D-481C-8FB8-90DB24589DC1}"/>
              </a:ext>
            </a:extLst>
          </p:cNvPr>
          <p:cNvGrpSpPr>
            <a:grpSpLocks/>
          </p:cNvGrpSpPr>
          <p:nvPr/>
        </p:nvGrpSpPr>
        <p:grpSpPr bwMode="auto">
          <a:xfrm>
            <a:off x="11765951" y="1967551"/>
            <a:ext cx="111125" cy="236537"/>
            <a:chOff x="7391400" y="1447800"/>
            <a:chExt cx="228600" cy="685800"/>
          </a:xfrm>
        </p:grpSpPr>
        <p:sp>
          <p:nvSpPr>
            <p:cNvPr id="2364" name="Freeform 865">
              <a:extLst>
                <a:ext uri="{FF2B5EF4-FFF2-40B4-BE49-F238E27FC236}">
                  <a16:creationId xmlns:a16="http://schemas.microsoft.com/office/drawing/2014/main" xmlns="" id="{116C0F42-152B-436B-B536-200EA71BF9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5" name="Freeform 866">
              <a:extLst>
                <a:ext uri="{FF2B5EF4-FFF2-40B4-BE49-F238E27FC236}">
                  <a16:creationId xmlns:a16="http://schemas.microsoft.com/office/drawing/2014/main" xmlns="" id="{BF9A6B9F-F5ED-4D97-B567-09F57E33DAD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6" name="Oval 2365">
              <a:extLst>
                <a:ext uri="{FF2B5EF4-FFF2-40B4-BE49-F238E27FC236}">
                  <a16:creationId xmlns:a16="http://schemas.microsoft.com/office/drawing/2014/main" xmlns="" id="{1237BE87-6F28-4BD1-A420-9D86408B609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67" name="Group 258">
            <a:extLst>
              <a:ext uri="{FF2B5EF4-FFF2-40B4-BE49-F238E27FC236}">
                <a16:creationId xmlns:a16="http://schemas.microsoft.com/office/drawing/2014/main" xmlns="" id="{4DA7E6E4-45FD-4CF2-B5C8-A1952252EC43}"/>
              </a:ext>
            </a:extLst>
          </p:cNvPr>
          <p:cNvGrpSpPr>
            <a:grpSpLocks/>
          </p:cNvGrpSpPr>
          <p:nvPr/>
        </p:nvGrpSpPr>
        <p:grpSpPr bwMode="auto">
          <a:xfrm>
            <a:off x="11877076" y="1967551"/>
            <a:ext cx="111125" cy="236537"/>
            <a:chOff x="7391400" y="1447800"/>
            <a:chExt cx="228600" cy="685800"/>
          </a:xfrm>
        </p:grpSpPr>
        <p:sp>
          <p:nvSpPr>
            <p:cNvPr id="2368" name="Freeform 873">
              <a:extLst>
                <a:ext uri="{FF2B5EF4-FFF2-40B4-BE49-F238E27FC236}">
                  <a16:creationId xmlns:a16="http://schemas.microsoft.com/office/drawing/2014/main" xmlns="" id="{AFADCCB8-A2C6-45EF-9B19-95D8F4A171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69" name="Freeform 874">
              <a:extLst>
                <a:ext uri="{FF2B5EF4-FFF2-40B4-BE49-F238E27FC236}">
                  <a16:creationId xmlns:a16="http://schemas.microsoft.com/office/drawing/2014/main" xmlns="" id="{A70BCF51-71B0-44DD-8D07-9618381288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0" name="Oval 2369">
              <a:extLst>
                <a:ext uri="{FF2B5EF4-FFF2-40B4-BE49-F238E27FC236}">
                  <a16:creationId xmlns:a16="http://schemas.microsoft.com/office/drawing/2014/main" xmlns="" id="{C8148FDF-E5EC-4462-B505-72E601864F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1" name="Group 266">
            <a:extLst>
              <a:ext uri="{FF2B5EF4-FFF2-40B4-BE49-F238E27FC236}">
                <a16:creationId xmlns:a16="http://schemas.microsoft.com/office/drawing/2014/main" xmlns="" id="{FCD4BA12-8042-419D-92EB-BBB92F72D708}"/>
              </a:ext>
            </a:extLst>
          </p:cNvPr>
          <p:cNvGrpSpPr>
            <a:grpSpLocks/>
          </p:cNvGrpSpPr>
          <p:nvPr/>
        </p:nvGrpSpPr>
        <p:grpSpPr bwMode="auto">
          <a:xfrm>
            <a:off x="11988200" y="1967551"/>
            <a:ext cx="109538" cy="236537"/>
            <a:chOff x="7391400" y="1447800"/>
            <a:chExt cx="228600" cy="685800"/>
          </a:xfrm>
        </p:grpSpPr>
        <p:sp>
          <p:nvSpPr>
            <p:cNvPr id="2372" name="Freeform 881">
              <a:extLst>
                <a:ext uri="{FF2B5EF4-FFF2-40B4-BE49-F238E27FC236}">
                  <a16:creationId xmlns:a16="http://schemas.microsoft.com/office/drawing/2014/main" xmlns="" id="{9E8B0BA5-3528-461C-8089-CEE60CE5DE5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3" name="Freeform 882">
              <a:extLst>
                <a:ext uri="{FF2B5EF4-FFF2-40B4-BE49-F238E27FC236}">
                  <a16:creationId xmlns:a16="http://schemas.microsoft.com/office/drawing/2014/main" xmlns="" id="{C907737C-FF3E-4CC8-B621-BA789DD79A9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4" name="Oval 2373">
              <a:extLst>
                <a:ext uri="{FF2B5EF4-FFF2-40B4-BE49-F238E27FC236}">
                  <a16:creationId xmlns:a16="http://schemas.microsoft.com/office/drawing/2014/main" xmlns="" id="{DA9FFFD2-DB08-4B17-BCCD-1601BC098A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5" name="Group 325">
            <a:extLst>
              <a:ext uri="{FF2B5EF4-FFF2-40B4-BE49-F238E27FC236}">
                <a16:creationId xmlns:a16="http://schemas.microsoft.com/office/drawing/2014/main" xmlns="" id="{457E6DB0-7CA7-4D6E-B961-BF7E41E71DBC}"/>
              </a:ext>
            </a:extLst>
          </p:cNvPr>
          <p:cNvGrpSpPr>
            <a:grpSpLocks/>
          </p:cNvGrpSpPr>
          <p:nvPr/>
        </p:nvGrpSpPr>
        <p:grpSpPr bwMode="auto">
          <a:xfrm>
            <a:off x="12097738" y="1967551"/>
            <a:ext cx="112712" cy="236537"/>
            <a:chOff x="7391400" y="1447800"/>
            <a:chExt cx="228600" cy="685800"/>
          </a:xfrm>
        </p:grpSpPr>
        <p:sp>
          <p:nvSpPr>
            <p:cNvPr id="2376" name="Freeform 897">
              <a:extLst>
                <a:ext uri="{FF2B5EF4-FFF2-40B4-BE49-F238E27FC236}">
                  <a16:creationId xmlns:a16="http://schemas.microsoft.com/office/drawing/2014/main" xmlns="" id="{5571A7FB-EC04-4456-BEAD-98FD7EF86C8B}"/>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7" name="Freeform 898">
              <a:extLst>
                <a:ext uri="{FF2B5EF4-FFF2-40B4-BE49-F238E27FC236}">
                  <a16:creationId xmlns:a16="http://schemas.microsoft.com/office/drawing/2014/main" xmlns="" id="{6DE2AA51-5BBE-47E2-8F8A-5B040E3F2518}"/>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78" name="Oval 2377">
              <a:extLst>
                <a:ext uri="{FF2B5EF4-FFF2-40B4-BE49-F238E27FC236}">
                  <a16:creationId xmlns:a16="http://schemas.microsoft.com/office/drawing/2014/main" xmlns="" id="{B83FDED6-9E5D-49E4-9CE8-20612273EC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79" name="Group 278">
            <a:extLst>
              <a:ext uri="{FF2B5EF4-FFF2-40B4-BE49-F238E27FC236}">
                <a16:creationId xmlns:a16="http://schemas.microsoft.com/office/drawing/2014/main" xmlns="" id="{74437D99-F83B-4243-9840-664F0A133E24}"/>
              </a:ext>
            </a:extLst>
          </p:cNvPr>
          <p:cNvGrpSpPr>
            <a:grpSpLocks/>
          </p:cNvGrpSpPr>
          <p:nvPr/>
        </p:nvGrpSpPr>
        <p:grpSpPr bwMode="auto">
          <a:xfrm flipV="1">
            <a:off x="10749951" y="2240601"/>
            <a:ext cx="111125" cy="236537"/>
            <a:chOff x="7391400" y="1447800"/>
            <a:chExt cx="228600" cy="685800"/>
          </a:xfrm>
        </p:grpSpPr>
        <p:sp>
          <p:nvSpPr>
            <p:cNvPr id="2380" name="Freeform 1120">
              <a:extLst>
                <a:ext uri="{FF2B5EF4-FFF2-40B4-BE49-F238E27FC236}">
                  <a16:creationId xmlns:a16="http://schemas.microsoft.com/office/drawing/2014/main" xmlns="" id="{A9A6E38F-23B5-47C9-8892-4C6DF52DB1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1" name="Freeform 1121">
              <a:extLst>
                <a:ext uri="{FF2B5EF4-FFF2-40B4-BE49-F238E27FC236}">
                  <a16:creationId xmlns:a16="http://schemas.microsoft.com/office/drawing/2014/main" xmlns="" id="{D43DD4A6-0862-423E-932B-5EE62C65BEE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2" name="Oval 2381">
              <a:extLst>
                <a:ext uri="{FF2B5EF4-FFF2-40B4-BE49-F238E27FC236}">
                  <a16:creationId xmlns:a16="http://schemas.microsoft.com/office/drawing/2014/main" xmlns="" id="{068C0CB0-71E2-4C9B-81DE-4363EAA7C6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83" name="Group 81">
            <a:extLst>
              <a:ext uri="{FF2B5EF4-FFF2-40B4-BE49-F238E27FC236}">
                <a16:creationId xmlns:a16="http://schemas.microsoft.com/office/drawing/2014/main" xmlns="" id="{483AFD59-3E65-44E4-BC42-A386EBB4B86F}"/>
              </a:ext>
            </a:extLst>
          </p:cNvPr>
          <p:cNvGrpSpPr>
            <a:grpSpLocks/>
          </p:cNvGrpSpPr>
          <p:nvPr/>
        </p:nvGrpSpPr>
        <p:grpSpPr bwMode="auto">
          <a:xfrm flipV="1">
            <a:off x="10854726" y="2240601"/>
            <a:ext cx="111125" cy="236537"/>
            <a:chOff x="7391400" y="1447800"/>
            <a:chExt cx="228600" cy="685800"/>
          </a:xfrm>
        </p:grpSpPr>
        <p:sp>
          <p:nvSpPr>
            <p:cNvPr id="2384" name="Freeform 1148">
              <a:extLst>
                <a:ext uri="{FF2B5EF4-FFF2-40B4-BE49-F238E27FC236}">
                  <a16:creationId xmlns:a16="http://schemas.microsoft.com/office/drawing/2014/main" xmlns="" id="{4CBE5516-C3FE-4772-9CA9-38E89566EC2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5" name="Freeform 1149">
              <a:extLst>
                <a:ext uri="{FF2B5EF4-FFF2-40B4-BE49-F238E27FC236}">
                  <a16:creationId xmlns:a16="http://schemas.microsoft.com/office/drawing/2014/main" xmlns="" id="{CFA3CC9C-12EE-4D23-AF0A-2470D2589A9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6" name="Oval 2385">
              <a:extLst>
                <a:ext uri="{FF2B5EF4-FFF2-40B4-BE49-F238E27FC236}">
                  <a16:creationId xmlns:a16="http://schemas.microsoft.com/office/drawing/2014/main" xmlns="" id="{D945913C-6388-49C1-8CDD-C07E13AEB0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87" name="Group 89">
            <a:extLst>
              <a:ext uri="{FF2B5EF4-FFF2-40B4-BE49-F238E27FC236}">
                <a16:creationId xmlns:a16="http://schemas.microsoft.com/office/drawing/2014/main" xmlns="" id="{D445237F-3F39-4BC6-B620-7DACE3DC7679}"/>
              </a:ext>
            </a:extLst>
          </p:cNvPr>
          <p:cNvGrpSpPr>
            <a:grpSpLocks/>
          </p:cNvGrpSpPr>
          <p:nvPr/>
        </p:nvGrpSpPr>
        <p:grpSpPr bwMode="auto">
          <a:xfrm flipV="1">
            <a:off x="10965851" y="2240601"/>
            <a:ext cx="111125" cy="236537"/>
            <a:chOff x="7391400" y="1447800"/>
            <a:chExt cx="228600" cy="685800"/>
          </a:xfrm>
        </p:grpSpPr>
        <p:sp>
          <p:nvSpPr>
            <p:cNvPr id="2388" name="Freeform 1152">
              <a:extLst>
                <a:ext uri="{FF2B5EF4-FFF2-40B4-BE49-F238E27FC236}">
                  <a16:creationId xmlns:a16="http://schemas.microsoft.com/office/drawing/2014/main" xmlns="" id="{3836C881-8D30-4E20-B947-C0D9DAE41A6A}"/>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89" name="Freeform 1153">
              <a:extLst>
                <a:ext uri="{FF2B5EF4-FFF2-40B4-BE49-F238E27FC236}">
                  <a16:creationId xmlns:a16="http://schemas.microsoft.com/office/drawing/2014/main" xmlns="" id="{B6B08D91-DE7C-4FB6-A8D2-C919085C094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0" name="Oval 2389">
              <a:extLst>
                <a:ext uri="{FF2B5EF4-FFF2-40B4-BE49-F238E27FC236}">
                  <a16:creationId xmlns:a16="http://schemas.microsoft.com/office/drawing/2014/main" xmlns="" id="{8AA616AE-2875-4F93-A341-55CD839768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1" name="Group 289">
            <a:extLst>
              <a:ext uri="{FF2B5EF4-FFF2-40B4-BE49-F238E27FC236}">
                <a16:creationId xmlns:a16="http://schemas.microsoft.com/office/drawing/2014/main" xmlns="" id="{6A6F6D55-2DEB-48C5-BBBE-3E8181EF88E7}"/>
              </a:ext>
            </a:extLst>
          </p:cNvPr>
          <p:cNvGrpSpPr>
            <a:grpSpLocks/>
          </p:cNvGrpSpPr>
          <p:nvPr/>
        </p:nvGrpSpPr>
        <p:grpSpPr bwMode="auto">
          <a:xfrm flipV="1">
            <a:off x="11076976" y="2240601"/>
            <a:ext cx="111125" cy="236537"/>
            <a:chOff x="7391400" y="1447800"/>
            <a:chExt cx="228600" cy="685800"/>
          </a:xfrm>
        </p:grpSpPr>
        <p:sp>
          <p:nvSpPr>
            <p:cNvPr id="2392" name="Freeform 1156">
              <a:extLst>
                <a:ext uri="{FF2B5EF4-FFF2-40B4-BE49-F238E27FC236}">
                  <a16:creationId xmlns:a16="http://schemas.microsoft.com/office/drawing/2014/main" xmlns="" id="{FFA0CE1A-6497-499F-AC32-F07200E0CF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3" name="Freeform 1157">
              <a:extLst>
                <a:ext uri="{FF2B5EF4-FFF2-40B4-BE49-F238E27FC236}">
                  <a16:creationId xmlns:a16="http://schemas.microsoft.com/office/drawing/2014/main" xmlns="" id="{A5CB369E-6717-44BB-BC15-7FB2C1A2FEB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4" name="Oval 2393">
              <a:extLst>
                <a:ext uri="{FF2B5EF4-FFF2-40B4-BE49-F238E27FC236}">
                  <a16:creationId xmlns:a16="http://schemas.microsoft.com/office/drawing/2014/main" xmlns="" id="{CB7493A1-2ABC-4EDC-BBA1-27D409C861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5" name="Group 297">
            <a:extLst>
              <a:ext uri="{FF2B5EF4-FFF2-40B4-BE49-F238E27FC236}">
                <a16:creationId xmlns:a16="http://schemas.microsoft.com/office/drawing/2014/main" xmlns="" id="{305AB71B-1638-4169-8619-5941E4C6509D}"/>
              </a:ext>
            </a:extLst>
          </p:cNvPr>
          <p:cNvGrpSpPr>
            <a:grpSpLocks/>
          </p:cNvGrpSpPr>
          <p:nvPr/>
        </p:nvGrpSpPr>
        <p:grpSpPr bwMode="auto">
          <a:xfrm flipV="1">
            <a:off x="11188101" y="2240601"/>
            <a:ext cx="111125" cy="236537"/>
            <a:chOff x="7391400" y="1447800"/>
            <a:chExt cx="228600" cy="685800"/>
          </a:xfrm>
        </p:grpSpPr>
        <p:sp>
          <p:nvSpPr>
            <p:cNvPr id="2396" name="Freeform 1160">
              <a:extLst>
                <a:ext uri="{FF2B5EF4-FFF2-40B4-BE49-F238E27FC236}">
                  <a16:creationId xmlns:a16="http://schemas.microsoft.com/office/drawing/2014/main" xmlns="" id="{0A140046-1D92-4AC7-A2CF-73DF254A750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7" name="Freeform 1161">
              <a:extLst>
                <a:ext uri="{FF2B5EF4-FFF2-40B4-BE49-F238E27FC236}">
                  <a16:creationId xmlns:a16="http://schemas.microsoft.com/office/drawing/2014/main" xmlns="" id="{762F3758-48F6-45C7-8FE5-F1D8FFD23E8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398" name="Oval 2397">
              <a:extLst>
                <a:ext uri="{FF2B5EF4-FFF2-40B4-BE49-F238E27FC236}">
                  <a16:creationId xmlns:a16="http://schemas.microsoft.com/office/drawing/2014/main" xmlns="" id="{1A0CD09A-BFA7-471C-80BE-30E226B7EF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399" name="Group 305">
            <a:extLst>
              <a:ext uri="{FF2B5EF4-FFF2-40B4-BE49-F238E27FC236}">
                <a16:creationId xmlns:a16="http://schemas.microsoft.com/office/drawing/2014/main" xmlns="" id="{105F66D6-C3A5-4108-8D00-6EBDBA3889B6}"/>
              </a:ext>
            </a:extLst>
          </p:cNvPr>
          <p:cNvGrpSpPr>
            <a:grpSpLocks/>
          </p:cNvGrpSpPr>
          <p:nvPr/>
        </p:nvGrpSpPr>
        <p:grpSpPr bwMode="auto">
          <a:xfrm flipV="1">
            <a:off x="11299226" y="2240601"/>
            <a:ext cx="111125" cy="236537"/>
            <a:chOff x="7391400" y="1447800"/>
            <a:chExt cx="228600" cy="685800"/>
          </a:xfrm>
        </p:grpSpPr>
        <p:sp>
          <p:nvSpPr>
            <p:cNvPr id="2400" name="Freeform 1164">
              <a:extLst>
                <a:ext uri="{FF2B5EF4-FFF2-40B4-BE49-F238E27FC236}">
                  <a16:creationId xmlns:a16="http://schemas.microsoft.com/office/drawing/2014/main" xmlns="" id="{A555C55E-EC46-4B58-B231-86B4D0759FC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1" name="Freeform 1165">
              <a:extLst>
                <a:ext uri="{FF2B5EF4-FFF2-40B4-BE49-F238E27FC236}">
                  <a16:creationId xmlns:a16="http://schemas.microsoft.com/office/drawing/2014/main" xmlns="" id="{499CD51D-22DF-4FB1-9511-D4628036C7A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2" name="Oval 2401">
              <a:extLst>
                <a:ext uri="{FF2B5EF4-FFF2-40B4-BE49-F238E27FC236}">
                  <a16:creationId xmlns:a16="http://schemas.microsoft.com/office/drawing/2014/main" xmlns="" id="{85DA7237-71F6-49D0-BE8D-5363CE9774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03" name="Group 313">
            <a:extLst>
              <a:ext uri="{FF2B5EF4-FFF2-40B4-BE49-F238E27FC236}">
                <a16:creationId xmlns:a16="http://schemas.microsoft.com/office/drawing/2014/main" xmlns="" id="{4C82659C-1A5F-4A8E-B7B8-F45FBD98DF8F}"/>
              </a:ext>
            </a:extLst>
          </p:cNvPr>
          <p:cNvGrpSpPr>
            <a:grpSpLocks/>
          </p:cNvGrpSpPr>
          <p:nvPr/>
        </p:nvGrpSpPr>
        <p:grpSpPr bwMode="auto">
          <a:xfrm flipV="1">
            <a:off x="11410351" y="2240601"/>
            <a:ext cx="111125" cy="236537"/>
            <a:chOff x="7391400" y="1447800"/>
            <a:chExt cx="228600" cy="685800"/>
          </a:xfrm>
        </p:grpSpPr>
        <p:sp>
          <p:nvSpPr>
            <p:cNvPr id="2404" name="Freeform 1168">
              <a:extLst>
                <a:ext uri="{FF2B5EF4-FFF2-40B4-BE49-F238E27FC236}">
                  <a16:creationId xmlns:a16="http://schemas.microsoft.com/office/drawing/2014/main" xmlns="" id="{6EB3659E-29D9-4AC2-8869-15E2214EA68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5" name="Freeform 1169">
              <a:extLst>
                <a:ext uri="{FF2B5EF4-FFF2-40B4-BE49-F238E27FC236}">
                  <a16:creationId xmlns:a16="http://schemas.microsoft.com/office/drawing/2014/main" xmlns="" id="{80F38177-2DBB-404F-80AD-6E02108039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6" name="Oval 2405">
              <a:extLst>
                <a:ext uri="{FF2B5EF4-FFF2-40B4-BE49-F238E27FC236}">
                  <a16:creationId xmlns:a16="http://schemas.microsoft.com/office/drawing/2014/main" xmlns="" id="{A94A6559-516B-46AF-8B11-13DE6570A2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07" name="Group 278">
            <a:extLst>
              <a:ext uri="{FF2B5EF4-FFF2-40B4-BE49-F238E27FC236}">
                <a16:creationId xmlns:a16="http://schemas.microsoft.com/office/drawing/2014/main" xmlns="" id="{02EDBD5D-F6E0-4381-B9CE-31828A2E3DA2}"/>
              </a:ext>
            </a:extLst>
          </p:cNvPr>
          <p:cNvGrpSpPr>
            <a:grpSpLocks/>
          </p:cNvGrpSpPr>
          <p:nvPr/>
        </p:nvGrpSpPr>
        <p:grpSpPr bwMode="auto">
          <a:xfrm flipV="1">
            <a:off x="11516714" y="2240601"/>
            <a:ext cx="111125" cy="236537"/>
            <a:chOff x="7391400" y="1447800"/>
            <a:chExt cx="228600" cy="685800"/>
          </a:xfrm>
        </p:grpSpPr>
        <p:sp>
          <p:nvSpPr>
            <p:cNvPr id="2408" name="Freeform 1172">
              <a:extLst>
                <a:ext uri="{FF2B5EF4-FFF2-40B4-BE49-F238E27FC236}">
                  <a16:creationId xmlns:a16="http://schemas.microsoft.com/office/drawing/2014/main" xmlns="" id="{69439189-B008-41AA-8062-F4FFA9A655A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09" name="Freeform 1173">
              <a:extLst>
                <a:ext uri="{FF2B5EF4-FFF2-40B4-BE49-F238E27FC236}">
                  <a16:creationId xmlns:a16="http://schemas.microsoft.com/office/drawing/2014/main" xmlns="" id="{A8782F3E-E15E-4586-9207-294E5DF8D4F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0" name="Oval 2409">
              <a:extLst>
                <a:ext uri="{FF2B5EF4-FFF2-40B4-BE49-F238E27FC236}">
                  <a16:creationId xmlns:a16="http://schemas.microsoft.com/office/drawing/2014/main" xmlns="" id="{105782C2-7875-45DD-84D9-FA2C9DF7C96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1" name="Group 254">
            <a:extLst>
              <a:ext uri="{FF2B5EF4-FFF2-40B4-BE49-F238E27FC236}">
                <a16:creationId xmlns:a16="http://schemas.microsoft.com/office/drawing/2014/main" xmlns="" id="{66A27A66-B4F9-4472-9735-63FF0653BC69}"/>
              </a:ext>
            </a:extLst>
          </p:cNvPr>
          <p:cNvGrpSpPr>
            <a:grpSpLocks/>
          </p:cNvGrpSpPr>
          <p:nvPr/>
        </p:nvGrpSpPr>
        <p:grpSpPr bwMode="auto">
          <a:xfrm flipV="1">
            <a:off x="11642126" y="2240601"/>
            <a:ext cx="111125" cy="236537"/>
            <a:chOff x="7391400" y="1447800"/>
            <a:chExt cx="228600" cy="685800"/>
          </a:xfrm>
        </p:grpSpPr>
        <p:sp>
          <p:nvSpPr>
            <p:cNvPr id="2412" name="Freeform 1176">
              <a:extLst>
                <a:ext uri="{FF2B5EF4-FFF2-40B4-BE49-F238E27FC236}">
                  <a16:creationId xmlns:a16="http://schemas.microsoft.com/office/drawing/2014/main" xmlns="" id="{BD1C0608-07B2-402A-9B44-DBD9342171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3" name="Freeform 1177">
              <a:extLst>
                <a:ext uri="{FF2B5EF4-FFF2-40B4-BE49-F238E27FC236}">
                  <a16:creationId xmlns:a16="http://schemas.microsoft.com/office/drawing/2014/main" xmlns="" id="{117EDF9F-680D-4C0C-B7E5-1AD05FF754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4" name="Oval 2413">
              <a:extLst>
                <a:ext uri="{FF2B5EF4-FFF2-40B4-BE49-F238E27FC236}">
                  <a16:creationId xmlns:a16="http://schemas.microsoft.com/office/drawing/2014/main" xmlns="" id="{ADFF9E23-29E0-4AAD-A93B-2F84B0905F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5" name="Group 254">
            <a:extLst>
              <a:ext uri="{FF2B5EF4-FFF2-40B4-BE49-F238E27FC236}">
                <a16:creationId xmlns:a16="http://schemas.microsoft.com/office/drawing/2014/main" xmlns="" id="{35606F55-2E23-44F9-9AB0-97557B198860}"/>
              </a:ext>
            </a:extLst>
          </p:cNvPr>
          <p:cNvGrpSpPr>
            <a:grpSpLocks/>
          </p:cNvGrpSpPr>
          <p:nvPr/>
        </p:nvGrpSpPr>
        <p:grpSpPr bwMode="auto">
          <a:xfrm flipV="1">
            <a:off x="11765951" y="2240601"/>
            <a:ext cx="111125" cy="236537"/>
            <a:chOff x="7391400" y="1447800"/>
            <a:chExt cx="228600" cy="685800"/>
          </a:xfrm>
        </p:grpSpPr>
        <p:sp>
          <p:nvSpPr>
            <p:cNvPr id="2416" name="Freeform 1200">
              <a:extLst>
                <a:ext uri="{FF2B5EF4-FFF2-40B4-BE49-F238E27FC236}">
                  <a16:creationId xmlns:a16="http://schemas.microsoft.com/office/drawing/2014/main" xmlns="" id="{2634C008-388A-46D8-BE40-05A06A89656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7" name="Freeform 1201">
              <a:extLst>
                <a:ext uri="{FF2B5EF4-FFF2-40B4-BE49-F238E27FC236}">
                  <a16:creationId xmlns:a16="http://schemas.microsoft.com/office/drawing/2014/main" xmlns="" id="{B15841D8-4A0C-44F0-AD5D-E42F017B4EF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18" name="Oval 2417">
              <a:extLst>
                <a:ext uri="{FF2B5EF4-FFF2-40B4-BE49-F238E27FC236}">
                  <a16:creationId xmlns:a16="http://schemas.microsoft.com/office/drawing/2014/main" xmlns="" id="{A88EFB71-7DB2-47C7-93F2-A23662D4DC2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19" name="Group 262">
            <a:extLst>
              <a:ext uri="{FF2B5EF4-FFF2-40B4-BE49-F238E27FC236}">
                <a16:creationId xmlns:a16="http://schemas.microsoft.com/office/drawing/2014/main" xmlns="" id="{F1A41C19-719D-4DDF-8557-6E84EE5B0D06}"/>
              </a:ext>
            </a:extLst>
          </p:cNvPr>
          <p:cNvGrpSpPr>
            <a:grpSpLocks/>
          </p:cNvGrpSpPr>
          <p:nvPr/>
        </p:nvGrpSpPr>
        <p:grpSpPr bwMode="auto">
          <a:xfrm flipV="1">
            <a:off x="11877076" y="2240601"/>
            <a:ext cx="111125" cy="236537"/>
            <a:chOff x="7391400" y="1447800"/>
            <a:chExt cx="228600" cy="685800"/>
          </a:xfrm>
        </p:grpSpPr>
        <p:sp>
          <p:nvSpPr>
            <p:cNvPr id="2420" name="Freeform 1204">
              <a:extLst>
                <a:ext uri="{FF2B5EF4-FFF2-40B4-BE49-F238E27FC236}">
                  <a16:creationId xmlns:a16="http://schemas.microsoft.com/office/drawing/2014/main" xmlns="" id="{C5D866B2-FB48-4BD8-88F3-3209F41BDE1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1" name="Freeform 1205">
              <a:extLst>
                <a:ext uri="{FF2B5EF4-FFF2-40B4-BE49-F238E27FC236}">
                  <a16:creationId xmlns:a16="http://schemas.microsoft.com/office/drawing/2014/main" xmlns="" id="{9F3A52D6-16EB-4B51-9C52-8FB08D937B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2" name="Oval 2421">
              <a:extLst>
                <a:ext uri="{FF2B5EF4-FFF2-40B4-BE49-F238E27FC236}">
                  <a16:creationId xmlns:a16="http://schemas.microsoft.com/office/drawing/2014/main" xmlns="" id="{5EA16246-C994-4C1B-BE07-3994C41653D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23" name="Group 270">
            <a:extLst>
              <a:ext uri="{FF2B5EF4-FFF2-40B4-BE49-F238E27FC236}">
                <a16:creationId xmlns:a16="http://schemas.microsoft.com/office/drawing/2014/main" xmlns="" id="{71B9CE04-7F93-49FD-9421-40252D2FBEC6}"/>
              </a:ext>
            </a:extLst>
          </p:cNvPr>
          <p:cNvGrpSpPr>
            <a:grpSpLocks/>
          </p:cNvGrpSpPr>
          <p:nvPr/>
        </p:nvGrpSpPr>
        <p:grpSpPr bwMode="auto">
          <a:xfrm flipV="1">
            <a:off x="11988200" y="2240601"/>
            <a:ext cx="109538" cy="236537"/>
            <a:chOff x="7391400" y="1447800"/>
            <a:chExt cx="228600" cy="685800"/>
          </a:xfrm>
        </p:grpSpPr>
        <p:sp>
          <p:nvSpPr>
            <p:cNvPr id="2424" name="Freeform 1208">
              <a:extLst>
                <a:ext uri="{FF2B5EF4-FFF2-40B4-BE49-F238E27FC236}">
                  <a16:creationId xmlns:a16="http://schemas.microsoft.com/office/drawing/2014/main" xmlns="" id="{5924CF32-7AED-44E0-B7C1-4BCD6C35B87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5" name="Freeform 1209">
              <a:extLst>
                <a:ext uri="{FF2B5EF4-FFF2-40B4-BE49-F238E27FC236}">
                  <a16:creationId xmlns:a16="http://schemas.microsoft.com/office/drawing/2014/main" xmlns="" id="{152D2B16-07A9-4C2B-8161-CC4B1D8C695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6" name="Oval 2425">
              <a:extLst>
                <a:ext uri="{FF2B5EF4-FFF2-40B4-BE49-F238E27FC236}">
                  <a16:creationId xmlns:a16="http://schemas.microsoft.com/office/drawing/2014/main" xmlns="" id="{78F75E86-D11F-4F29-A7C8-762CA8D8452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427" name="Group 329">
            <a:extLst>
              <a:ext uri="{FF2B5EF4-FFF2-40B4-BE49-F238E27FC236}">
                <a16:creationId xmlns:a16="http://schemas.microsoft.com/office/drawing/2014/main" xmlns="" id="{B171CA56-727E-4569-ADC4-B9F632BAE37B}"/>
              </a:ext>
            </a:extLst>
          </p:cNvPr>
          <p:cNvGrpSpPr>
            <a:grpSpLocks/>
          </p:cNvGrpSpPr>
          <p:nvPr/>
        </p:nvGrpSpPr>
        <p:grpSpPr bwMode="auto">
          <a:xfrm flipV="1">
            <a:off x="12097738" y="2240601"/>
            <a:ext cx="112712" cy="236537"/>
            <a:chOff x="7391400" y="1447800"/>
            <a:chExt cx="228600" cy="685800"/>
          </a:xfrm>
        </p:grpSpPr>
        <p:sp>
          <p:nvSpPr>
            <p:cNvPr id="2428" name="Freeform 1216">
              <a:extLst>
                <a:ext uri="{FF2B5EF4-FFF2-40B4-BE49-F238E27FC236}">
                  <a16:creationId xmlns:a16="http://schemas.microsoft.com/office/drawing/2014/main" xmlns="" id="{263B8D40-B527-4929-80BE-80AD2A08F089}"/>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29" name="Freeform 1217">
              <a:extLst>
                <a:ext uri="{FF2B5EF4-FFF2-40B4-BE49-F238E27FC236}">
                  <a16:creationId xmlns:a16="http://schemas.microsoft.com/office/drawing/2014/main" xmlns="" id="{945C3BF3-24E1-4C64-8810-DE0D8A5469B6}"/>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430" name="Oval 2429">
              <a:extLst>
                <a:ext uri="{FF2B5EF4-FFF2-40B4-BE49-F238E27FC236}">
                  <a16:creationId xmlns:a16="http://schemas.microsoft.com/office/drawing/2014/main" xmlns="" id="{EE19464D-7E7D-4C77-8ABD-649BDC36B5F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 name="Rectangle 1">
            <a:extLst>
              <a:ext uri="{FF2B5EF4-FFF2-40B4-BE49-F238E27FC236}">
                <a16:creationId xmlns:a16="http://schemas.microsoft.com/office/drawing/2014/main" xmlns="" id="{70649DC0-DB6A-4AA9-8B1E-CB4A8E5FA730}"/>
              </a:ext>
            </a:extLst>
          </p:cNvPr>
          <p:cNvSpPr/>
          <p:nvPr/>
        </p:nvSpPr>
        <p:spPr>
          <a:xfrm>
            <a:off x="280662" y="2771568"/>
            <a:ext cx="2129301" cy="1200329"/>
          </a:xfrm>
          <a:prstGeom prst="rect">
            <a:avLst/>
          </a:prstGeom>
        </p:spPr>
        <p:txBody>
          <a:bodyPr wrap="none">
            <a:spAutoFit/>
          </a:bodyPr>
          <a:lstStyle/>
          <a:p>
            <a:pPr algn="ctr"/>
            <a:r>
              <a:rPr lang="en-US" sz="3600" dirty="0">
                <a:cs typeface="Arial" charset="0"/>
              </a:rPr>
              <a:t>T cell</a:t>
            </a:r>
          </a:p>
          <a:p>
            <a:pPr algn="ctr"/>
            <a:r>
              <a:rPr lang="en-US" sz="3600" dirty="0">
                <a:cs typeface="Arial" charset="0"/>
              </a:rPr>
              <a:t>activation </a:t>
            </a:r>
            <a:endParaRPr lang="en-US" sz="3600" dirty="0"/>
          </a:p>
        </p:txBody>
      </p:sp>
      <p:sp>
        <p:nvSpPr>
          <p:cNvPr id="2031" name="Rectangle 2030"/>
          <p:cNvSpPr>
            <a:spLocks noChangeArrowheads="1"/>
          </p:cNvSpPr>
          <p:nvPr/>
        </p:nvSpPr>
        <p:spPr bwMode="auto">
          <a:xfrm>
            <a:off x="38339" y="6699894"/>
            <a:ext cx="3106738" cy="24622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000" b="0" dirty="0">
                <a:latin typeface="Trebuchet MS" panose="020B0603020202020204" pitchFamily="34" charset="0"/>
              </a:rPr>
              <a:t>Copyright © 2019 by ASPHO</a:t>
            </a:r>
          </a:p>
        </p:txBody>
      </p:sp>
    </p:spTree>
    <p:extLst>
      <p:ext uri="{BB962C8B-B14F-4D97-AF65-F5344CB8AC3E}">
        <p14:creationId xmlns:p14="http://schemas.microsoft.com/office/powerpoint/2010/main" val="3196681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38"/>
                                        </p:tgtEl>
                                        <p:attrNameLst>
                                          <p:attrName>style.visibility</p:attrName>
                                        </p:attrNameLst>
                                      </p:cBhvr>
                                      <p:to>
                                        <p:strVal val="visible"/>
                                      </p:to>
                                    </p:set>
                                    <p:animEffect transition="in" filter="fade">
                                      <p:cBhvr>
                                        <p:cTn id="7" dur="5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3" name="Rectangle 344">
            <a:extLst>
              <a:ext uri="{FF2B5EF4-FFF2-40B4-BE49-F238E27FC236}">
                <a16:creationId xmlns:a16="http://schemas.microsoft.com/office/drawing/2014/main" xmlns="" id="{6C1E1163-C37A-496E-992F-BE3104E25AA5}"/>
              </a:ext>
            </a:extLst>
          </p:cNvPr>
          <p:cNvSpPr>
            <a:spLocks noChangeArrowheads="1"/>
          </p:cNvSpPr>
          <p:nvPr/>
        </p:nvSpPr>
        <p:spPr bwMode="auto">
          <a:xfrm>
            <a:off x="9647237" y="6115119"/>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xmlns="" id="{3BB51487-C54A-4CD3-9D25-42FFBBACD184}"/>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4" name="Oval 33">
            <a:extLst>
              <a:ext uri="{FF2B5EF4-FFF2-40B4-BE49-F238E27FC236}">
                <a16:creationId xmlns:a16="http://schemas.microsoft.com/office/drawing/2014/main" xmlns="" id="{69BA24BC-D313-452B-A875-80E745924D7A}"/>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0" name="Group 150">
            <a:extLst>
              <a:ext uri="{FF2B5EF4-FFF2-40B4-BE49-F238E27FC236}">
                <a16:creationId xmlns:a16="http://schemas.microsoft.com/office/drawing/2014/main" xmlns="" id="{C3B7D646-BA1D-4465-9DDC-35CC90AFBA51}"/>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xmlns="" id="{EB85F8C0-228C-47CB-902A-35F816E7C44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61" name="Rectangle 146">
              <a:extLst>
                <a:ext uri="{FF2B5EF4-FFF2-40B4-BE49-F238E27FC236}">
                  <a16:creationId xmlns:a16="http://schemas.microsoft.com/office/drawing/2014/main" xmlns="" id="{272AF4DB-3E10-4F3D-A3E1-26F1450D1CD0}"/>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PLC-</a:t>
              </a:r>
              <a:r>
                <a:rPr lang="en-US" altLang="en-US" sz="2000" b="1">
                  <a:solidFill>
                    <a:schemeClr val="bg1"/>
                  </a:solidFill>
                  <a:latin typeface="Symbol" panose="05050102010706020507" pitchFamily="18" charset="2"/>
                </a:rPr>
                <a:t>g</a:t>
              </a:r>
            </a:p>
          </p:txBody>
        </p:sp>
      </p:grpSp>
      <p:grpSp>
        <p:nvGrpSpPr>
          <p:cNvPr id="9221" name="Group 185">
            <a:extLst>
              <a:ext uri="{FF2B5EF4-FFF2-40B4-BE49-F238E27FC236}">
                <a16:creationId xmlns:a16="http://schemas.microsoft.com/office/drawing/2014/main" xmlns="" id="{876F1999-4E17-4D4A-88A6-2E8664DCD0BF}"/>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xmlns="" id="{EA7823DC-60C0-40B3-8472-1A8E3AFA0766}"/>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759" name="Rectangle 187">
              <a:extLst>
                <a:ext uri="{FF2B5EF4-FFF2-40B4-BE49-F238E27FC236}">
                  <a16:creationId xmlns:a16="http://schemas.microsoft.com/office/drawing/2014/main" xmlns="" id="{31B51E63-86CC-4A54-8D91-808A24D261B2}"/>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ZAP70</a:t>
              </a:r>
            </a:p>
          </p:txBody>
        </p:sp>
      </p:grpSp>
      <p:grpSp>
        <p:nvGrpSpPr>
          <p:cNvPr id="9222" name="Group 8">
            <a:extLst>
              <a:ext uri="{FF2B5EF4-FFF2-40B4-BE49-F238E27FC236}">
                <a16:creationId xmlns:a16="http://schemas.microsoft.com/office/drawing/2014/main" xmlns="" id="{008F5759-5082-4C8A-AE10-AAFB12045FA6}"/>
              </a:ext>
            </a:extLst>
          </p:cNvPr>
          <p:cNvGrpSpPr>
            <a:grpSpLocks/>
          </p:cNvGrpSpPr>
          <p:nvPr/>
        </p:nvGrpSpPr>
        <p:grpSpPr bwMode="auto">
          <a:xfrm>
            <a:off x="1066800" y="6334126"/>
            <a:ext cx="14401800" cy="523875"/>
            <a:chOff x="-457200" y="6172200"/>
            <a:chExt cx="16329025" cy="762000"/>
          </a:xfrm>
        </p:grpSpPr>
        <p:grpSp>
          <p:nvGrpSpPr>
            <p:cNvPr id="10576" name="Group 6">
              <a:extLst>
                <a:ext uri="{FF2B5EF4-FFF2-40B4-BE49-F238E27FC236}">
                  <a16:creationId xmlns:a16="http://schemas.microsoft.com/office/drawing/2014/main" xmlns="" id="{41975121-AE50-4A00-AB6A-5E084BFBB4D9}"/>
                </a:ext>
              </a:extLst>
            </p:cNvPr>
            <p:cNvGrpSpPr>
              <a:grpSpLocks/>
            </p:cNvGrpSpPr>
            <p:nvPr/>
          </p:nvGrpSpPr>
          <p:grpSpPr bwMode="auto">
            <a:xfrm>
              <a:off x="-174625" y="6172200"/>
              <a:ext cx="16046450" cy="762000"/>
              <a:chOff x="-174625" y="6172200"/>
              <a:chExt cx="16046450" cy="762000"/>
            </a:xfrm>
          </p:grpSpPr>
          <p:grpSp>
            <p:nvGrpSpPr>
              <p:cNvPr id="10668" name="Group 4">
                <a:extLst>
                  <a:ext uri="{FF2B5EF4-FFF2-40B4-BE49-F238E27FC236}">
                    <a16:creationId xmlns:a16="http://schemas.microsoft.com/office/drawing/2014/main" xmlns="" id="{BE8FFAC5-6989-4C4D-8FA3-C801D962A845}"/>
                  </a:ext>
                </a:extLst>
              </p:cNvPr>
              <p:cNvGrpSpPr>
                <a:grpSpLocks/>
              </p:cNvGrpSpPr>
              <p:nvPr/>
            </p:nvGrpSpPr>
            <p:grpSpPr bwMode="auto">
              <a:xfrm>
                <a:off x="-174625" y="6172200"/>
                <a:ext cx="8023225" cy="685800"/>
                <a:chOff x="139700" y="5659271"/>
                <a:chExt cx="12217400" cy="1122529"/>
              </a:xfrm>
            </p:grpSpPr>
            <p:grpSp>
              <p:nvGrpSpPr>
                <p:cNvPr id="10714" name="Group 3">
                  <a:extLst>
                    <a:ext uri="{FF2B5EF4-FFF2-40B4-BE49-F238E27FC236}">
                      <a16:creationId xmlns:a16="http://schemas.microsoft.com/office/drawing/2014/main" xmlns="" id="{A6AC6685-806C-46F0-B48D-E6CB5861D25E}"/>
                    </a:ext>
                  </a:extLst>
                </p:cNvPr>
                <p:cNvGrpSpPr>
                  <a:grpSpLocks/>
                </p:cNvGrpSpPr>
                <p:nvPr/>
              </p:nvGrpSpPr>
              <p:grpSpPr bwMode="auto">
                <a:xfrm>
                  <a:off x="139700" y="5659271"/>
                  <a:ext cx="6108700" cy="1046329"/>
                  <a:chOff x="1974849" y="5257800"/>
                  <a:chExt cx="6108700" cy="1046329"/>
                </a:xfrm>
              </p:grpSpPr>
              <p:grpSp>
                <p:nvGrpSpPr>
                  <p:cNvPr id="10737" name="Group 1">
                    <a:extLst>
                      <a:ext uri="{FF2B5EF4-FFF2-40B4-BE49-F238E27FC236}">
                        <a16:creationId xmlns:a16="http://schemas.microsoft.com/office/drawing/2014/main" xmlns="" id="{35F7B0C8-2BCE-43C4-8D01-B83023CBC8BB}"/>
                      </a:ext>
                    </a:extLst>
                  </p:cNvPr>
                  <p:cNvGrpSpPr>
                    <a:grpSpLocks/>
                  </p:cNvGrpSpPr>
                  <p:nvPr/>
                </p:nvGrpSpPr>
                <p:grpSpPr bwMode="auto">
                  <a:xfrm>
                    <a:off x="1974849" y="5257800"/>
                    <a:ext cx="3054351" cy="1026080"/>
                    <a:chOff x="1981199" y="5298520"/>
                    <a:chExt cx="3054351" cy="1026080"/>
                  </a:xfrm>
                </p:grpSpPr>
                <p:grpSp>
                  <p:nvGrpSpPr>
                    <p:cNvPr id="10748" name="Group 3">
                      <a:extLst>
                        <a:ext uri="{FF2B5EF4-FFF2-40B4-BE49-F238E27FC236}">
                          <a16:creationId xmlns:a16="http://schemas.microsoft.com/office/drawing/2014/main" xmlns="" id="{49280885-8B4F-4F39-84A4-E369D3A2DFF6}"/>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xmlns="" id="{5343A1EA-F185-4D4A-9C77-56844F5D1B3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Arc 43">
                        <a:extLst>
                          <a:ext uri="{FF2B5EF4-FFF2-40B4-BE49-F238E27FC236}">
                            <a16:creationId xmlns:a16="http://schemas.microsoft.com/office/drawing/2014/main" xmlns="" id="{2E608E23-B48D-4B6A-927D-BCD8860477D7}"/>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 name="Arc 30">
                        <a:extLst>
                          <a:ext uri="{FF2B5EF4-FFF2-40B4-BE49-F238E27FC236}">
                            <a16:creationId xmlns:a16="http://schemas.microsoft.com/office/drawing/2014/main" xmlns="" id="{6EE505D1-7B72-44D7-801F-52DE960634FE}"/>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 name="Arc 41">
                        <a:extLst>
                          <a:ext uri="{FF2B5EF4-FFF2-40B4-BE49-F238E27FC236}">
                            <a16:creationId xmlns:a16="http://schemas.microsoft.com/office/drawing/2014/main" xmlns="" id="{69735A56-15AA-483E-99A8-642B7C66840E}"/>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49" name="Group 3">
                      <a:extLst>
                        <a:ext uri="{FF2B5EF4-FFF2-40B4-BE49-F238E27FC236}">
                          <a16:creationId xmlns:a16="http://schemas.microsoft.com/office/drawing/2014/main" xmlns="" id="{99FBF0C9-13C5-41A9-8ADD-21E3D1EFE520}"/>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xmlns="" id="{85C47232-C6AF-4CD3-AD32-79CF7F8AB8C2}"/>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1" name="Arc 270">
                        <a:extLst>
                          <a:ext uri="{FF2B5EF4-FFF2-40B4-BE49-F238E27FC236}">
                            <a16:creationId xmlns:a16="http://schemas.microsoft.com/office/drawing/2014/main" xmlns="" id="{72C9DD92-813C-43D5-8B11-147999694ED8}"/>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5" name="Arc 274">
                        <a:extLst>
                          <a:ext uri="{FF2B5EF4-FFF2-40B4-BE49-F238E27FC236}">
                            <a16:creationId xmlns:a16="http://schemas.microsoft.com/office/drawing/2014/main" xmlns="" id="{4AD40319-43CB-4196-8B0B-EB8A9370C45E}"/>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79" name="Arc 278">
                        <a:extLst>
                          <a:ext uri="{FF2B5EF4-FFF2-40B4-BE49-F238E27FC236}">
                            <a16:creationId xmlns:a16="http://schemas.microsoft.com/office/drawing/2014/main" xmlns="" id="{E0F90863-0464-4788-BD9B-7F36EF1E1592}"/>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38" name="Group 3">
                    <a:extLst>
                      <a:ext uri="{FF2B5EF4-FFF2-40B4-BE49-F238E27FC236}">
                        <a16:creationId xmlns:a16="http://schemas.microsoft.com/office/drawing/2014/main" xmlns="" id="{FB26F7D6-3329-44C9-8419-EE7B5123582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xmlns="" id="{FCBD1B08-B398-4D3A-8B40-A5F971B2FB3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0" name="Arc 309">
                      <a:extLst>
                        <a:ext uri="{FF2B5EF4-FFF2-40B4-BE49-F238E27FC236}">
                          <a16:creationId xmlns:a16="http://schemas.microsoft.com/office/drawing/2014/main" xmlns="" id="{EA71E778-9FA8-4E03-B9BC-F626B1E9CB2C}"/>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4" name="Arc 313">
                      <a:extLst>
                        <a:ext uri="{FF2B5EF4-FFF2-40B4-BE49-F238E27FC236}">
                          <a16:creationId xmlns:a16="http://schemas.microsoft.com/office/drawing/2014/main" xmlns="" id="{1A6FE531-D831-489A-824C-2EDBBE0666DA}"/>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18" name="Arc 317">
                      <a:extLst>
                        <a:ext uri="{FF2B5EF4-FFF2-40B4-BE49-F238E27FC236}">
                          <a16:creationId xmlns:a16="http://schemas.microsoft.com/office/drawing/2014/main" xmlns="" id="{83894906-DD71-457A-B105-F43830B8EA91}"/>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39" name="Group 3">
                    <a:extLst>
                      <a:ext uri="{FF2B5EF4-FFF2-40B4-BE49-F238E27FC236}">
                        <a16:creationId xmlns:a16="http://schemas.microsoft.com/office/drawing/2014/main" xmlns="" id="{D16CD46A-56AB-480C-BF63-473F0BD5AF99}"/>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xmlns="" id="{7F99A408-0EFC-470D-A655-3D1DB5C75D72}"/>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4" name="Arc 293">
                      <a:extLst>
                        <a:ext uri="{FF2B5EF4-FFF2-40B4-BE49-F238E27FC236}">
                          <a16:creationId xmlns:a16="http://schemas.microsoft.com/office/drawing/2014/main" xmlns="" id="{53BD656B-9AEF-4BF2-B9D3-DCB05DDEE451}"/>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298" name="Arc 297">
                      <a:extLst>
                        <a:ext uri="{FF2B5EF4-FFF2-40B4-BE49-F238E27FC236}">
                          <a16:creationId xmlns:a16="http://schemas.microsoft.com/office/drawing/2014/main" xmlns="" id="{D3DB851C-2275-47A0-A194-C002153117E3}"/>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02" name="Arc 301">
                      <a:extLst>
                        <a:ext uri="{FF2B5EF4-FFF2-40B4-BE49-F238E27FC236}">
                          <a16:creationId xmlns:a16="http://schemas.microsoft.com/office/drawing/2014/main" xmlns="" id="{1ED3C17D-76A9-4C88-AE95-B4D29FB98123}"/>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5" name="Group 318">
                  <a:extLst>
                    <a:ext uri="{FF2B5EF4-FFF2-40B4-BE49-F238E27FC236}">
                      <a16:creationId xmlns:a16="http://schemas.microsoft.com/office/drawing/2014/main" xmlns="" id="{4EBEA935-617C-4B89-917A-F3435504185C}"/>
                    </a:ext>
                  </a:extLst>
                </p:cNvPr>
                <p:cNvGrpSpPr>
                  <a:grpSpLocks/>
                </p:cNvGrpSpPr>
                <p:nvPr/>
              </p:nvGrpSpPr>
              <p:grpSpPr bwMode="auto">
                <a:xfrm>
                  <a:off x="6248400" y="5735471"/>
                  <a:ext cx="6108700" cy="1046329"/>
                  <a:chOff x="1974849" y="5257800"/>
                  <a:chExt cx="6108700" cy="1046329"/>
                </a:xfrm>
              </p:grpSpPr>
              <p:grpSp>
                <p:nvGrpSpPr>
                  <p:cNvPr id="10716" name="Group 319">
                    <a:extLst>
                      <a:ext uri="{FF2B5EF4-FFF2-40B4-BE49-F238E27FC236}">
                        <a16:creationId xmlns:a16="http://schemas.microsoft.com/office/drawing/2014/main" xmlns="" id="{18A3D1B5-56A7-47C0-8B94-D48D5E0E2F18}"/>
                      </a:ext>
                    </a:extLst>
                  </p:cNvPr>
                  <p:cNvGrpSpPr>
                    <a:grpSpLocks/>
                  </p:cNvGrpSpPr>
                  <p:nvPr/>
                </p:nvGrpSpPr>
                <p:grpSpPr bwMode="auto">
                  <a:xfrm>
                    <a:off x="1974849" y="5257800"/>
                    <a:ext cx="3054351" cy="1026080"/>
                    <a:chOff x="1981199" y="5298520"/>
                    <a:chExt cx="3054351" cy="1026080"/>
                  </a:xfrm>
                </p:grpSpPr>
                <p:grpSp>
                  <p:nvGrpSpPr>
                    <p:cNvPr id="10727" name="Group 3">
                      <a:extLst>
                        <a:ext uri="{FF2B5EF4-FFF2-40B4-BE49-F238E27FC236}">
                          <a16:creationId xmlns:a16="http://schemas.microsoft.com/office/drawing/2014/main" xmlns="" id="{6A172447-CFDA-48F0-8859-2416DD4F4424}"/>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xmlns="" id="{DB921387-15AB-49BE-A96A-2AEDE9EBCCD0}"/>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9" name="Arc 348">
                        <a:extLst>
                          <a:ext uri="{FF2B5EF4-FFF2-40B4-BE49-F238E27FC236}">
                            <a16:creationId xmlns:a16="http://schemas.microsoft.com/office/drawing/2014/main" xmlns="" id="{FB37AC1F-8AC2-487B-8457-F25F8958F61F}"/>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0" name="Arc 349">
                        <a:extLst>
                          <a:ext uri="{FF2B5EF4-FFF2-40B4-BE49-F238E27FC236}">
                            <a16:creationId xmlns:a16="http://schemas.microsoft.com/office/drawing/2014/main" xmlns="" id="{799BBAC8-27E7-4B99-A8E5-640A4CE0A9F5}"/>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1" name="Arc 350">
                        <a:extLst>
                          <a:ext uri="{FF2B5EF4-FFF2-40B4-BE49-F238E27FC236}">
                            <a16:creationId xmlns:a16="http://schemas.microsoft.com/office/drawing/2014/main" xmlns="" id="{855BFAF0-E9FD-4B7D-8862-243E32FFFB34}"/>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28" name="Group 3">
                      <a:extLst>
                        <a:ext uri="{FF2B5EF4-FFF2-40B4-BE49-F238E27FC236}">
                          <a16:creationId xmlns:a16="http://schemas.microsoft.com/office/drawing/2014/main" xmlns="" id="{C0F76219-1152-412C-99C2-643C65918167}"/>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xmlns="" id="{D4F5E845-2281-4183-B1FB-226A0A149EF9}"/>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5" name="Arc 344">
                        <a:extLst>
                          <a:ext uri="{FF2B5EF4-FFF2-40B4-BE49-F238E27FC236}">
                            <a16:creationId xmlns:a16="http://schemas.microsoft.com/office/drawing/2014/main" xmlns="" id="{1112568C-041C-466D-AC27-1EF76F9674D9}"/>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6" name="Arc 345">
                        <a:extLst>
                          <a:ext uri="{FF2B5EF4-FFF2-40B4-BE49-F238E27FC236}">
                            <a16:creationId xmlns:a16="http://schemas.microsoft.com/office/drawing/2014/main" xmlns="" id="{22714C08-9557-4B27-9117-E86F954D2CDB}"/>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7" name="Arc 346">
                        <a:extLst>
                          <a:ext uri="{FF2B5EF4-FFF2-40B4-BE49-F238E27FC236}">
                            <a16:creationId xmlns:a16="http://schemas.microsoft.com/office/drawing/2014/main" xmlns="" id="{C469A591-BA37-4A68-B769-3AB052CD7F88}"/>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717" name="Group 3">
                    <a:extLst>
                      <a:ext uri="{FF2B5EF4-FFF2-40B4-BE49-F238E27FC236}">
                        <a16:creationId xmlns:a16="http://schemas.microsoft.com/office/drawing/2014/main" xmlns="" id="{ACA926F4-2836-4872-9627-94B75CDA169B}"/>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xmlns="" id="{65C7D45C-B603-4CB3-8212-4B5295766271}"/>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39" name="Arc 338">
                      <a:extLst>
                        <a:ext uri="{FF2B5EF4-FFF2-40B4-BE49-F238E27FC236}">
                          <a16:creationId xmlns:a16="http://schemas.microsoft.com/office/drawing/2014/main" xmlns="" id="{E7E0F1C6-A597-4AC8-A5DA-A85A84984CE2}"/>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0" name="Arc 339">
                      <a:extLst>
                        <a:ext uri="{FF2B5EF4-FFF2-40B4-BE49-F238E27FC236}">
                          <a16:creationId xmlns:a16="http://schemas.microsoft.com/office/drawing/2014/main" xmlns="" id="{DD1A10CD-F72E-4B1A-9F30-4FA50738618E}"/>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41" name="Arc 340">
                      <a:extLst>
                        <a:ext uri="{FF2B5EF4-FFF2-40B4-BE49-F238E27FC236}">
                          <a16:creationId xmlns:a16="http://schemas.microsoft.com/office/drawing/2014/main" xmlns="" id="{E022348C-677E-49B0-A54E-249E637231C0}"/>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18" name="Group 3">
                    <a:extLst>
                      <a:ext uri="{FF2B5EF4-FFF2-40B4-BE49-F238E27FC236}">
                        <a16:creationId xmlns:a16="http://schemas.microsoft.com/office/drawing/2014/main" xmlns="" id="{A2320767-B94D-458B-8FAE-4CDB41FC7BFE}"/>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xmlns="" id="{1D105254-A241-47FC-843E-8A73D5CA18D6}"/>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4" name="Arc 323">
                      <a:extLst>
                        <a:ext uri="{FF2B5EF4-FFF2-40B4-BE49-F238E27FC236}">
                          <a16:creationId xmlns:a16="http://schemas.microsoft.com/office/drawing/2014/main" xmlns="" id="{F7E9565E-FD24-4F7E-87EE-FA1470E04E70}"/>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5" name="Arc 324">
                      <a:extLst>
                        <a:ext uri="{FF2B5EF4-FFF2-40B4-BE49-F238E27FC236}">
                          <a16:creationId xmlns:a16="http://schemas.microsoft.com/office/drawing/2014/main" xmlns="" id="{6613FD0E-0A3B-4AC7-BB18-E133A6D248AF}"/>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26" name="Arc 325">
                      <a:extLst>
                        <a:ext uri="{FF2B5EF4-FFF2-40B4-BE49-F238E27FC236}">
                          <a16:creationId xmlns:a16="http://schemas.microsoft.com/office/drawing/2014/main" xmlns="" id="{FDE137D8-C1A5-4EF0-AB64-B12C84CB2C1A}"/>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669" name="Group 351">
                <a:extLst>
                  <a:ext uri="{FF2B5EF4-FFF2-40B4-BE49-F238E27FC236}">
                    <a16:creationId xmlns:a16="http://schemas.microsoft.com/office/drawing/2014/main" xmlns="" id="{E5114E1D-17D7-4AF4-8C68-F12B99B406D2}"/>
                  </a:ext>
                </a:extLst>
              </p:cNvPr>
              <p:cNvGrpSpPr>
                <a:grpSpLocks/>
              </p:cNvGrpSpPr>
              <p:nvPr/>
            </p:nvGrpSpPr>
            <p:grpSpPr bwMode="auto">
              <a:xfrm>
                <a:off x="7848600" y="6248400"/>
                <a:ext cx="8023225" cy="685800"/>
                <a:chOff x="139700" y="5659271"/>
                <a:chExt cx="12217400" cy="1122529"/>
              </a:xfrm>
            </p:grpSpPr>
            <p:grpSp>
              <p:nvGrpSpPr>
                <p:cNvPr id="10670" name="Group 352">
                  <a:extLst>
                    <a:ext uri="{FF2B5EF4-FFF2-40B4-BE49-F238E27FC236}">
                      <a16:creationId xmlns:a16="http://schemas.microsoft.com/office/drawing/2014/main" xmlns="" id="{753D8F57-9C12-47C7-B424-EB41B6AD864E}"/>
                    </a:ext>
                  </a:extLst>
                </p:cNvPr>
                <p:cNvGrpSpPr>
                  <a:grpSpLocks/>
                </p:cNvGrpSpPr>
                <p:nvPr/>
              </p:nvGrpSpPr>
              <p:grpSpPr bwMode="auto">
                <a:xfrm>
                  <a:off x="139700" y="5659271"/>
                  <a:ext cx="6108700" cy="1046329"/>
                  <a:chOff x="1974849" y="5257800"/>
                  <a:chExt cx="6108700" cy="1046329"/>
                </a:xfrm>
              </p:grpSpPr>
              <p:grpSp>
                <p:nvGrpSpPr>
                  <p:cNvPr id="10693" name="Group 375">
                    <a:extLst>
                      <a:ext uri="{FF2B5EF4-FFF2-40B4-BE49-F238E27FC236}">
                        <a16:creationId xmlns:a16="http://schemas.microsoft.com/office/drawing/2014/main" xmlns="" id="{C29624DF-BFAF-4126-97DD-866CBC2ACF20}"/>
                      </a:ext>
                    </a:extLst>
                  </p:cNvPr>
                  <p:cNvGrpSpPr>
                    <a:grpSpLocks/>
                  </p:cNvGrpSpPr>
                  <p:nvPr/>
                </p:nvGrpSpPr>
                <p:grpSpPr bwMode="auto">
                  <a:xfrm>
                    <a:off x="1974849" y="5257800"/>
                    <a:ext cx="3054351" cy="1026080"/>
                    <a:chOff x="1981199" y="5298520"/>
                    <a:chExt cx="3054351" cy="1026080"/>
                  </a:xfrm>
                </p:grpSpPr>
                <p:grpSp>
                  <p:nvGrpSpPr>
                    <p:cNvPr id="10704" name="Group 3">
                      <a:extLst>
                        <a:ext uri="{FF2B5EF4-FFF2-40B4-BE49-F238E27FC236}">
                          <a16:creationId xmlns:a16="http://schemas.microsoft.com/office/drawing/2014/main" xmlns="" id="{3F06946E-7217-4217-8F7B-7A8F0A0FEA55}"/>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xmlns="" id="{B4D04A08-53B9-44BB-88D9-270C6C80AFAE}"/>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4" name="Arc 393">
                        <a:extLst>
                          <a:ext uri="{FF2B5EF4-FFF2-40B4-BE49-F238E27FC236}">
                            <a16:creationId xmlns:a16="http://schemas.microsoft.com/office/drawing/2014/main" xmlns="" id="{9731F59E-2A65-48E4-8A11-0A00111DA612}"/>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5" name="Arc 394">
                        <a:extLst>
                          <a:ext uri="{FF2B5EF4-FFF2-40B4-BE49-F238E27FC236}">
                            <a16:creationId xmlns:a16="http://schemas.microsoft.com/office/drawing/2014/main" xmlns="" id="{518205AF-A6DE-496A-BB68-38F2C61FC80B}"/>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6" name="Arc 395">
                        <a:extLst>
                          <a:ext uri="{FF2B5EF4-FFF2-40B4-BE49-F238E27FC236}">
                            <a16:creationId xmlns:a16="http://schemas.microsoft.com/office/drawing/2014/main" xmlns="" id="{8ED4DF65-F6AE-4170-B290-6AE378172A13}"/>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705" name="Group 3">
                      <a:extLst>
                        <a:ext uri="{FF2B5EF4-FFF2-40B4-BE49-F238E27FC236}">
                          <a16:creationId xmlns:a16="http://schemas.microsoft.com/office/drawing/2014/main" xmlns="" id="{2470D28F-A7BD-45A5-B1C1-A6439EC7F014}"/>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xmlns="" id="{952D0FFF-EE9D-4134-856B-D111FB2D27A3}"/>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0" name="Arc 389">
                        <a:extLst>
                          <a:ext uri="{FF2B5EF4-FFF2-40B4-BE49-F238E27FC236}">
                            <a16:creationId xmlns:a16="http://schemas.microsoft.com/office/drawing/2014/main" xmlns="" id="{A2BE013D-F5E8-4E9D-B427-10B3044DF418}"/>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1" name="Arc 390">
                        <a:extLst>
                          <a:ext uri="{FF2B5EF4-FFF2-40B4-BE49-F238E27FC236}">
                            <a16:creationId xmlns:a16="http://schemas.microsoft.com/office/drawing/2014/main" xmlns="" id="{3472B967-3E84-44F5-998B-F12ECD077520}"/>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92" name="Arc 391">
                        <a:extLst>
                          <a:ext uri="{FF2B5EF4-FFF2-40B4-BE49-F238E27FC236}">
                            <a16:creationId xmlns:a16="http://schemas.microsoft.com/office/drawing/2014/main" xmlns="" id="{DF4BD87C-6A3A-45E1-84AA-A5FCC5F21375}"/>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94" name="Group 3">
                    <a:extLst>
                      <a:ext uri="{FF2B5EF4-FFF2-40B4-BE49-F238E27FC236}">
                        <a16:creationId xmlns:a16="http://schemas.microsoft.com/office/drawing/2014/main" xmlns="" id="{81C8F051-91D7-45B4-A1F6-D2BC32853B7E}"/>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xmlns="" id="{119CEC14-11D5-43C8-AD9A-07972A70C2F6}"/>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4" name="Arc 383">
                      <a:extLst>
                        <a:ext uri="{FF2B5EF4-FFF2-40B4-BE49-F238E27FC236}">
                          <a16:creationId xmlns:a16="http://schemas.microsoft.com/office/drawing/2014/main" xmlns="" id="{5B1FAF65-842E-4019-A260-421FE5D8259E}"/>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5" name="Arc 384">
                      <a:extLst>
                        <a:ext uri="{FF2B5EF4-FFF2-40B4-BE49-F238E27FC236}">
                          <a16:creationId xmlns:a16="http://schemas.microsoft.com/office/drawing/2014/main" xmlns="" id="{81D7BA1A-22CD-47C6-8C9F-99B12F8D10D7}"/>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6" name="Arc 385">
                      <a:extLst>
                        <a:ext uri="{FF2B5EF4-FFF2-40B4-BE49-F238E27FC236}">
                          <a16:creationId xmlns:a16="http://schemas.microsoft.com/office/drawing/2014/main" xmlns="" id="{1AF398F8-145C-4BB3-99DC-304EC02BC0B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95" name="Group 3">
                    <a:extLst>
                      <a:ext uri="{FF2B5EF4-FFF2-40B4-BE49-F238E27FC236}">
                        <a16:creationId xmlns:a16="http://schemas.microsoft.com/office/drawing/2014/main" xmlns="" id="{95C277CD-BC9A-4843-8019-19B1A8CB07C4}"/>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xmlns="" id="{8DA92916-7DC2-4BA7-A85B-1D163C920BC6}"/>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0" name="Arc 379">
                      <a:extLst>
                        <a:ext uri="{FF2B5EF4-FFF2-40B4-BE49-F238E27FC236}">
                          <a16:creationId xmlns:a16="http://schemas.microsoft.com/office/drawing/2014/main" xmlns="" id="{D30D3C6B-52B1-47E4-BC2B-0E40E37B6B77}"/>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1" name="Arc 380">
                      <a:extLst>
                        <a:ext uri="{FF2B5EF4-FFF2-40B4-BE49-F238E27FC236}">
                          <a16:creationId xmlns:a16="http://schemas.microsoft.com/office/drawing/2014/main" xmlns="" id="{5BA6E244-E316-4E2C-AE25-D2081C456196}"/>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82" name="Arc 381">
                      <a:extLst>
                        <a:ext uri="{FF2B5EF4-FFF2-40B4-BE49-F238E27FC236}">
                          <a16:creationId xmlns:a16="http://schemas.microsoft.com/office/drawing/2014/main" xmlns="" id="{2E201DCD-4D42-4664-8A17-578361CF4DEF}"/>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1" name="Group 353">
                  <a:extLst>
                    <a:ext uri="{FF2B5EF4-FFF2-40B4-BE49-F238E27FC236}">
                      <a16:creationId xmlns:a16="http://schemas.microsoft.com/office/drawing/2014/main" xmlns="" id="{3B4EBF74-4824-4A76-B4E7-C98C780AF073}"/>
                    </a:ext>
                  </a:extLst>
                </p:cNvPr>
                <p:cNvGrpSpPr>
                  <a:grpSpLocks/>
                </p:cNvGrpSpPr>
                <p:nvPr/>
              </p:nvGrpSpPr>
              <p:grpSpPr bwMode="auto">
                <a:xfrm>
                  <a:off x="6248400" y="5735471"/>
                  <a:ext cx="6108700" cy="1046329"/>
                  <a:chOff x="1974849" y="5257800"/>
                  <a:chExt cx="6108700" cy="1046329"/>
                </a:xfrm>
              </p:grpSpPr>
              <p:grpSp>
                <p:nvGrpSpPr>
                  <p:cNvPr id="10672" name="Group 354">
                    <a:extLst>
                      <a:ext uri="{FF2B5EF4-FFF2-40B4-BE49-F238E27FC236}">
                        <a16:creationId xmlns:a16="http://schemas.microsoft.com/office/drawing/2014/main" xmlns="" id="{E5373260-C4A0-44CF-A059-C9E214ABFD5F}"/>
                      </a:ext>
                    </a:extLst>
                  </p:cNvPr>
                  <p:cNvGrpSpPr>
                    <a:grpSpLocks/>
                  </p:cNvGrpSpPr>
                  <p:nvPr/>
                </p:nvGrpSpPr>
                <p:grpSpPr bwMode="auto">
                  <a:xfrm>
                    <a:off x="1974849" y="5257800"/>
                    <a:ext cx="3054351" cy="1026080"/>
                    <a:chOff x="1981199" y="5298520"/>
                    <a:chExt cx="3054351" cy="1026080"/>
                  </a:xfrm>
                </p:grpSpPr>
                <p:grpSp>
                  <p:nvGrpSpPr>
                    <p:cNvPr id="10683" name="Group 3">
                      <a:extLst>
                        <a:ext uri="{FF2B5EF4-FFF2-40B4-BE49-F238E27FC236}">
                          <a16:creationId xmlns:a16="http://schemas.microsoft.com/office/drawing/2014/main" xmlns="" id="{4B2F2E62-989C-4C64-BE09-7541A3EA53E3}"/>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xmlns="" id="{EAAF64EE-747D-4192-81E7-0296E278B7F0}"/>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3" name="Arc 372">
                        <a:extLst>
                          <a:ext uri="{FF2B5EF4-FFF2-40B4-BE49-F238E27FC236}">
                            <a16:creationId xmlns:a16="http://schemas.microsoft.com/office/drawing/2014/main" xmlns="" id="{46A2DF6E-9DFE-495D-A46C-27F71FAEEC2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4" name="Arc 373">
                        <a:extLst>
                          <a:ext uri="{FF2B5EF4-FFF2-40B4-BE49-F238E27FC236}">
                            <a16:creationId xmlns:a16="http://schemas.microsoft.com/office/drawing/2014/main" xmlns="" id="{7FA270D8-F435-487D-AAC9-B0D190F47E26}"/>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5" name="Arc 374">
                        <a:extLst>
                          <a:ext uri="{FF2B5EF4-FFF2-40B4-BE49-F238E27FC236}">
                            <a16:creationId xmlns:a16="http://schemas.microsoft.com/office/drawing/2014/main" xmlns="" id="{91EC2041-E932-45BA-82FE-6C3B8274C979}"/>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84" name="Group 3">
                      <a:extLst>
                        <a:ext uri="{FF2B5EF4-FFF2-40B4-BE49-F238E27FC236}">
                          <a16:creationId xmlns:a16="http://schemas.microsoft.com/office/drawing/2014/main" xmlns="" id="{ACC34446-36B7-4AA9-9F15-1D9F0F0D8155}"/>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xmlns="" id="{271F776C-8999-4666-B6A1-04FEDD7B1D2D}"/>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9" name="Arc 368">
                        <a:extLst>
                          <a:ext uri="{FF2B5EF4-FFF2-40B4-BE49-F238E27FC236}">
                            <a16:creationId xmlns:a16="http://schemas.microsoft.com/office/drawing/2014/main" xmlns="" id="{AC7C21F6-3A86-47E9-AB28-04F9E8D6A50E}"/>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0" name="Arc 369">
                        <a:extLst>
                          <a:ext uri="{FF2B5EF4-FFF2-40B4-BE49-F238E27FC236}">
                            <a16:creationId xmlns:a16="http://schemas.microsoft.com/office/drawing/2014/main" xmlns="" id="{781C5A0D-5B44-4BB9-8E49-83C91795840C}"/>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71" name="Arc 370">
                        <a:extLst>
                          <a:ext uri="{FF2B5EF4-FFF2-40B4-BE49-F238E27FC236}">
                            <a16:creationId xmlns:a16="http://schemas.microsoft.com/office/drawing/2014/main" xmlns="" id="{31FCD795-26A4-4927-8A3E-80790A14F1D4}"/>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73" name="Group 3">
                    <a:extLst>
                      <a:ext uri="{FF2B5EF4-FFF2-40B4-BE49-F238E27FC236}">
                        <a16:creationId xmlns:a16="http://schemas.microsoft.com/office/drawing/2014/main" xmlns="" id="{C7EAB107-C082-48A9-B14C-B5312B3BFA19}"/>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xmlns="" id="{26A63752-0591-4B7A-BBD3-98A80612FA92}"/>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3" name="Arc 362">
                      <a:extLst>
                        <a:ext uri="{FF2B5EF4-FFF2-40B4-BE49-F238E27FC236}">
                          <a16:creationId xmlns:a16="http://schemas.microsoft.com/office/drawing/2014/main" xmlns="" id="{D0FB4DCA-BF44-4751-8FEF-FC049B41939A}"/>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4" name="Arc 363">
                      <a:extLst>
                        <a:ext uri="{FF2B5EF4-FFF2-40B4-BE49-F238E27FC236}">
                          <a16:creationId xmlns:a16="http://schemas.microsoft.com/office/drawing/2014/main" xmlns="" id="{0427C2F2-7F4F-4B19-AC5B-604BC35C07F1}"/>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5" name="Arc 364">
                      <a:extLst>
                        <a:ext uri="{FF2B5EF4-FFF2-40B4-BE49-F238E27FC236}">
                          <a16:creationId xmlns:a16="http://schemas.microsoft.com/office/drawing/2014/main" xmlns="" id="{81BFF94A-55D4-4536-8020-C6F0BCAADC8A}"/>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74" name="Group 3">
                    <a:extLst>
                      <a:ext uri="{FF2B5EF4-FFF2-40B4-BE49-F238E27FC236}">
                        <a16:creationId xmlns:a16="http://schemas.microsoft.com/office/drawing/2014/main" xmlns="" id="{450A7312-4969-4D06-9791-81ED170F9916}"/>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xmlns="" id="{5AFD7824-B05E-486F-BD21-30DDA2B95AA8}"/>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59" name="Arc 358">
                      <a:extLst>
                        <a:ext uri="{FF2B5EF4-FFF2-40B4-BE49-F238E27FC236}">
                          <a16:creationId xmlns:a16="http://schemas.microsoft.com/office/drawing/2014/main" xmlns="" id="{BCE43EEA-3E8B-45D8-9440-ADCB90612B22}"/>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0" name="Arc 359">
                      <a:extLst>
                        <a:ext uri="{FF2B5EF4-FFF2-40B4-BE49-F238E27FC236}">
                          <a16:creationId xmlns:a16="http://schemas.microsoft.com/office/drawing/2014/main" xmlns="" id="{F2059CEE-18BE-4765-9B9B-B4254A3A5B70}"/>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361" name="Arc 360">
                      <a:extLst>
                        <a:ext uri="{FF2B5EF4-FFF2-40B4-BE49-F238E27FC236}">
                          <a16:creationId xmlns:a16="http://schemas.microsoft.com/office/drawing/2014/main" xmlns="" id="{04A149DC-E90C-4FFA-A075-C453E2B77E87}"/>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nvGrpSpPr>
            <p:cNvPr id="10577" name="Group 396">
              <a:extLst>
                <a:ext uri="{FF2B5EF4-FFF2-40B4-BE49-F238E27FC236}">
                  <a16:creationId xmlns:a16="http://schemas.microsoft.com/office/drawing/2014/main" xmlns="" id="{4DD6530A-F2FB-4030-AA75-5B07253CF039}"/>
                </a:ext>
              </a:extLst>
            </p:cNvPr>
            <p:cNvGrpSpPr>
              <a:grpSpLocks/>
            </p:cNvGrpSpPr>
            <p:nvPr/>
          </p:nvGrpSpPr>
          <p:grpSpPr bwMode="auto">
            <a:xfrm>
              <a:off x="-457200" y="6172200"/>
              <a:ext cx="16046450" cy="762000"/>
              <a:chOff x="-174625" y="6172200"/>
              <a:chExt cx="16046450" cy="762000"/>
            </a:xfrm>
          </p:grpSpPr>
          <p:grpSp>
            <p:nvGrpSpPr>
              <p:cNvPr id="10578" name="Group 397">
                <a:extLst>
                  <a:ext uri="{FF2B5EF4-FFF2-40B4-BE49-F238E27FC236}">
                    <a16:creationId xmlns:a16="http://schemas.microsoft.com/office/drawing/2014/main" xmlns="" id="{4EDECA93-D941-4E5C-BA2B-74EAA9065F44}"/>
                  </a:ext>
                </a:extLst>
              </p:cNvPr>
              <p:cNvGrpSpPr>
                <a:grpSpLocks/>
              </p:cNvGrpSpPr>
              <p:nvPr/>
            </p:nvGrpSpPr>
            <p:grpSpPr bwMode="auto">
              <a:xfrm>
                <a:off x="-174625" y="6172200"/>
                <a:ext cx="8023225" cy="685800"/>
                <a:chOff x="139700" y="5659271"/>
                <a:chExt cx="12217400" cy="1122529"/>
              </a:xfrm>
            </p:grpSpPr>
            <p:grpSp>
              <p:nvGrpSpPr>
                <p:cNvPr id="10624" name="Group 443">
                  <a:extLst>
                    <a:ext uri="{FF2B5EF4-FFF2-40B4-BE49-F238E27FC236}">
                      <a16:creationId xmlns:a16="http://schemas.microsoft.com/office/drawing/2014/main" xmlns="" id="{C5CB6CB0-F600-4C20-A1B3-799C63944A59}"/>
                    </a:ext>
                  </a:extLst>
                </p:cNvPr>
                <p:cNvGrpSpPr>
                  <a:grpSpLocks/>
                </p:cNvGrpSpPr>
                <p:nvPr/>
              </p:nvGrpSpPr>
              <p:grpSpPr bwMode="auto">
                <a:xfrm>
                  <a:off x="139700" y="5659271"/>
                  <a:ext cx="6108700" cy="1046329"/>
                  <a:chOff x="1974849" y="5257800"/>
                  <a:chExt cx="6108700" cy="1046329"/>
                </a:xfrm>
              </p:grpSpPr>
              <p:grpSp>
                <p:nvGrpSpPr>
                  <p:cNvPr id="10647" name="Group 466">
                    <a:extLst>
                      <a:ext uri="{FF2B5EF4-FFF2-40B4-BE49-F238E27FC236}">
                        <a16:creationId xmlns:a16="http://schemas.microsoft.com/office/drawing/2014/main" xmlns="" id="{B6EEB3E4-761B-43FC-BF47-F9E15D103EF1}"/>
                      </a:ext>
                    </a:extLst>
                  </p:cNvPr>
                  <p:cNvGrpSpPr>
                    <a:grpSpLocks/>
                  </p:cNvGrpSpPr>
                  <p:nvPr/>
                </p:nvGrpSpPr>
                <p:grpSpPr bwMode="auto">
                  <a:xfrm>
                    <a:off x="1974849" y="5257800"/>
                    <a:ext cx="3054351" cy="1026080"/>
                    <a:chOff x="1981199" y="5298520"/>
                    <a:chExt cx="3054351" cy="1026080"/>
                  </a:xfrm>
                </p:grpSpPr>
                <p:grpSp>
                  <p:nvGrpSpPr>
                    <p:cNvPr id="10658" name="Group 3">
                      <a:extLst>
                        <a:ext uri="{FF2B5EF4-FFF2-40B4-BE49-F238E27FC236}">
                          <a16:creationId xmlns:a16="http://schemas.microsoft.com/office/drawing/2014/main" xmlns="" id="{55249EB3-8A37-48C2-BB78-67A3D0A669A9}"/>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xmlns="" id="{DC81D033-AC32-452A-B18C-D56D063F12ED}"/>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5" name="Arc 484">
                        <a:extLst>
                          <a:ext uri="{FF2B5EF4-FFF2-40B4-BE49-F238E27FC236}">
                            <a16:creationId xmlns:a16="http://schemas.microsoft.com/office/drawing/2014/main" xmlns="" id="{1EC22A8C-E437-431F-BCAC-8CA1C637F136}"/>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6" name="Arc 485">
                        <a:extLst>
                          <a:ext uri="{FF2B5EF4-FFF2-40B4-BE49-F238E27FC236}">
                            <a16:creationId xmlns:a16="http://schemas.microsoft.com/office/drawing/2014/main" xmlns="" id="{D548094C-7333-436D-A336-2938C682BCD3}"/>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7" name="Arc 486">
                        <a:extLst>
                          <a:ext uri="{FF2B5EF4-FFF2-40B4-BE49-F238E27FC236}">
                            <a16:creationId xmlns:a16="http://schemas.microsoft.com/office/drawing/2014/main" xmlns="" id="{094D19F7-4E1E-4CFE-BE2D-E8B71DC57474}"/>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59" name="Group 3">
                      <a:extLst>
                        <a:ext uri="{FF2B5EF4-FFF2-40B4-BE49-F238E27FC236}">
                          <a16:creationId xmlns:a16="http://schemas.microsoft.com/office/drawing/2014/main" xmlns="" id="{8570FC17-56A3-4C7D-B11D-A1A235E4E65B}"/>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xmlns="" id="{D2E2C21F-6A49-4680-B593-67629C0C1A9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1" name="Arc 480">
                        <a:extLst>
                          <a:ext uri="{FF2B5EF4-FFF2-40B4-BE49-F238E27FC236}">
                            <a16:creationId xmlns:a16="http://schemas.microsoft.com/office/drawing/2014/main" xmlns="" id="{44251800-228B-409E-9C8E-AC4879484A44}"/>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2" name="Arc 481">
                        <a:extLst>
                          <a:ext uri="{FF2B5EF4-FFF2-40B4-BE49-F238E27FC236}">
                            <a16:creationId xmlns:a16="http://schemas.microsoft.com/office/drawing/2014/main" xmlns="" id="{23D51D9A-2397-424D-AB05-49950FDC9A91}"/>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83" name="Arc 482">
                        <a:extLst>
                          <a:ext uri="{FF2B5EF4-FFF2-40B4-BE49-F238E27FC236}">
                            <a16:creationId xmlns:a16="http://schemas.microsoft.com/office/drawing/2014/main" xmlns="" id="{E4F7E002-D913-4987-AE38-F228B4A17CCA}"/>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48" name="Group 3">
                    <a:extLst>
                      <a:ext uri="{FF2B5EF4-FFF2-40B4-BE49-F238E27FC236}">
                        <a16:creationId xmlns:a16="http://schemas.microsoft.com/office/drawing/2014/main" xmlns="" id="{40574146-80A3-4C31-BFB0-9541E47001F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xmlns="" id="{AA388F0A-2900-4ECF-8B33-DF3220A0D4A5}"/>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5" name="Arc 474">
                      <a:extLst>
                        <a:ext uri="{FF2B5EF4-FFF2-40B4-BE49-F238E27FC236}">
                          <a16:creationId xmlns:a16="http://schemas.microsoft.com/office/drawing/2014/main" xmlns="" id="{096B4A2A-EB3B-4AD0-AE10-DC45CE739A61}"/>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6" name="Arc 475">
                      <a:extLst>
                        <a:ext uri="{FF2B5EF4-FFF2-40B4-BE49-F238E27FC236}">
                          <a16:creationId xmlns:a16="http://schemas.microsoft.com/office/drawing/2014/main" xmlns="" id="{C8C035E7-E675-4711-998C-B7C78C7FDDBD}"/>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7" name="Arc 476">
                      <a:extLst>
                        <a:ext uri="{FF2B5EF4-FFF2-40B4-BE49-F238E27FC236}">
                          <a16:creationId xmlns:a16="http://schemas.microsoft.com/office/drawing/2014/main" xmlns="" id="{79B9DADD-302F-45E0-8583-C2E8BE4A1E21}"/>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49" name="Group 3">
                    <a:extLst>
                      <a:ext uri="{FF2B5EF4-FFF2-40B4-BE49-F238E27FC236}">
                        <a16:creationId xmlns:a16="http://schemas.microsoft.com/office/drawing/2014/main" xmlns="" id="{DFD9D59B-3F02-42EA-998F-1E4757F23117}"/>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xmlns="" id="{D9ECBF3D-D998-4D54-BB71-003EC73A219B}"/>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1" name="Arc 470">
                      <a:extLst>
                        <a:ext uri="{FF2B5EF4-FFF2-40B4-BE49-F238E27FC236}">
                          <a16:creationId xmlns:a16="http://schemas.microsoft.com/office/drawing/2014/main" xmlns="" id="{3EC7BBC3-367F-4DAB-ADB5-3F548C3FED4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2" name="Arc 471">
                      <a:extLst>
                        <a:ext uri="{FF2B5EF4-FFF2-40B4-BE49-F238E27FC236}">
                          <a16:creationId xmlns:a16="http://schemas.microsoft.com/office/drawing/2014/main" xmlns="" id="{3156BDBB-0D06-4239-9B13-D4DE9DA352F7}"/>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73" name="Arc 472">
                      <a:extLst>
                        <a:ext uri="{FF2B5EF4-FFF2-40B4-BE49-F238E27FC236}">
                          <a16:creationId xmlns:a16="http://schemas.microsoft.com/office/drawing/2014/main" xmlns="" id="{64FD1101-B455-4801-91CD-139DD974189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5" name="Group 444">
                  <a:extLst>
                    <a:ext uri="{FF2B5EF4-FFF2-40B4-BE49-F238E27FC236}">
                      <a16:creationId xmlns:a16="http://schemas.microsoft.com/office/drawing/2014/main" xmlns="" id="{EFC8957B-AED6-4550-AB8F-170BC0E31E41}"/>
                    </a:ext>
                  </a:extLst>
                </p:cNvPr>
                <p:cNvGrpSpPr>
                  <a:grpSpLocks/>
                </p:cNvGrpSpPr>
                <p:nvPr/>
              </p:nvGrpSpPr>
              <p:grpSpPr bwMode="auto">
                <a:xfrm>
                  <a:off x="6248400" y="5735471"/>
                  <a:ext cx="6108700" cy="1046329"/>
                  <a:chOff x="1974849" y="5257800"/>
                  <a:chExt cx="6108700" cy="1046329"/>
                </a:xfrm>
              </p:grpSpPr>
              <p:grpSp>
                <p:nvGrpSpPr>
                  <p:cNvPr id="10626" name="Group 445">
                    <a:extLst>
                      <a:ext uri="{FF2B5EF4-FFF2-40B4-BE49-F238E27FC236}">
                        <a16:creationId xmlns:a16="http://schemas.microsoft.com/office/drawing/2014/main" xmlns="" id="{BF2EAC07-3A9D-4718-AC13-CD6F78C93091}"/>
                      </a:ext>
                    </a:extLst>
                  </p:cNvPr>
                  <p:cNvGrpSpPr>
                    <a:grpSpLocks/>
                  </p:cNvGrpSpPr>
                  <p:nvPr/>
                </p:nvGrpSpPr>
                <p:grpSpPr bwMode="auto">
                  <a:xfrm>
                    <a:off x="1974849" y="5257800"/>
                    <a:ext cx="3054351" cy="1026080"/>
                    <a:chOff x="1981199" y="5298520"/>
                    <a:chExt cx="3054351" cy="1026080"/>
                  </a:xfrm>
                </p:grpSpPr>
                <p:grpSp>
                  <p:nvGrpSpPr>
                    <p:cNvPr id="10637" name="Group 3">
                      <a:extLst>
                        <a:ext uri="{FF2B5EF4-FFF2-40B4-BE49-F238E27FC236}">
                          <a16:creationId xmlns:a16="http://schemas.microsoft.com/office/drawing/2014/main" xmlns="" id="{9C2E9226-302A-4B4C-8A38-16B5C1D5CCD1}"/>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xmlns="" id="{4D90AABB-F14B-4E7E-8DF9-0731CEF0C1FC}"/>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4" name="Arc 463">
                        <a:extLst>
                          <a:ext uri="{FF2B5EF4-FFF2-40B4-BE49-F238E27FC236}">
                            <a16:creationId xmlns:a16="http://schemas.microsoft.com/office/drawing/2014/main" xmlns="" id="{963D1889-9E87-4268-BECD-3C29C0176593}"/>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5" name="Arc 464">
                        <a:extLst>
                          <a:ext uri="{FF2B5EF4-FFF2-40B4-BE49-F238E27FC236}">
                            <a16:creationId xmlns:a16="http://schemas.microsoft.com/office/drawing/2014/main" xmlns="" id="{2330C7E4-8682-4D55-B60E-C17C4F4BEA84}"/>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6" name="Arc 465">
                        <a:extLst>
                          <a:ext uri="{FF2B5EF4-FFF2-40B4-BE49-F238E27FC236}">
                            <a16:creationId xmlns:a16="http://schemas.microsoft.com/office/drawing/2014/main" xmlns="" id="{E16277EF-DAF0-4177-ABBE-7BE7B1474DB5}"/>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38" name="Group 3">
                      <a:extLst>
                        <a:ext uri="{FF2B5EF4-FFF2-40B4-BE49-F238E27FC236}">
                          <a16:creationId xmlns:a16="http://schemas.microsoft.com/office/drawing/2014/main" xmlns="" id="{3060B931-8990-40BB-BD50-801D0BFE9552}"/>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xmlns="" id="{C3C1CC3F-F582-4CEC-8A9A-FE6BAA87C383}"/>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0" name="Arc 459">
                        <a:extLst>
                          <a:ext uri="{FF2B5EF4-FFF2-40B4-BE49-F238E27FC236}">
                            <a16:creationId xmlns:a16="http://schemas.microsoft.com/office/drawing/2014/main" xmlns="" id="{2EF330CC-881C-4B5A-B8F2-12CBDFCC1F60}"/>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1" name="Arc 460">
                        <a:extLst>
                          <a:ext uri="{FF2B5EF4-FFF2-40B4-BE49-F238E27FC236}">
                            <a16:creationId xmlns:a16="http://schemas.microsoft.com/office/drawing/2014/main" xmlns="" id="{53B2664A-44A1-4A5D-B5AB-5A366B71A31B}"/>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62" name="Arc 461">
                        <a:extLst>
                          <a:ext uri="{FF2B5EF4-FFF2-40B4-BE49-F238E27FC236}">
                            <a16:creationId xmlns:a16="http://schemas.microsoft.com/office/drawing/2014/main" xmlns="" id="{76BD4374-D0C5-46A3-85BB-70CA960E5C3D}"/>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27" name="Group 3">
                    <a:extLst>
                      <a:ext uri="{FF2B5EF4-FFF2-40B4-BE49-F238E27FC236}">
                        <a16:creationId xmlns:a16="http://schemas.microsoft.com/office/drawing/2014/main" xmlns="" id="{D2ADAEA4-D819-490F-99AE-336A6D85AB53}"/>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xmlns="" id="{5DC8735A-FF7C-4D84-8C45-6FB410E94601}"/>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4" name="Arc 453">
                      <a:extLst>
                        <a:ext uri="{FF2B5EF4-FFF2-40B4-BE49-F238E27FC236}">
                          <a16:creationId xmlns:a16="http://schemas.microsoft.com/office/drawing/2014/main" xmlns="" id="{83A4DAF1-F8D3-4C0B-834D-7CF092705CE8}"/>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5" name="Arc 454">
                      <a:extLst>
                        <a:ext uri="{FF2B5EF4-FFF2-40B4-BE49-F238E27FC236}">
                          <a16:creationId xmlns:a16="http://schemas.microsoft.com/office/drawing/2014/main" xmlns="" id="{D5C86853-DFDF-4713-A6E5-EB83F33E8B4D}"/>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6" name="Arc 455">
                      <a:extLst>
                        <a:ext uri="{FF2B5EF4-FFF2-40B4-BE49-F238E27FC236}">
                          <a16:creationId xmlns:a16="http://schemas.microsoft.com/office/drawing/2014/main" xmlns="" id="{556E4A4A-D456-4C74-AA37-E49DB6C2E6C6}"/>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28" name="Group 3">
                    <a:extLst>
                      <a:ext uri="{FF2B5EF4-FFF2-40B4-BE49-F238E27FC236}">
                        <a16:creationId xmlns:a16="http://schemas.microsoft.com/office/drawing/2014/main" xmlns="" id="{3950A4C2-6D10-4EF8-B86A-DE9B4EA750DB}"/>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xmlns="" id="{88D4C7E0-E4E8-4F53-BF0E-BF39AD722996}"/>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0" name="Arc 449">
                      <a:extLst>
                        <a:ext uri="{FF2B5EF4-FFF2-40B4-BE49-F238E27FC236}">
                          <a16:creationId xmlns:a16="http://schemas.microsoft.com/office/drawing/2014/main" xmlns="" id="{07268C23-3618-442A-8838-0460D629E087}"/>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1" name="Arc 450">
                      <a:extLst>
                        <a:ext uri="{FF2B5EF4-FFF2-40B4-BE49-F238E27FC236}">
                          <a16:creationId xmlns:a16="http://schemas.microsoft.com/office/drawing/2014/main" xmlns="" id="{3CDE51E2-7EAD-4E29-A9A7-2857A70C60A0}"/>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52" name="Arc 451">
                      <a:extLst>
                        <a:ext uri="{FF2B5EF4-FFF2-40B4-BE49-F238E27FC236}">
                          <a16:creationId xmlns:a16="http://schemas.microsoft.com/office/drawing/2014/main" xmlns="" id="{3AFDFB87-7A37-46F3-96EB-F98A06331E2C}"/>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nvGrpSpPr>
              <p:cNvPr id="10579" name="Group 398">
                <a:extLst>
                  <a:ext uri="{FF2B5EF4-FFF2-40B4-BE49-F238E27FC236}">
                    <a16:creationId xmlns:a16="http://schemas.microsoft.com/office/drawing/2014/main" xmlns="" id="{B2F76A69-71EF-4FFD-BB91-3A434EF4C24E}"/>
                  </a:ext>
                </a:extLst>
              </p:cNvPr>
              <p:cNvGrpSpPr>
                <a:grpSpLocks/>
              </p:cNvGrpSpPr>
              <p:nvPr/>
            </p:nvGrpSpPr>
            <p:grpSpPr bwMode="auto">
              <a:xfrm>
                <a:off x="7848600" y="6248400"/>
                <a:ext cx="8023225" cy="685800"/>
                <a:chOff x="139700" y="5659271"/>
                <a:chExt cx="12217400" cy="1122529"/>
              </a:xfrm>
            </p:grpSpPr>
            <p:grpSp>
              <p:nvGrpSpPr>
                <p:cNvPr id="10580" name="Group 399">
                  <a:extLst>
                    <a:ext uri="{FF2B5EF4-FFF2-40B4-BE49-F238E27FC236}">
                      <a16:creationId xmlns:a16="http://schemas.microsoft.com/office/drawing/2014/main" xmlns="" id="{44F71A2B-F9F3-4AA2-AD80-C3091CC89D93}"/>
                    </a:ext>
                  </a:extLst>
                </p:cNvPr>
                <p:cNvGrpSpPr>
                  <a:grpSpLocks/>
                </p:cNvGrpSpPr>
                <p:nvPr/>
              </p:nvGrpSpPr>
              <p:grpSpPr bwMode="auto">
                <a:xfrm>
                  <a:off x="139700" y="5659271"/>
                  <a:ext cx="6108700" cy="1046329"/>
                  <a:chOff x="1974849" y="5257800"/>
                  <a:chExt cx="6108700" cy="1046329"/>
                </a:xfrm>
              </p:grpSpPr>
              <p:grpSp>
                <p:nvGrpSpPr>
                  <p:cNvPr id="10603" name="Group 422">
                    <a:extLst>
                      <a:ext uri="{FF2B5EF4-FFF2-40B4-BE49-F238E27FC236}">
                        <a16:creationId xmlns:a16="http://schemas.microsoft.com/office/drawing/2014/main" xmlns="" id="{83921DD6-3510-498E-95CB-AD5A81018D0C}"/>
                      </a:ext>
                    </a:extLst>
                  </p:cNvPr>
                  <p:cNvGrpSpPr>
                    <a:grpSpLocks/>
                  </p:cNvGrpSpPr>
                  <p:nvPr/>
                </p:nvGrpSpPr>
                <p:grpSpPr bwMode="auto">
                  <a:xfrm>
                    <a:off x="1974849" y="5257800"/>
                    <a:ext cx="3054351" cy="1026080"/>
                    <a:chOff x="1981199" y="5298520"/>
                    <a:chExt cx="3054351" cy="1026080"/>
                  </a:xfrm>
                </p:grpSpPr>
                <p:grpSp>
                  <p:nvGrpSpPr>
                    <p:cNvPr id="10614" name="Group 3">
                      <a:extLst>
                        <a:ext uri="{FF2B5EF4-FFF2-40B4-BE49-F238E27FC236}">
                          <a16:creationId xmlns:a16="http://schemas.microsoft.com/office/drawing/2014/main" xmlns="" id="{988A3D2A-67FF-41D4-B97E-4B0A2F9301AB}"/>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xmlns="" id="{E8B72E6D-4E68-4390-9273-A4046AF54A1B}"/>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1" name="Arc 440">
                        <a:extLst>
                          <a:ext uri="{FF2B5EF4-FFF2-40B4-BE49-F238E27FC236}">
                            <a16:creationId xmlns:a16="http://schemas.microsoft.com/office/drawing/2014/main" xmlns="" id="{CBBDB856-B829-4523-AF0F-C18671F4E3C9}"/>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2" name="Arc 441">
                        <a:extLst>
                          <a:ext uri="{FF2B5EF4-FFF2-40B4-BE49-F238E27FC236}">
                            <a16:creationId xmlns:a16="http://schemas.microsoft.com/office/drawing/2014/main" xmlns="" id="{92D0068C-958D-4835-81D3-EC81524F5021}"/>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3" name="Arc 442">
                        <a:extLst>
                          <a:ext uri="{FF2B5EF4-FFF2-40B4-BE49-F238E27FC236}">
                            <a16:creationId xmlns:a16="http://schemas.microsoft.com/office/drawing/2014/main" xmlns="" id="{C9B0FD63-9F2E-4BB1-A26A-6E3E6B7C1B81}"/>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15" name="Group 3">
                      <a:extLst>
                        <a:ext uri="{FF2B5EF4-FFF2-40B4-BE49-F238E27FC236}">
                          <a16:creationId xmlns:a16="http://schemas.microsoft.com/office/drawing/2014/main" xmlns="" id="{DF0FF5E5-A484-4A87-83DD-9A3839A8907B}"/>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xmlns="" id="{4F0FE8E0-04B4-4C17-B077-4653891B204E}"/>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7" name="Arc 436">
                        <a:extLst>
                          <a:ext uri="{FF2B5EF4-FFF2-40B4-BE49-F238E27FC236}">
                            <a16:creationId xmlns:a16="http://schemas.microsoft.com/office/drawing/2014/main" xmlns="" id="{79818E46-E168-4429-A298-8D57497AE298}"/>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8" name="Arc 437">
                        <a:extLst>
                          <a:ext uri="{FF2B5EF4-FFF2-40B4-BE49-F238E27FC236}">
                            <a16:creationId xmlns:a16="http://schemas.microsoft.com/office/drawing/2014/main" xmlns="" id="{C077CBD4-7C6E-41D1-8B86-64EA55539738}"/>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9" name="Arc 438">
                        <a:extLst>
                          <a:ext uri="{FF2B5EF4-FFF2-40B4-BE49-F238E27FC236}">
                            <a16:creationId xmlns:a16="http://schemas.microsoft.com/office/drawing/2014/main" xmlns="" id="{4B334AD7-A260-4E11-8F7E-6030DA7DB073}"/>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604" name="Group 3">
                    <a:extLst>
                      <a:ext uri="{FF2B5EF4-FFF2-40B4-BE49-F238E27FC236}">
                        <a16:creationId xmlns:a16="http://schemas.microsoft.com/office/drawing/2014/main" xmlns="" id="{7E4A64C3-C714-4651-BA16-986C59CA576E}"/>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xmlns="" id="{7BD346E9-0374-4D0D-ADC7-1EA3B41CB06F}"/>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1" name="Arc 430">
                      <a:extLst>
                        <a:ext uri="{FF2B5EF4-FFF2-40B4-BE49-F238E27FC236}">
                          <a16:creationId xmlns:a16="http://schemas.microsoft.com/office/drawing/2014/main" xmlns="" id="{DDE38F45-79A5-44C3-AD54-05E6702F279D}"/>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2" name="Arc 431">
                      <a:extLst>
                        <a:ext uri="{FF2B5EF4-FFF2-40B4-BE49-F238E27FC236}">
                          <a16:creationId xmlns:a16="http://schemas.microsoft.com/office/drawing/2014/main" xmlns="" id="{4A3CCCA4-22E7-4D35-8795-C1324EC9349B}"/>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33" name="Arc 432">
                      <a:extLst>
                        <a:ext uri="{FF2B5EF4-FFF2-40B4-BE49-F238E27FC236}">
                          <a16:creationId xmlns:a16="http://schemas.microsoft.com/office/drawing/2014/main" xmlns="" id="{EC33D7CF-4F41-4BB5-9134-816EEAFD0ECC}"/>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605" name="Group 3">
                    <a:extLst>
                      <a:ext uri="{FF2B5EF4-FFF2-40B4-BE49-F238E27FC236}">
                        <a16:creationId xmlns:a16="http://schemas.microsoft.com/office/drawing/2014/main" xmlns="" id="{D4A75D59-F01C-46F0-92AA-B4AF2E213353}"/>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xmlns="" id="{C4E270F9-18C8-4432-AC02-31131A6F6A89}"/>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7" name="Arc 426">
                      <a:extLst>
                        <a:ext uri="{FF2B5EF4-FFF2-40B4-BE49-F238E27FC236}">
                          <a16:creationId xmlns:a16="http://schemas.microsoft.com/office/drawing/2014/main" xmlns="" id="{1CD276B0-C541-4AE3-89D8-E767722B3378}"/>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8" name="Arc 427">
                      <a:extLst>
                        <a:ext uri="{FF2B5EF4-FFF2-40B4-BE49-F238E27FC236}">
                          <a16:creationId xmlns:a16="http://schemas.microsoft.com/office/drawing/2014/main" xmlns="" id="{585A5888-E541-4AD5-9899-2E941BE7011C}"/>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9" name="Arc 428">
                      <a:extLst>
                        <a:ext uri="{FF2B5EF4-FFF2-40B4-BE49-F238E27FC236}">
                          <a16:creationId xmlns:a16="http://schemas.microsoft.com/office/drawing/2014/main" xmlns="" id="{CFEDB3BB-4944-41A0-B5D2-27318E91834D}"/>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1" name="Group 400">
                  <a:extLst>
                    <a:ext uri="{FF2B5EF4-FFF2-40B4-BE49-F238E27FC236}">
                      <a16:creationId xmlns:a16="http://schemas.microsoft.com/office/drawing/2014/main" xmlns="" id="{57D85351-6882-4951-B7E3-37F15A960EB1}"/>
                    </a:ext>
                  </a:extLst>
                </p:cNvPr>
                <p:cNvGrpSpPr>
                  <a:grpSpLocks/>
                </p:cNvGrpSpPr>
                <p:nvPr/>
              </p:nvGrpSpPr>
              <p:grpSpPr bwMode="auto">
                <a:xfrm>
                  <a:off x="6248400" y="5735471"/>
                  <a:ext cx="6108700" cy="1046329"/>
                  <a:chOff x="1974849" y="5257800"/>
                  <a:chExt cx="6108700" cy="1046329"/>
                </a:xfrm>
              </p:grpSpPr>
              <p:grpSp>
                <p:nvGrpSpPr>
                  <p:cNvPr id="10582" name="Group 401">
                    <a:extLst>
                      <a:ext uri="{FF2B5EF4-FFF2-40B4-BE49-F238E27FC236}">
                        <a16:creationId xmlns:a16="http://schemas.microsoft.com/office/drawing/2014/main" xmlns="" id="{BECB5F68-1599-401D-B6A0-6FB86E902FA2}"/>
                      </a:ext>
                    </a:extLst>
                  </p:cNvPr>
                  <p:cNvGrpSpPr>
                    <a:grpSpLocks/>
                  </p:cNvGrpSpPr>
                  <p:nvPr/>
                </p:nvGrpSpPr>
                <p:grpSpPr bwMode="auto">
                  <a:xfrm>
                    <a:off x="1974849" y="5257800"/>
                    <a:ext cx="3054351" cy="1026080"/>
                    <a:chOff x="1981199" y="5298520"/>
                    <a:chExt cx="3054351" cy="1026080"/>
                  </a:xfrm>
                </p:grpSpPr>
                <p:grpSp>
                  <p:nvGrpSpPr>
                    <p:cNvPr id="10593" name="Group 3">
                      <a:extLst>
                        <a:ext uri="{FF2B5EF4-FFF2-40B4-BE49-F238E27FC236}">
                          <a16:creationId xmlns:a16="http://schemas.microsoft.com/office/drawing/2014/main" xmlns="" id="{DB5B05F0-912E-4889-A1D0-DF2D5E49E121}"/>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xmlns="" id="{2F93F7AB-1083-48D7-A66B-F86AB5D3943C}"/>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0" name="Arc 419">
                        <a:extLst>
                          <a:ext uri="{FF2B5EF4-FFF2-40B4-BE49-F238E27FC236}">
                            <a16:creationId xmlns:a16="http://schemas.microsoft.com/office/drawing/2014/main" xmlns="" id="{235A7BF2-6654-40B4-99D8-951F39B32B23}"/>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1" name="Arc 420">
                        <a:extLst>
                          <a:ext uri="{FF2B5EF4-FFF2-40B4-BE49-F238E27FC236}">
                            <a16:creationId xmlns:a16="http://schemas.microsoft.com/office/drawing/2014/main" xmlns="" id="{2BB5EEE5-7C0A-4831-936E-328B27ADEE4C}"/>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22" name="Arc 421">
                        <a:extLst>
                          <a:ext uri="{FF2B5EF4-FFF2-40B4-BE49-F238E27FC236}">
                            <a16:creationId xmlns:a16="http://schemas.microsoft.com/office/drawing/2014/main" xmlns="" id="{1AAB66B5-CCBB-4E17-BC55-9EE218F777BE}"/>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94" name="Group 3">
                      <a:extLst>
                        <a:ext uri="{FF2B5EF4-FFF2-40B4-BE49-F238E27FC236}">
                          <a16:creationId xmlns:a16="http://schemas.microsoft.com/office/drawing/2014/main" xmlns="" id="{B1D30E01-56DD-4BBD-921A-407C03E9DA56}"/>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xmlns="" id="{0DC6AF47-6535-4D74-8D25-09A84E43B313}"/>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6" name="Arc 415">
                        <a:extLst>
                          <a:ext uri="{FF2B5EF4-FFF2-40B4-BE49-F238E27FC236}">
                            <a16:creationId xmlns:a16="http://schemas.microsoft.com/office/drawing/2014/main" xmlns="" id="{B2A7AE6C-CED4-4F27-86DF-3CAD1E9CB8EC}"/>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7" name="Arc 416">
                        <a:extLst>
                          <a:ext uri="{FF2B5EF4-FFF2-40B4-BE49-F238E27FC236}">
                            <a16:creationId xmlns:a16="http://schemas.microsoft.com/office/drawing/2014/main" xmlns="" id="{A46C1E1F-6539-4E74-AF7C-9A74918215A7}"/>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8" name="Arc 417">
                        <a:extLst>
                          <a:ext uri="{FF2B5EF4-FFF2-40B4-BE49-F238E27FC236}">
                            <a16:creationId xmlns:a16="http://schemas.microsoft.com/office/drawing/2014/main" xmlns="" id="{14584A6E-0B0B-43AC-8B04-8850BC76C662}"/>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nvGrpSpPr>
                  <p:cNvPr id="10583" name="Group 3">
                    <a:extLst>
                      <a:ext uri="{FF2B5EF4-FFF2-40B4-BE49-F238E27FC236}">
                        <a16:creationId xmlns:a16="http://schemas.microsoft.com/office/drawing/2014/main" xmlns="" id="{26122343-6E6C-4E14-BBF1-4DFA6A09300C}"/>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xmlns="" id="{1279D052-7C54-4ABD-B031-44FE85FA91BD}"/>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0" name="Arc 409">
                      <a:extLst>
                        <a:ext uri="{FF2B5EF4-FFF2-40B4-BE49-F238E27FC236}">
                          <a16:creationId xmlns:a16="http://schemas.microsoft.com/office/drawing/2014/main" xmlns="" id="{0A5762EA-B2D0-4E67-A347-430DF3836220}"/>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1" name="Arc 410">
                      <a:extLst>
                        <a:ext uri="{FF2B5EF4-FFF2-40B4-BE49-F238E27FC236}">
                          <a16:creationId xmlns:a16="http://schemas.microsoft.com/office/drawing/2014/main" xmlns="" id="{455A97F3-7AE9-4E05-BE4E-6C8990ED2771}"/>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12" name="Arc 411">
                      <a:extLst>
                        <a:ext uri="{FF2B5EF4-FFF2-40B4-BE49-F238E27FC236}">
                          <a16:creationId xmlns:a16="http://schemas.microsoft.com/office/drawing/2014/main" xmlns="" id="{3C31BEBE-DFF0-4AE7-81DA-827A8C558B36}"/>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10584" name="Group 3">
                    <a:extLst>
                      <a:ext uri="{FF2B5EF4-FFF2-40B4-BE49-F238E27FC236}">
                        <a16:creationId xmlns:a16="http://schemas.microsoft.com/office/drawing/2014/main" xmlns="" id="{4CAF9CAC-D8F9-432A-8A70-B603A6E828A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xmlns="" id="{B5195395-80C4-4D94-AAA4-797BEE3AE5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6" name="Arc 405">
                      <a:extLst>
                        <a:ext uri="{FF2B5EF4-FFF2-40B4-BE49-F238E27FC236}">
                          <a16:creationId xmlns:a16="http://schemas.microsoft.com/office/drawing/2014/main" xmlns="" id="{3B8896DD-F87A-4155-91C6-274954B81236}"/>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7" name="Arc 406">
                      <a:extLst>
                        <a:ext uri="{FF2B5EF4-FFF2-40B4-BE49-F238E27FC236}">
                          <a16:creationId xmlns:a16="http://schemas.microsoft.com/office/drawing/2014/main" xmlns="" id="{679752A4-0C71-4DBE-ADCC-F99EA57A770A}"/>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08" name="Arc 407">
                      <a:extLst>
                        <a:ext uri="{FF2B5EF4-FFF2-40B4-BE49-F238E27FC236}">
                          <a16:creationId xmlns:a16="http://schemas.microsoft.com/office/drawing/2014/main" xmlns="" id="{202EA469-32BB-4ADB-BF7F-4C6ADE2A176B}"/>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grpSp>
        </p:grpSp>
      </p:grpSp>
      <p:sp>
        <p:nvSpPr>
          <p:cNvPr id="126" name="Can 125">
            <a:extLst>
              <a:ext uri="{FF2B5EF4-FFF2-40B4-BE49-F238E27FC236}">
                <a16:creationId xmlns:a16="http://schemas.microsoft.com/office/drawing/2014/main" xmlns="" id="{73051BF3-EDC9-4B70-A32A-A5FF67546FCE}"/>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2" name="Can 491">
            <a:extLst>
              <a:ext uri="{FF2B5EF4-FFF2-40B4-BE49-F238E27FC236}">
                <a16:creationId xmlns:a16="http://schemas.microsoft.com/office/drawing/2014/main" xmlns="" id="{CC5EB5BD-F628-4B5E-9D33-13C68A409400}"/>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4" name="Can 493">
            <a:extLst>
              <a:ext uri="{FF2B5EF4-FFF2-40B4-BE49-F238E27FC236}">
                <a16:creationId xmlns:a16="http://schemas.microsoft.com/office/drawing/2014/main" xmlns="" id="{EB2233DA-36A5-4A57-A9D1-5D858C836D1F}"/>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6" name="Can 495">
            <a:extLst>
              <a:ext uri="{FF2B5EF4-FFF2-40B4-BE49-F238E27FC236}">
                <a16:creationId xmlns:a16="http://schemas.microsoft.com/office/drawing/2014/main" xmlns="" id="{5F100C3A-7752-4525-AAF3-4DDE26FDDEE9}"/>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27" name="Group 6">
            <a:extLst>
              <a:ext uri="{FF2B5EF4-FFF2-40B4-BE49-F238E27FC236}">
                <a16:creationId xmlns:a16="http://schemas.microsoft.com/office/drawing/2014/main" xmlns="" id="{7D651AFA-650D-4621-9AA1-5ABB825DFC0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xmlns="" id="{ACFC469E-B27E-4C82-81DF-7A89183696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 name="Freeform 11">
              <a:extLst>
                <a:ext uri="{FF2B5EF4-FFF2-40B4-BE49-F238E27FC236}">
                  <a16:creationId xmlns:a16="http://schemas.microsoft.com/office/drawing/2014/main" xmlns="" id="{6FF0C2D5-A0A3-4E21-80A1-078D5FF008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 name="Oval 12">
              <a:extLst>
                <a:ext uri="{FF2B5EF4-FFF2-40B4-BE49-F238E27FC236}">
                  <a16:creationId xmlns:a16="http://schemas.microsoft.com/office/drawing/2014/main" xmlns="" id="{2AF47065-9EF9-4A62-AD9D-313410E33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8" name="Group 22">
            <a:extLst>
              <a:ext uri="{FF2B5EF4-FFF2-40B4-BE49-F238E27FC236}">
                <a16:creationId xmlns:a16="http://schemas.microsoft.com/office/drawing/2014/main" xmlns="" id="{F7B2763B-21AA-4A43-9F30-3DA3EB801358}"/>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xmlns="" id="{93E3CB6E-73DE-4085-9A02-76B928BEB4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 name="Freeform 24">
              <a:extLst>
                <a:ext uri="{FF2B5EF4-FFF2-40B4-BE49-F238E27FC236}">
                  <a16:creationId xmlns:a16="http://schemas.microsoft.com/office/drawing/2014/main" xmlns="" id="{D2D4DE7D-4CDD-4E48-8490-F2821D03A0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 name="Oval 25">
              <a:extLst>
                <a:ext uri="{FF2B5EF4-FFF2-40B4-BE49-F238E27FC236}">
                  <a16:creationId xmlns:a16="http://schemas.microsoft.com/office/drawing/2014/main" xmlns="" id="{44611ADA-189B-4038-A372-388ABCD82B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29" name="Group 33">
            <a:extLst>
              <a:ext uri="{FF2B5EF4-FFF2-40B4-BE49-F238E27FC236}">
                <a16:creationId xmlns:a16="http://schemas.microsoft.com/office/drawing/2014/main" xmlns="" id="{B238AB9D-7809-41D5-9C40-EF24BCA4FED5}"/>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xmlns="" id="{B14EF532-3087-45DA-969A-522910C389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6" name="Freeform 35">
              <a:extLst>
                <a:ext uri="{FF2B5EF4-FFF2-40B4-BE49-F238E27FC236}">
                  <a16:creationId xmlns:a16="http://schemas.microsoft.com/office/drawing/2014/main" xmlns="" id="{73E4B549-E0B0-4166-ABB8-76E2432AD34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7" name="Oval 36">
              <a:extLst>
                <a:ext uri="{FF2B5EF4-FFF2-40B4-BE49-F238E27FC236}">
                  <a16:creationId xmlns:a16="http://schemas.microsoft.com/office/drawing/2014/main" xmlns="" id="{74E951AB-CFA9-47E0-8A74-135ACCC9842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32" name="Can 31">
            <a:extLst>
              <a:ext uri="{FF2B5EF4-FFF2-40B4-BE49-F238E27FC236}">
                <a16:creationId xmlns:a16="http://schemas.microsoft.com/office/drawing/2014/main" xmlns="" id="{4BBA1EFF-7D2B-416E-AC92-DD67AB200EB9}"/>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31" name="Group 45">
            <a:extLst>
              <a:ext uri="{FF2B5EF4-FFF2-40B4-BE49-F238E27FC236}">
                <a16:creationId xmlns:a16="http://schemas.microsoft.com/office/drawing/2014/main" xmlns="" id="{C3D2EB8E-AE49-4447-81BC-CCBE39529299}"/>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xmlns="" id="{96177EC0-C955-47EB-9A5C-9C7784EF06B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 name="Freeform 47">
              <a:extLst>
                <a:ext uri="{FF2B5EF4-FFF2-40B4-BE49-F238E27FC236}">
                  <a16:creationId xmlns:a16="http://schemas.microsoft.com/office/drawing/2014/main" xmlns="" id="{3A7F6245-BD11-4090-901E-645DA4F02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 name="Oval 48">
              <a:extLst>
                <a:ext uri="{FF2B5EF4-FFF2-40B4-BE49-F238E27FC236}">
                  <a16:creationId xmlns:a16="http://schemas.microsoft.com/office/drawing/2014/main" xmlns="" id="{E81580B4-57CC-4F6E-97FF-80CA45FB26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2" name="Group 53">
            <a:extLst>
              <a:ext uri="{FF2B5EF4-FFF2-40B4-BE49-F238E27FC236}">
                <a16:creationId xmlns:a16="http://schemas.microsoft.com/office/drawing/2014/main" xmlns="" id="{71509358-009B-4CC7-8CB2-B854967C018C}"/>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xmlns="" id="{7A25B7F4-0BAC-47FF-AA6B-06D65726826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 name="Freeform 55">
              <a:extLst>
                <a:ext uri="{FF2B5EF4-FFF2-40B4-BE49-F238E27FC236}">
                  <a16:creationId xmlns:a16="http://schemas.microsoft.com/office/drawing/2014/main" xmlns="" id="{43462888-CAD7-4320-BDFD-175E57031597}"/>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 name="Oval 56">
              <a:extLst>
                <a:ext uri="{FF2B5EF4-FFF2-40B4-BE49-F238E27FC236}">
                  <a16:creationId xmlns:a16="http://schemas.microsoft.com/office/drawing/2014/main" xmlns="" id="{EFDFA348-B23D-4D30-BBC6-5F1B6BCF8D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3" name="Group 61">
            <a:extLst>
              <a:ext uri="{FF2B5EF4-FFF2-40B4-BE49-F238E27FC236}">
                <a16:creationId xmlns:a16="http://schemas.microsoft.com/office/drawing/2014/main" xmlns="" id="{14A14317-10FD-4EE3-BE25-671511A014D7}"/>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xmlns="" id="{D180DAB8-B8DB-4834-8379-91C2B53967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 name="Freeform 63">
              <a:extLst>
                <a:ext uri="{FF2B5EF4-FFF2-40B4-BE49-F238E27FC236}">
                  <a16:creationId xmlns:a16="http://schemas.microsoft.com/office/drawing/2014/main" xmlns="" id="{79CF20CC-3CEA-4ED8-A854-466F7C1338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 name="Oval 64">
              <a:extLst>
                <a:ext uri="{FF2B5EF4-FFF2-40B4-BE49-F238E27FC236}">
                  <a16:creationId xmlns:a16="http://schemas.microsoft.com/office/drawing/2014/main" xmlns="" id="{8B721E84-E400-49C0-AD32-CCB0987963C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4" name="Group 69">
            <a:extLst>
              <a:ext uri="{FF2B5EF4-FFF2-40B4-BE49-F238E27FC236}">
                <a16:creationId xmlns:a16="http://schemas.microsoft.com/office/drawing/2014/main" xmlns="" id="{27D9EA8A-842B-45D5-8BE8-5CFEA3F1F85A}"/>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xmlns="" id="{A5313057-98CE-4162-98B2-EE01997D4DE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 name="Freeform 71">
              <a:extLst>
                <a:ext uri="{FF2B5EF4-FFF2-40B4-BE49-F238E27FC236}">
                  <a16:creationId xmlns:a16="http://schemas.microsoft.com/office/drawing/2014/main" xmlns="" id="{A99FDE3E-643B-4E07-9B7E-B351C136D8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 name="Oval 72">
              <a:extLst>
                <a:ext uri="{FF2B5EF4-FFF2-40B4-BE49-F238E27FC236}">
                  <a16:creationId xmlns:a16="http://schemas.microsoft.com/office/drawing/2014/main" xmlns="" id="{50811AA1-2EA5-4FC0-B14A-18579862851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5" name="Group 77">
            <a:extLst>
              <a:ext uri="{FF2B5EF4-FFF2-40B4-BE49-F238E27FC236}">
                <a16:creationId xmlns:a16="http://schemas.microsoft.com/office/drawing/2014/main" xmlns="" id="{A49D2EDA-5C51-4012-8767-FB42D4AD21B8}"/>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xmlns="" id="{93CDA110-94FC-451F-B0CE-DAE9AFC056E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 name="Freeform 79">
              <a:extLst>
                <a:ext uri="{FF2B5EF4-FFF2-40B4-BE49-F238E27FC236}">
                  <a16:creationId xmlns:a16="http://schemas.microsoft.com/office/drawing/2014/main" xmlns="" id="{7DBC4A2B-C039-4386-A239-835B3DF760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 name="Oval 80">
              <a:extLst>
                <a:ext uri="{FF2B5EF4-FFF2-40B4-BE49-F238E27FC236}">
                  <a16:creationId xmlns:a16="http://schemas.microsoft.com/office/drawing/2014/main" xmlns="" id="{D7A395E0-34CF-47FA-A637-D9E84A11E64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6" name="Group 85">
            <a:extLst>
              <a:ext uri="{FF2B5EF4-FFF2-40B4-BE49-F238E27FC236}">
                <a16:creationId xmlns:a16="http://schemas.microsoft.com/office/drawing/2014/main" xmlns="" id="{CB6CE229-E365-4956-B73A-FB801A24F19D}"/>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xmlns="" id="{32C734CC-565E-410C-B6A7-DA062E7E0D0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 name="Freeform 87">
              <a:extLst>
                <a:ext uri="{FF2B5EF4-FFF2-40B4-BE49-F238E27FC236}">
                  <a16:creationId xmlns:a16="http://schemas.microsoft.com/office/drawing/2014/main" xmlns="" id="{2D157461-A364-4E53-90AE-45F0CAD87127}"/>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 name="Oval 88">
              <a:extLst>
                <a:ext uri="{FF2B5EF4-FFF2-40B4-BE49-F238E27FC236}">
                  <a16:creationId xmlns:a16="http://schemas.microsoft.com/office/drawing/2014/main" xmlns="" id="{0C535BC6-B374-46FB-AC03-115B0F050B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7" name="Group 93">
            <a:extLst>
              <a:ext uri="{FF2B5EF4-FFF2-40B4-BE49-F238E27FC236}">
                <a16:creationId xmlns:a16="http://schemas.microsoft.com/office/drawing/2014/main" xmlns="" id="{B5A700C4-096D-4510-8F8B-3EF467DD3D69}"/>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xmlns="" id="{F6310F8C-75EA-49E4-A38B-6D05D4DCF23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 name="Freeform 95">
              <a:extLst>
                <a:ext uri="{FF2B5EF4-FFF2-40B4-BE49-F238E27FC236}">
                  <a16:creationId xmlns:a16="http://schemas.microsoft.com/office/drawing/2014/main" xmlns="" id="{4AA91928-FE05-444E-A484-E7244076A93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 name="Oval 96">
              <a:extLst>
                <a:ext uri="{FF2B5EF4-FFF2-40B4-BE49-F238E27FC236}">
                  <a16:creationId xmlns:a16="http://schemas.microsoft.com/office/drawing/2014/main" xmlns="" id="{E85AE9AB-45A0-475F-9289-61C8791405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8" name="Group 101">
            <a:extLst>
              <a:ext uri="{FF2B5EF4-FFF2-40B4-BE49-F238E27FC236}">
                <a16:creationId xmlns:a16="http://schemas.microsoft.com/office/drawing/2014/main" xmlns="" id="{B91521C2-27E1-4568-9CB3-3E350B549BBF}"/>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xmlns="" id="{7E671486-273C-4EFA-86D9-6862BC1FC3B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 name="Freeform 103">
              <a:extLst>
                <a:ext uri="{FF2B5EF4-FFF2-40B4-BE49-F238E27FC236}">
                  <a16:creationId xmlns:a16="http://schemas.microsoft.com/office/drawing/2014/main" xmlns="" id="{6F2D0F2A-976B-4B5C-9E2D-D5A03BAE96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 name="Oval 104">
              <a:extLst>
                <a:ext uri="{FF2B5EF4-FFF2-40B4-BE49-F238E27FC236}">
                  <a16:creationId xmlns:a16="http://schemas.microsoft.com/office/drawing/2014/main" xmlns="" id="{62161162-E245-4DCD-A1B0-3F161FAA6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39" name="Group 109">
            <a:extLst>
              <a:ext uri="{FF2B5EF4-FFF2-40B4-BE49-F238E27FC236}">
                <a16:creationId xmlns:a16="http://schemas.microsoft.com/office/drawing/2014/main" xmlns="" id="{50611B80-3AE8-4581-A0CA-DC296EB74F20}"/>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xmlns="" id="{7DCD1C4B-B477-4BB5-BFFC-B4D384D1391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 name="Freeform 111">
              <a:extLst>
                <a:ext uri="{FF2B5EF4-FFF2-40B4-BE49-F238E27FC236}">
                  <a16:creationId xmlns:a16="http://schemas.microsoft.com/office/drawing/2014/main" xmlns="" id="{F1F42803-F3E1-462A-B3C1-372C32347A4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 name="Oval 112">
              <a:extLst>
                <a:ext uri="{FF2B5EF4-FFF2-40B4-BE49-F238E27FC236}">
                  <a16:creationId xmlns:a16="http://schemas.microsoft.com/office/drawing/2014/main" xmlns="" id="{1E7D172B-CBF9-4323-B5EF-7A5F1C8629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0" name="Group 117">
            <a:extLst>
              <a:ext uri="{FF2B5EF4-FFF2-40B4-BE49-F238E27FC236}">
                <a16:creationId xmlns:a16="http://schemas.microsoft.com/office/drawing/2014/main" xmlns="" id="{520CA2C6-B651-4004-8F6A-17EDDF598E76}"/>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xmlns="" id="{75568475-F243-4E06-B438-9D2D2CA742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 name="Freeform 119">
              <a:extLst>
                <a:ext uri="{FF2B5EF4-FFF2-40B4-BE49-F238E27FC236}">
                  <a16:creationId xmlns:a16="http://schemas.microsoft.com/office/drawing/2014/main" xmlns="" id="{9E50F098-738A-4A79-9456-153503F02F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 name="Oval 120">
              <a:extLst>
                <a:ext uri="{FF2B5EF4-FFF2-40B4-BE49-F238E27FC236}">
                  <a16:creationId xmlns:a16="http://schemas.microsoft.com/office/drawing/2014/main" xmlns="" id="{4AE5E0B9-E84E-4704-9EB5-DD27197B48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1" name="Group 202">
            <a:extLst>
              <a:ext uri="{FF2B5EF4-FFF2-40B4-BE49-F238E27FC236}">
                <a16:creationId xmlns:a16="http://schemas.microsoft.com/office/drawing/2014/main" xmlns="" id="{787220E8-0672-4A0B-B29F-8CCAA207A3BC}"/>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xmlns="" id="{DC863266-EBDE-4577-8E40-701B6E53547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 name="Freeform 204">
              <a:extLst>
                <a:ext uri="{FF2B5EF4-FFF2-40B4-BE49-F238E27FC236}">
                  <a16:creationId xmlns:a16="http://schemas.microsoft.com/office/drawing/2014/main" xmlns="" id="{77835C27-4165-434F-9C10-4756ACD75C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 name="Oval 205">
              <a:extLst>
                <a:ext uri="{FF2B5EF4-FFF2-40B4-BE49-F238E27FC236}">
                  <a16:creationId xmlns:a16="http://schemas.microsoft.com/office/drawing/2014/main" xmlns="" id="{F9A88CEE-B422-478C-9C4D-B543162AC3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2" name="Group 210">
            <a:extLst>
              <a:ext uri="{FF2B5EF4-FFF2-40B4-BE49-F238E27FC236}">
                <a16:creationId xmlns:a16="http://schemas.microsoft.com/office/drawing/2014/main" xmlns="" id="{21A25B55-4715-446A-BDDC-E17BA37AEE05}"/>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xmlns="" id="{7E71071C-9704-4EB4-ADD1-0F39103D10E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 name="Freeform 212">
              <a:extLst>
                <a:ext uri="{FF2B5EF4-FFF2-40B4-BE49-F238E27FC236}">
                  <a16:creationId xmlns:a16="http://schemas.microsoft.com/office/drawing/2014/main" xmlns="" id="{F3F74817-D484-4EB7-850F-B952DE65090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 name="Oval 213">
              <a:extLst>
                <a:ext uri="{FF2B5EF4-FFF2-40B4-BE49-F238E27FC236}">
                  <a16:creationId xmlns:a16="http://schemas.microsoft.com/office/drawing/2014/main" xmlns="" id="{476FC557-80DE-4CA6-A4C7-1568AD2302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3" name="Group 220">
            <a:extLst>
              <a:ext uri="{FF2B5EF4-FFF2-40B4-BE49-F238E27FC236}">
                <a16:creationId xmlns:a16="http://schemas.microsoft.com/office/drawing/2014/main" xmlns="" id="{F98F8D9D-7169-4C4D-BFF6-CA506C51ABFA}"/>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xmlns="" id="{89C980D5-7C9F-4108-8A73-B99750A01F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 name="Freeform 222">
              <a:extLst>
                <a:ext uri="{FF2B5EF4-FFF2-40B4-BE49-F238E27FC236}">
                  <a16:creationId xmlns:a16="http://schemas.microsoft.com/office/drawing/2014/main" xmlns="" id="{4F95240A-CF25-41A4-9FC9-B2C597B8EB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 name="Oval 223">
              <a:extLst>
                <a:ext uri="{FF2B5EF4-FFF2-40B4-BE49-F238E27FC236}">
                  <a16:creationId xmlns:a16="http://schemas.microsoft.com/office/drawing/2014/main" xmlns="" id="{2C8E9CAE-D097-485B-9FEF-71F678246B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4" name="Group 250">
            <a:extLst>
              <a:ext uri="{FF2B5EF4-FFF2-40B4-BE49-F238E27FC236}">
                <a16:creationId xmlns:a16="http://schemas.microsoft.com/office/drawing/2014/main" xmlns="" id="{4989495B-74C7-4544-84C4-EDA45BBFED29}"/>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xmlns="" id="{9651A54B-A363-4889-B805-A2E38E1C9B8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3" name="Freeform 252">
              <a:extLst>
                <a:ext uri="{FF2B5EF4-FFF2-40B4-BE49-F238E27FC236}">
                  <a16:creationId xmlns:a16="http://schemas.microsoft.com/office/drawing/2014/main" xmlns="" id="{4A16B8F4-49E0-4D88-9259-E4F9E16B7B6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4" name="Oval 253">
              <a:extLst>
                <a:ext uri="{FF2B5EF4-FFF2-40B4-BE49-F238E27FC236}">
                  <a16:creationId xmlns:a16="http://schemas.microsoft.com/office/drawing/2014/main" xmlns="" id="{F1AAB94D-8BF7-4926-A1F0-DDD3B7184BD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5" name="Group 258">
            <a:extLst>
              <a:ext uri="{FF2B5EF4-FFF2-40B4-BE49-F238E27FC236}">
                <a16:creationId xmlns:a16="http://schemas.microsoft.com/office/drawing/2014/main" xmlns="" id="{87DBDE01-2893-4B30-B566-BDC37D72215C}"/>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xmlns="" id="{B02C0A97-27B4-4E0D-9ADD-075775DD9F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1" name="Freeform 260">
              <a:extLst>
                <a:ext uri="{FF2B5EF4-FFF2-40B4-BE49-F238E27FC236}">
                  <a16:creationId xmlns:a16="http://schemas.microsoft.com/office/drawing/2014/main" xmlns="" id="{DA999095-2671-4E5B-88B3-AA42C9CC33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2" name="Oval 261">
              <a:extLst>
                <a:ext uri="{FF2B5EF4-FFF2-40B4-BE49-F238E27FC236}">
                  <a16:creationId xmlns:a16="http://schemas.microsoft.com/office/drawing/2014/main" xmlns="" id="{01901B68-4306-49DD-9291-89F587AB9B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6" name="Group 266">
            <a:extLst>
              <a:ext uri="{FF2B5EF4-FFF2-40B4-BE49-F238E27FC236}">
                <a16:creationId xmlns:a16="http://schemas.microsoft.com/office/drawing/2014/main" xmlns="" id="{3E5EA042-F7AB-41C1-AEC9-D11A071212B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xmlns="" id="{00DC4039-5F96-47B4-AA6E-BBBE01323CCC}"/>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9" name="Freeform 268">
              <a:extLst>
                <a:ext uri="{FF2B5EF4-FFF2-40B4-BE49-F238E27FC236}">
                  <a16:creationId xmlns:a16="http://schemas.microsoft.com/office/drawing/2014/main" xmlns="" id="{C9C11CDF-0797-4FD4-A646-8DBD791C7A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0" name="Oval 269">
              <a:extLst>
                <a:ext uri="{FF2B5EF4-FFF2-40B4-BE49-F238E27FC236}">
                  <a16:creationId xmlns:a16="http://schemas.microsoft.com/office/drawing/2014/main" xmlns="" id="{6622A2C2-8DF5-4B90-A05D-56059E7BD1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7" name="Group 274">
            <a:extLst>
              <a:ext uri="{FF2B5EF4-FFF2-40B4-BE49-F238E27FC236}">
                <a16:creationId xmlns:a16="http://schemas.microsoft.com/office/drawing/2014/main" xmlns="" id="{BC1F3A78-0A4C-4084-87E9-0C239A5DE18F}"/>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xmlns="" id="{BE73C547-56A9-4935-BC56-AC3DA9AF9E8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7" name="Freeform 276">
              <a:extLst>
                <a:ext uri="{FF2B5EF4-FFF2-40B4-BE49-F238E27FC236}">
                  <a16:creationId xmlns:a16="http://schemas.microsoft.com/office/drawing/2014/main" xmlns="" id="{F6467599-F7DB-4E79-8CE6-C4FD09E698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8" name="Oval 277">
              <a:extLst>
                <a:ext uri="{FF2B5EF4-FFF2-40B4-BE49-F238E27FC236}">
                  <a16:creationId xmlns:a16="http://schemas.microsoft.com/office/drawing/2014/main" xmlns="" id="{3F4C3065-8911-4851-ACA7-1F02A0ACF2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8" name="Group 285">
            <a:extLst>
              <a:ext uri="{FF2B5EF4-FFF2-40B4-BE49-F238E27FC236}">
                <a16:creationId xmlns:a16="http://schemas.microsoft.com/office/drawing/2014/main" xmlns="" id="{5840EE2C-EA6C-4D24-B407-69BB144532CC}"/>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xmlns="" id="{0519BDD7-896B-4F16-BDC1-26DC0E8EDB0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8" name="Freeform 287">
              <a:extLst>
                <a:ext uri="{FF2B5EF4-FFF2-40B4-BE49-F238E27FC236}">
                  <a16:creationId xmlns:a16="http://schemas.microsoft.com/office/drawing/2014/main" xmlns="" id="{537F3DA7-2996-4B88-8F6E-671E55C3425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9" name="Oval 288">
              <a:extLst>
                <a:ext uri="{FF2B5EF4-FFF2-40B4-BE49-F238E27FC236}">
                  <a16:creationId xmlns:a16="http://schemas.microsoft.com/office/drawing/2014/main" xmlns="" id="{F191B583-B168-4F7A-9259-568DA33C0A5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49" name="Group 293">
            <a:extLst>
              <a:ext uri="{FF2B5EF4-FFF2-40B4-BE49-F238E27FC236}">
                <a16:creationId xmlns:a16="http://schemas.microsoft.com/office/drawing/2014/main" xmlns="" id="{80E401BE-8955-48EC-B465-11365F4507B9}"/>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xmlns="" id="{B90E75B5-B3E9-4900-BECF-D65BBE36CAE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6" name="Freeform 295">
              <a:extLst>
                <a:ext uri="{FF2B5EF4-FFF2-40B4-BE49-F238E27FC236}">
                  <a16:creationId xmlns:a16="http://schemas.microsoft.com/office/drawing/2014/main" xmlns="" id="{F226B3D8-2E3F-4CAD-AA71-B182BF57871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7" name="Oval 296">
              <a:extLst>
                <a:ext uri="{FF2B5EF4-FFF2-40B4-BE49-F238E27FC236}">
                  <a16:creationId xmlns:a16="http://schemas.microsoft.com/office/drawing/2014/main" xmlns="" id="{1211FD3A-2421-4006-BCCE-CEBEFFC670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0" name="Group 301">
            <a:extLst>
              <a:ext uri="{FF2B5EF4-FFF2-40B4-BE49-F238E27FC236}">
                <a16:creationId xmlns:a16="http://schemas.microsoft.com/office/drawing/2014/main" xmlns="" id="{CDF82229-779B-4962-A285-A584A63F9264}"/>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xmlns="" id="{54A0DB8C-26FE-4954-A151-7ADDA8F36815}"/>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4" name="Freeform 303">
              <a:extLst>
                <a:ext uri="{FF2B5EF4-FFF2-40B4-BE49-F238E27FC236}">
                  <a16:creationId xmlns:a16="http://schemas.microsoft.com/office/drawing/2014/main" xmlns="" id="{9757BE05-A873-4134-BF67-4F18E9EF037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5" name="Oval 304">
              <a:extLst>
                <a:ext uri="{FF2B5EF4-FFF2-40B4-BE49-F238E27FC236}">
                  <a16:creationId xmlns:a16="http://schemas.microsoft.com/office/drawing/2014/main" xmlns="" id="{33D913CC-0048-4197-895D-21E7E3C84C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1" name="Group 309">
            <a:extLst>
              <a:ext uri="{FF2B5EF4-FFF2-40B4-BE49-F238E27FC236}">
                <a16:creationId xmlns:a16="http://schemas.microsoft.com/office/drawing/2014/main" xmlns="" id="{1A63A4CB-217A-4ED6-955C-B38060230977}"/>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xmlns="" id="{D88F2641-F726-47AF-ACF0-4CBC8B362AEA}"/>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2" name="Freeform 311">
              <a:extLst>
                <a:ext uri="{FF2B5EF4-FFF2-40B4-BE49-F238E27FC236}">
                  <a16:creationId xmlns:a16="http://schemas.microsoft.com/office/drawing/2014/main" xmlns="" id="{6A265CD6-717E-4169-86DD-D44AB2E90A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3" name="Oval 312">
              <a:extLst>
                <a:ext uri="{FF2B5EF4-FFF2-40B4-BE49-F238E27FC236}">
                  <a16:creationId xmlns:a16="http://schemas.microsoft.com/office/drawing/2014/main" xmlns="" id="{E02776E9-365F-4B1E-8782-110590BFC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52" name="Group 325">
            <a:extLst>
              <a:ext uri="{FF2B5EF4-FFF2-40B4-BE49-F238E27FC236}">
                <a16:creationId xmlns:a16="http://schemas.microsoft.com/office/drawing/2014/main" xmlns="" id="{1FEE228B-1327-401B-B3A8-D1A804FD205A}"/>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xmlns="" id="{01819F4E-B7F5-468B-9178-79B74D93F4B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8" name="Freeform 327">
              <a:extLst>
                <a:ext uri="{FF2B5EF4-FFF2-40B4-BE49-F238E27FC236}">
                  <a16:creationId xmlns:a16="http://schemas.microsoft.com/office/drawing/2014/main" xmlns="" id="{1D90C823-9CEF-4243-A490-C60DE1F73E0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29" name="Oval 328">
              <a:extLst>
                <a:ext uri="{FF2B5EF4-FFF2-40B4-BE49-F238E27FC236}">
                  <a16:creationId xmlns:a16="http://schemas.microsoft.com/office/drawing/2014/main" xmlns="" id="{785672AE-BE9F-4353-94CC-F7A7C89E2C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93" name="Can 492">
            <a:extLst>
              <a:ext uri="{FF2B5EF4-FFF2-40B4-BE49-F238E27FC236}">
                <a16:creationId xmlns:a16="http://schemas.microsoft.com/office/drawing/2014/main" xmlns="" id="{C3A644B7-CC9B-43A5-B8B0-4CD81365BBAF}"/>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5" name="Can 494">
            <a:extLst>
              <a:ext uri="{FF2B5EF4-FFF2-40B4-BE49-F238E27FC236}">
                <a16:creationId xmlns:a16="http://schemas.microsoft.com/office/drawing/2014/main" xmlns="" id="{78779F60-74FA-4B4F-8001-C455F3ADB423}"/>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7" name="Can 496">
            <a:extLst>
              <a:ext uri="{FF2B5EF4-FFF2-40B4-BE49-F238E27FC236}">
                <a16:creationId xmlns:a16="http://schemas.microsoft.com/office/drawing/2014/main" xmlns="" id="{17D037C3-2664-403F-A22B-3B97014F9A33}"/>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 name="Rectangle 9">
            <a:extLst>
              <a:ext uri="{FF2B5EF4-FFF2-40B4-BE49-F238E27FC236}">
                <a16:creationId xmlns:a16="http://schemas.microsoft.com/office/drawing/2014/main" xmlns="" id="{30CFC22A-73DB-4EA0-8ADC-E98515A07829}"/>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9" name="Rectangle 498">
            <a:extLst>
              <a:ext uri="{FF2B5EF4-FFF2-40B4-BE49-F238E27FC236}">
                <a16:creationId xmlns:a16="http://schemas.microsoft.com/office/drawing/2014/main" xmlns="" id="{96FD8273-AD13-4498-A04C-0F5AB2324C1C}"/>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0" name="Rectangle 499">
            <a:extLst>
              <a:ext uri="{FF2B5EF4-FFF2-40B4-BE49-F238E27FC236}">
                <a16:creationId xmlns:a16="http://schemas.microsoft.com/office/drawing/2014/main" xmlns="" id="{9890C62C-1DFE-4CD7-86B3-AA7D25E0780C}"/>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1" name="Rectangle 500">
            <a:extLst>
              <a:ext uri="{FF2B5EF4-FFF2-40B4-BE49-F238E27FC236}">
                <a16:creationId xmlns:a16="http://schemas.microsoft.com/office/drawing/2014/main" xmlns="" id="{F00F89FB-A1F2-4F6B-B967-AF5E920775C8}"/>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60" name="Group 250">
            <a:extLst>
              <a:ext uri="{FF2B5EF4-FFF2-40B4-BE49-F238E27FC236}">
                <a16:creationId xmlns:a16="http://schemas.microsoft.com/office/drawing/2014/main" xmlns="" id="{72894010-ED42-4E5A-9D19-76A7BC388CC5}"/>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xmlns="" id="{DED69378-127E-4AE7-9E2E-C25CC8B7E65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4" name="Freeform 503">
              <a:extLst>
                <a:ext uri="{FF2B5EF4-FFF2-40B4-BE49-F238E27FC236}">
                  <a16:creationId xmlns:a16="http://schemas.microsoft.com/office/drawing/2014/main" xmlns="" id="{3F1F9878-A0D9-4675-ACD5-0CCADCB64D3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5" name="Oval 504">
              <a:extLst>
                <a:ext uri="{FF2B5EF4-FFF2-40B4-BE49-F238E27FC236}">
                  <a16:creationId xmlns:a16="http://schemas.microsoft.com/office/drawing/2014/main" xmlns="" id="{65D0DB77-63F8-47B3-83B4-3CECA4803B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1" name="Group 258">
            <a:extLst>
              <a:ext uri="{FF2B5EF4-FFF2-40B4-BE49-F238E27FC236}">
                <a16:creationId xmlns:a16="http://schemas.microsoft.com/office/drawing/2014/main" xmlns="" id="{8FB71E97-18FC-4F90-A948-A902E8B4C128}"/>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xmlns="" id="{14777697-8716-4CDC-8481-FE8162AFE6A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2" name="Freeform 511">
              <a:extLst>
                <a:ext uri="{FF2B5EF4-FFF2-40B4-BE49-F238E27FC236}">
                  <a16:creationId xmlns:a16="http://schemas.microsoft.com/office/drawing/2014/main" xmlns="" id="{B0AF357B-A85D-4034-BE24-B7B455D03E2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3" name="Oval 512">
              <a:extLst>
                <a:ext uri="{FF2B5EF4-FFF2-40B4-BE49-F238E27FC236}">
                  <a16:creationId xmlns:a16="http://schemas.microsoft.com/office/drawing/2014/main" xmlns="" id="{65D2A63E-641E-4952-B29E-D3962901E4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2" name="Group 266">
            <a:extLst>
              <a:ext uri="{FF2B5EF4-FFF2-40B4-BE49-F238E27FC236}">
                <a16:creationId xmlns:a16="http://schemas.microsoft.com/office/drawing/2014/main" xmlns="" id="{BD975D39-419D-4D2B-B578-CBF4AAC4154E}"/>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xmlns="" id="{33A024E4-9154-4BE2-B979-5D538948E023}"/>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0" name="Freeform 519">
              <a:extLst>
                <a:ext uri="{FF2B5EF4-FFF2-40B4-BE49-F238E27FC236}">
                  <a16:creationId xmlns:a16="http://schemas.microsoft.com/office/drawing/2014/main" xmlns="" id="{1A4941AA-46A6-41ED-A2B3-FE0D21DAC2F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1" name="Oval 520">
              <a:extLst>
                <a:ext uri="{FF2B5EF4-FFF2-40B4-BE49-F238E27FC236}">
                  <a16:creationId xmlns:a16="http://schemas.microsoft.com/office/drawing/2014/main" xmlns="" id="{EB631413-7C5D-4B8D-8FC7-B7491EB499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3" name="Group 274">
            <a:extLst>
              <a:ext uri="{FF2B5EF4-FFF2-40B4-BE49-F238E27FC236}">
                <a16:creationId xmlns:a16="http://schemas.microsoft.com/office/drawing/2014/main" xmlns="" id="{B55B5361-1D36-4429-A4BF-186A0EE09CF0}"/>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xmlns="" id="{A320BA22-1B01-491C-8215-B7E531B114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8" name="Freeform 527">
              <a:extLst>
                <a:ext uri="{FF2B5EF4-FFF2-40B4-BE49-F238E27FC236}">
                  <a16:creationId xmlns:a16="http://schemas.microsoft.com/office/drawing/2014/main" xmlns="" id="{9129FE63-CEA1-4247-9779-F71E1726CF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9" name="Oval 528">
              <a:extLst>
                <a:ext uri="{FF2B5EF4-FFF2-40B4-BE49-F238E27FC236}">
                  <a16:creationId xmlns:a16="http://schemas.microsoft.com/office/drawing/2014/main" xmlns="" id="{0CB84C2C-3210-478D-AD2C-663E9B1B441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4" name="Group 325">
            <a:extLst>
              <a:ext uri="{FF2B5EF4-FFF2-40B4-BE49-F238E27FC236}">
                <a16:creationId xmlns:a16="http://schemas.microsoft.com/office/drawing/2014/main" xmlns="" id="{DAB8DB1B-E781-40C9-982C-EC755D53F5F5}"/>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xmlns="" id="{DA1A5ABE-E4D3-47DE-9BA1-659E953566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6" name="Freeform 535">
              <a:extLst>
                <a:ext uri="{FF2B5EF4-FFF2-40B4-BE49-F238E27FC236}">
                  <a16:creationId xmlns:a16="http://schemas.microsoft.com/office/drawing/2014/main" xmlns="" id="{5741903D-E68E-410D-A9BB-B0899CD9A9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7" name="Oval 536">
              <a:extLst>
                <a:ext uri="{FF2B5EF4-FFF2-40B4-BE49-F238E27FC236}">
                  <a16:creationId xmlns:a16="http://schemas.microsoft.com/office/drawing/2014/main" xmlns="" id="{8FEEDFEF-BC6D-4652-9567-B4DE2EC11C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5" name="Group 250">
            <a:extLst>
              <a:ext uri="{FF2B5EF4-FFF2-40B4-BE49-F238E27FC236}">
                <a16:creationId xmlns:a16="http://schemas.microsoft.com/office/drawing/2014/main" xmlns="" id="{ED681CC9-CA16-4BA6-B520-AFD60A9E4DD8}"/>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xmlns="" id="{0A59C894-5E88-433C-9298-C5E5B43F1D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4" name="Freeform 543">
              <a:extLst>
                <a:ext uri="{FF2B5EF4-FFF2-40B4-BE49-F238E27FC236}">
                  <a16:creationId xmlns:a16="http://schemas.microsoft.com/office/drawing/2014/main" xmlns="" id="{64DE397A-1DE4-4BB0-A4E0-656CBC8928E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5" name="Oval 544">
              <a:extLst>
                <a:ext uri="{FF2B5EF4-FFF2-40B4-BE49-F238E27FC236}">
                  <a16:creationId xmlns:a16="http://schemas.microsoft.com/office/drawing/2014/main" xmlns="" id="{9113F713-5F85-46B3-9582-A8B7413B86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6" name="Group 258">
            <a:extLst>
              <a:ext uri="{FF2B5EF4-FFF2-40B4-BE49-F238E27FC236}">
                <a16:creationId xmlns:a16="http://schemas.microsoft.com/office/drawing/2014/main" xmlns="" id="{39E7A4D5-C4EE-4A6C-8D32-DAD559B8C285}"/>
              </a:ext>
            </a:extLst>
          </p:cNvPr>
          <p:cNvGrpSpPr>
            <a:grpSpLocks/>
          </p:cNvGrpSpPr>
          <p:nvPr/>
        </p:nvGrpSpPr>
        <p:grpSpPr bwMode="auto">
          <a:xfrm>
            <a:off x="10074276" y="1970089"/>
            <a:ext cx="111125" cy="236537"/>
            <a:chOff x="7391400" y="1447800"/>
            <a:chExt cx="228600" cy="685800"/>
          </a:xfrm>
        </p:grpSpPr>
        <p:sp>
          <p:nvSpPr>
            <p:cNvPr id="551" name="Freeform 550">
              <a:extLst>
                <a:ext uri="{FF2B5EF4-FFF2-40B4-BE49-F238E27FC236}">
                  <a16:creationId xmlns:a16="http://schemas.microsoft.com/office/drawing/2014/main" xmlns="" id="{6E8C7BDC-66C9-44D1-944E-5BEEB93FC4E9}"/>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2" name="Freeform 551">
              <a:extLst>
                <a:ext uri="{FF2B5EF4-FFF2-40B4-BE49-F238E27FC236}">
                  <a16:creationId xmlns:a16="http://schemas.microsoft.com/office/drawing/2014/main" xmlns="" id="{AB39A985-5808-4D61-9D26-6B230EF0A1A6}"/>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3" name="Oval 552">
              <a:extLst>
                <a:ext uri="{FF2B5EF4-FFF2-40B4-BE49-F238E27FC236}">
                  <a16:creationId xmlns:a16="http://schemas.microsoft.com/office/drawing/2014/main" xmlns="" id="{7E9EDDC8-5630-45ED-96EE-5106ACCEA6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7" name="Group 266">
            <a:extLst>
              <a:ext uri="{FF2B5EF4-FFF2-40B4-BE49-F238E27FC236}">
                <a16:creationId xmlns:a16="http://schemas.microsoft.com/office/drawing/2014/main" xmlns="" id="{BAFEA378-01CF-4451-8643-E9A20DD1E83D}"/>
              </a:ext>
            </a:extLst>
          </p:cNvPr>
          <p:cNvGrpSpPr>
            <a:grpSpLocks/>
          </p:cNvGrpSpPr>
          <p:nvPr/>
        </p:nvGrpSpPr>
        <p:grpSpPr bwMode="auto">
          <a:xfrm>
            <a:off x="10185401" y="1970089"/>
            <a:ext cx="111125" cy="236537"/>
            <a:chOff x="7391400" y="1447800"/>
            <a:chExt cx="228600" cy="685800"/>
          </a:xfrm>
        </p:grpSpPr>
        <p:sp>
          <p:nvSpPr>
            <p:cNvPr id="559" name="Freeform 558">
              <a:extLst>
                <a:ext uri="{FF2B5EF4-FFF2-40B4-BE49-F238E27FC236}">
                  <a16:creationId xmlns:a16="http://schemas.microsoft.com/office/drawing/2014/main" xmlns="" id="{A68AA36E-7053-48DB-94D6-03CB78614750}"/>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0" name="Freeform 559">
              <a:extLst>
                <a:ext uri="{FF2B5EF4-FFF2-40B4-BE49-F238E27FC236}">
                  <a16:creationId xmlns:a16="http://schemas.microsoft.com/office/drawing/2014/main" xmlns="" id="{4CE756DD-FD55-4BBB-B5F6-0D040B5814E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1" name="Oval 560">
              <a:extLst>
                <a:ext uri="{FF2B5EF4-FFF2-40B4-BE49-F238E27FC236}">
                  <a16:creationId xmlns:a16="http://schemas.microsoft.com/office/drawing/2014/main" xmlns="" id="{0997E008-270F-478B-A74C-10B8B6636B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8" name="Group 274">
            <a:extLst>
              <a:ext uri="{FF2B5EF4-FFF2-40B4-BE49-F238E27FC236}">
                <a16:creationId xmlns:a16="http://schemas.microsoft.com/office/drawing/2014/main" xmlns="" id="{53087003-5A31-4C98-8A7D-D00469265906}"/>
              </a:ext>
            </a:extLst>
          </p:cNvPr>
          <p:cNvGrpSpPr>
            <a:grpSpLocks/>
          </p:cNvGrpSpPr>
          <p:nvPr/>
        </p:nvGrpSpPr>
        <p:grpSpPr bwMode="auto">
          <a:xfrm>
            <a:off x="10625138" y="1970089"/>
            <a:ext cx="112712" cy="236537"/>
            <a:chOff x="7391400" y="1447800"/>
            <a:chExt cx="228600" cy="685800"/>
          </a:xfrm>
        </p:grpSpPr>
        <p:sp>
          <p:nvSpPr>
            <p:cNvPr id="567" name="Freeform 566">
              <a:extLst>
                <a:ext uri="{FF2B5EF4-FFF2-40B4-BE49-F238E27FC236}">
                  <a16:creationId xmlns:a16="http://schemas.microsoft.com/office/drawing/2014/main" xmlns="" id="{4A2AD5A1-B263-452F-9D38-543319A0CDCB}"/>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8" name="Freeform 567">
              <a:extLst>
                <a:ext uri="{FF2B5EF4-FFF2-40B4-BE49-F238E27FC236}">
                  <a16:creationId xmlns:a16="http://schemas.microsoft.com/office/drawing/2014/main" xmlns="" id="{CE4BFC89-30BC-4D00-9EF8-42FA88591A1E}"/>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9" name="Oval 568">
              <a:extLst>
                <a:ext uri="{FF2B5EF4-FFF2-40B4-BE49-F238E27FC236}">
                  <a16:creationId xmlns:a16="http://schemas.microsoft.com/office/drawing/2014/main" xmlns="" id="{F3847231-2EA5-49EC-94DC-F5DAF1DD40D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69" name="Group 325">
            <a:extLst>
              <a:ext uri="{FF2B5EF4-FFF2-40B4-BE49-F238E27FC236}">
                <a16:creationId xmlns:a16="http://schemas.microsoft.com/office/drawing/2014/main" xmlns="" id="{AC6620A7-236E-4853-98B7-DAB84D9A6F4D}"/>
              </a:ext>
            </a:extLst>
          </p:cNvPr>
          <p:cNvGrpSpPr>
            <a:grpSpLocks/>
          </p:cNvGrpSpPr>
          <p:nvPr/>
        </p:nvGrpSpPr>
        <p:grpSpPr bwMode="auto">
          <a:xfrm>
            <a:off x="10517189" y="1970089"/>
            <a:ext cx="111125" cy="236537"/>
            <a:chOff x="7391400" y="1447800"/>
            <a:chExt cx="228600" cy="685800"/>
          </a:xfrm>
        </p:grpSpPr>
        <p:sp>
          <p:nvSpPr>
            <p:cNvPr id="575" name="Freeform 574">
              <a:extLst>
                <a:ext uri="{FF2B5EF4-FFF2-40B4-BE49-F238E27FC236}">
                  <a16:creationId xmlns:a16="http://schemas.microsoft.com/office/drawing/2014/main" xmlns="" id="{141420F0-2869-4DC2-99C2-C251BD20FF4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6" name="Freeform 575">
              <a:extLst>
                <a:ext uri="{FF2B5EF4-FFF2-40B4-BE49-F238E27FC236}">
                  <a16:creationId xmlns:a16="http://schemas.microsoft.com/office/drawing/2014/main" xmlns="" id="{50093227-02B1-45A8-A67E-78F1CB93FA2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7" name="Oval 576">
              <a:extLst>
                <a:ext uri="{FF2B5EF4-FFF2-40B4-BE49-F238E27FC236}">
                  <a16:creationId xmlns:a16="http://schemas.microsoft.com/office/drawing/2014/main" xmlns="" id="{9DD2AAA7-B195-493E-B3B6-9462635AF9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0" name="Group 250">
            <a:extLst>
              <a:ext uri="{FF2B5EF4-FFF2-40B4-BE49-F238E27FC236}">
                <a16:creationId xmlns:a16="http://schemas.microsoft.com/office/drawing/2014/main" xmlns="" id="{6E61CFBE-DB3B-483A-AE96-EE384CC6BA91}"/>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xmlns="" id="{129A30BA-6E64-4B87-8022-C8D7F2739C5A}"/>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4" name="Freeform 583">
              <a:extLst>
                <a:ext uri="{FF2B5EF4-FFF2-40B4-BE49-F238E27FC236}">
                  <a16:creationId xmlns:a16="http://schemas.microsoft.com/office/drawing/2014/main" xmlns="" id="{6A99C343-4A54-4748-9687-8D70CFF5A2B2}"/>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5" name="Oval 584">
              <a:extLst>
                <a:ext uri="{FF2B5EF4-FFF2-40B4-BE49-F238E27FC236}">
                  <a16:creationId xmlns:a16="http://schemas.microsoft.com/office/drawing/2014/main" xmlns="" id="{051DCB81-990A-4792-A54B-9D2A315AA60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1" name="Group 258">
            <a:extLst>
              <a:ext uri="{FF2B5EF4-FFF2-40B4-BE49-F238E27FC236}">
                <a16:creationId xmlns:a16="http://schemas.microsoft.com/office/drawing/2014/main" xmlns="" id="{730A83C8-A393-4479-A090-B3586088692C}"/>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xmlns="" id="{7EB5F279-F5ED-40C3-AA1E-BCB8EDA15FFE}"/>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2" name="Freeform 591">
              <a:extLst>
                <a:ext uri="{FF2B5EF4-FFF2-40B4-BE49-F238E27FC236}">
                  <a16:creationId xmlns:a16="http://schemas.microsoft.com/office/drawing/2014/main" xmlns="" id="{24611FF4-3EDE-42D0-99A0-E31AED214EEB}"/>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3" name="Oval 592">
              <a:extLst>
                <a:ext uri="{FF2B5EF4-FFF2-40B4-BE49-F238E27FC236}">
                  <a16:creationId xmlns:a16="http://schemas.microsoft.com/office/drawing/2014/main" xmlns="" id="{6878BE79-139F-4C2C-9009-95061DB1F1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2" name="Group 266">
            <a:extLst>
              <a:ext uri="{FF2B5EF4-FFF2-40B4-BE49-F238E27FC236}">
                <a16:creationId xmlns:a16="http://schemas.microsoft.com/office/drawing/2014/main" xmlns="" id="{706FEEFF-25CB-4B0D-8B15-46CCF7CB276B}"/>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xmlns="" id="{7BE0D8AB-A19C-4954-8826-772FF4EF39AB}"/>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0" name="Freeform 599">
              <a:extLst>
                <a:ext uri="{FF2B5EF4-FFF2-40B4-BE49-F238E27FC236}">
                  <a16:creationId xmlns:a16="http://schemas.microsoft.com/office/drawing/2014/main" xmlns="" id="{23E1B092-6587-49EB-ACAE-B012FB9E0EDD}"/>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1" name="Oval 600">
              <a:extLst>
                <a:ext uri="{FF2B5EF4-FFF2-40B4-BE49-F238E27FC236}">
                  <a16:creationId xmlns:a16="http://schemas.microsoft.com/office/drawing/2014/main" xmlns="" id="{6154C820-E0D4-4490-889E-B8F4AA32F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3" name="Group 274">
            <a:extLst>
              <a:ext uri="{FF2B5EF4-FFF2-40B4-BE49-F238E27FC236}">
                <a16:creationId xmlns:a16="http://schemas.microsoft.com/office/drawing/2014/main" xmlns="" id="{BD0AF911-5332-4664-9805-EC300F1F47F3}"/>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xmlns="" id="{390911F7-E9D2-461B-8558-9F72F18929D3}"/>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8" name="Freeform 607">
              <a:extLst>
                <a:ext uri="{FF2B5EF4-FFF2-40B4-BE49-F238E27FC236}">
                  <a16:creationId xmlns:a16="http://schemas.microsoft.com/office/drawing/2014/main" xmlns="" id="{A6620167-7EE7-4383-9FDB-707620CEBC7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9" name="Oval 608">
              <a:extLst>
                <a:ext uri="{FF2B5EF4-FFF2-40B4-BE49-F238E27FC236}">
                  <a16:creationId xmlns:a16="http://schemas.microsoft.com/office/drawing/2014/main" xmlns="" id="{0F4B21E8-9DB7-40D0-81FA-F94574F8F68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4" name="Group 325">
            <a:extLst>
              <a:ext uri="{FF2B5EF4-FFF2-40B4-BE49-F238E27FC236}">
                <a16:creationId xmlns:a16="http://schemas.microsoft.com/office/drawing/2014/main" xmlns="" id="{36B63459-EBCE-46D0-A874-9137CDC1389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xmlns="" id="{C5FDA352-692A-427A-B55C-5AC2F9A41BE1}"/>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6" name="Freeform 615">
              <a:extLst>
                <a:ext uri="{FF2B5EF4-FFF2-40B4-BE49-F238E27FC236}">
                  <a16:creationId xmlns:a16="http://schemas.microsoft.com/office/drawing/2014/main" xmlns="" id="{D36AB616-E02B-4534-BF55-E2E9875676B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7" name="Oval 616">
              <a:extLst>
                <a:ext uri="{FF2B5EF4-FFF2-40B4-BE49-F238E27FC236}">
                  <a16:creationId xmlns:a16="http://schemas.microsoft.com/office/drawing/2014/main" xmlns="" id="{79A77682-747E-47C6-9BBA-C988E6C1C50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5" name="Group 250">
            <a:extLst>
              <a:ext uri="{FF2B5EF4-FFF2-40B4-BE49-F238E27FC236}">
                <a16:creationId xmlns:a16="http://schemas.microsoft.com/office/drawing/2014/main" xmlns="" id="{6550040B-3189-4634-91CA-A318C49FF368}"/>
              </a:ext>
            </a:extLst>
          </p:cNvPr>
          <p:cNvGrpSpPr>
            <a:grpSpLocks/>
          </p:cNvGrpSpPr>
          <p:nvPr/>
        </p:nvGrpSpPr>
        <p:grpSpPr bwMode="auto">
          <a:xfrm>
            <a:off x="1509712" y="1978025"/>
            <a:ext cx="111126" cy="236538"/>
            <a:chOff x="7391400" y="1447800"/>
            <a:chExt cx="228600" cy="685800"/>
          </a:xfrm>
        </p:grpSpPr>
        <p:sp>
          <p:nvSpPr>
            <p:cNvPr id="623" name="Freeform 622">
              <a:extLst>
                <a:ext uri="{FF2B5EF4-FFF2-40B4-BE49-F238E27FC236}">
                  <a16:creationId xmlns:a16="http://schemas.microsoft.com/office/drawing/2014/main" xmlns="" id="{C7AAE939-E40D-4F3D-988D-CD87EB680E03}"/>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4" name="Freeform 623">
              <a:extLst>
                <a:ext uri="{FF2B5EF4-FFF2-40B4-BE49-F238E27FC236}">
                  <a16:creationId xmlns:a16="http://schemas.microsoft.com/office/drawing/2014/main" xmlns="" id="{3DB1909B-443B-4745-AB21-457F9F0AB85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5" name="Oval 624">
              <a:extLst>
                <a:ext uri="{FF2B5EF4-FFF2-40B4-BE49-F238E27FC236}">
                  <a16:creationId xmlns:a16="http://schemas.microsoft.com/office/drawing/2014/main" xmlns="" id="{FF468687-1CFB-4240-BE63-ADF515AEB9A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6" name="Group 258">
            <a:extLst>
              <a:ext uri="{FF2B5EF4-FFF2-40B4-BE49-F238E27FC236}">
                <a16:creationId xmlns:a16="http://schemas.microsoft.com/office/drawing/2014/main" xmlns="" id="{D780FA4F-D6B0-465E-ABA4-65123B99D67B}"/>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xmlns="" id="{94A8B78F-9EAD-4211-867B-6B3CF10164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2" name="Freeform 631">
              <a:extLst>
                <a:ext uri="{FF2B5EF4-FFF2-40B4-BE49-F238E27FC236}">
                  <a16:creationId xmlns:a16="http://schemas.microsoft.com/office/drawing/2014/main" xmlns="" id="{45603708-E8EF-4253-83B8-8D5EA0CC661E}"/>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3" name="Oval 632">
              <a:extLst>
                <a:ext uri="{FF2B5EF4-FFF2-40B4-BE49-F238E27FC236}">
                  <a16:creationId xmlns:a16="http://schemas.microsoft.com/office/drawing/2014/main" xmlns="" id="{792D52C5-33A8-4538-8436-6CA24F3D27C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7" name="Group 266">
            <a:extLst>
              <a:ext uri="{FF2B5EF4-FFF2-40B4-BE49-F238E27FC236}">
                <a16:creationId xmlns:a16="http://schemas.microsoft.com/office/drawing/2014/main" xmlns="" id="{60EC6E48-0A19-4684-8620-572ACBA6F608}"/>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xmlns="" id="{A157E40F-CB4B-4F0B-AFD1-FFB449D77437}"/>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0" name="Freeform 639">
              <a:extLst>
                <a:ext uri="{FF2B5EF4-FFF2-40B4-BE49-F238E27FC236}">
                  <a16:creationId xmlns:a16="http://schemas.microsoft.com/office/drawing/2014/main" xmlns="" id="{C817B856-5171-428D-833D-5427C6D87BD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1" name="Oval 640">
              <a:extLst>
                <a:ext uri="{FF2B5EF4-FFF2-40B4-BE49-F238E27FC236}">
                  <a16:creationId xmlns:a16="http://schemas.microsoft.com/office/drawing/2014/main" xmlns="" id="{B4BFEBA4-D4A9-4B4C-BFA7-4B2C78BCC25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8" name="Group 274">
            <a:extLst>
              <a:ext uri="{FF2B5EF4-FFF2-40B4-BE49-F238E27FC236}">
                <a16:creationId xmlns:a16="http://schemas.microsoft.com/office/drawing/2014/main" xmlns="" id="{10D4B2B6-921A-41A9-A923-94CABF585F8C}"/>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xmlns="" id="{C0B79183-3937-4BEA-8729-199F815CDA5F}"/>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8" name="Freeform 647">
              <a:extLst>
                <a:ext uri="{FF2B5EF4-FFF2-40B4-BE49-F238E27FC236}">
                  <a16:creationId xmlns:a16="http://schemas.microsoft.com/office/drawing/2014/main" xmlns="" id="{2FAFEF6E-7ECA-45EF-B9DC-92986FD97DE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9" name="Oval 648">
              <a:extLst>
                <a:ext uri="{FF2B5EF4-FFF2-40B4-BE49-F238E27FC236}">
                  <a16:creationId xmlns:a16="http://schemas.microsoft.com/office/drawing/2014/main" xmlns="" id="{B8C38AA9-1A0A-43B6-9641-59A6B76EDF1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79" name="Group 325">
            <a:extLst>
              <a:ext uri="{FF2B5EF4-FFF2-40B4-BE49-F238E27FC236}">
                <a16:creationId xmlns:a16="http://schemas.microsoft.com/office/drawing/2014/main" xmlns="" id="{4033567B-3371-4C8F-89AF-4E63E26E6E7A}"/>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xmlns="" id="{A4D2BDBB-CABA-446D-B161-3F98DEB955E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6" name="Freeform 655">
              <a:extLst>
                <a:ext uri="{FF2B5EF4-FFF2-40B4-BE49-F238E27FC236}">
                  <a16:creationId xmlns:a16="http://schemas.microsoft.com/office/drawing/2014/main" xmlns="" id="{8E3F8349-89F1-4A04-9E93-8C179E6CFD0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7" name="Oval 656">
              <a:extLst>
                <a:ext uri="{FF2B5EF4-FFF2-40B4-BE49-F238E27FC236}">
                  <a16:creationId xmlns:a16="http://schemas.microsoft.com/office/drawing/2014/main" xmlns="" id="{FCF85650-EBB2-4319-A375-A54127113EE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488" name="Can 487">
            <a:extLst>
              <a:ext uri="{FF2B5EF4-FFF2-40B4-BE49-F238E27FC236}">
                <a16:creationId xmlns:a16="http://schemas.microsoft.com/office/drawing/2014/main" xmlns="" id="{D0810858-F884-41A2-A5C3-24D5754C0862}"/>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89" name="Can 488">
            <a:extLst>
              <a:ext uri="{FF2B5EF4-FFF2-40B4-BE49-F238E27FC236}">
                <a16:creationId xmlns:a16="http://schemas.microsoft.com/office/drawing/2014/main" xmlns="" id="{A39A0D76-F58D-45F3-89F3-5FC33D562D91}"/>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0" name="Can 489">
            <a:extLst>
              <a:ext uri="{FF2B5EF4-FFF2-40B4-BE49-F238E27FC236}">
                <a16:creationId xmlns:a16="http://schemas.microsoft.com/office/drawing/2014/main" xmlns="" id="{2DC56D53-FC43-4DFE-BDB9-0D2B30AD204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491" name="Can 490">
            <a:extLst>
              <a:ext uri="{FF2B5EF4-FFF2-40B4-BE49-F238E27FC236}">
                <a16:creationId xmlns:a16="http://schemas.microsoft.com/office/drawing/2014/main" xmlns="" id="{EBEC9761-8BFF-40B9-8E49-46FEE4A2146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0" name="Can 669">
            <a:extLst>
              <a:ext uri="{FF2B5EF4-FFF2-40B4-BE49-F238E27FC236}">
                <a16:creationId xmlns:a16="http://schemas.microsoft.com/office/drawing/2014/main" xmlns="" id="{EA66F531-2491-4AB0-802D-D238F21C780A}"/>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1" name="Can 670">
            <a:extLst>
              <a:ext uri="{FF2B5EF4-FFF2-40B4-BE49-F238E27FC236}">
                <a16:creationId xmlns:a16="http://schemas.microsoft.com/office/drawing/2014/main" xmlns="" id="{95C8D0E2-F51A-4922-BB3A-91FF93E5547F}"/>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2" name="Can 671">
            <a:extLst>
              <a:ext uri="{FF2B5EF4-FFF2-40B4-BE49-F238E27FC236}">
                <a16:creationId xmlns:a16="http://schemas.microsoft.com/office/drawing/2014/main" xmlns="" id="{7733573A-5FA1-480E-90D3-1ED0DC1241F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3" name="Can 672">
            <a:extLst>
              <a:ext uri="{FF2B5EF4-FFF2-40B4-BE49-F238E27FC236}">
                <a16:creationId xmlns:a16="http://schemas.microsoft.com/office/drawing/2014/main" xmlns="" id="{4B553996-1A31-4CBC-8061-E1751AA1632E}"/>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4" name="Can 673">
            <a:extLst>
              <a:ext uri="{FF2B5EF4-FFF2-40B4-BE49-F238E27FC236}">
                <a16:creationId xmlns:a16="http://schemas.microsoft.com/office/drawing/2014/main" xmlns="" id="{22CCD543-A558-4468-9AF3-AAC1D2524193}"/>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5" name="Can 674">
            <a:extLst>
              <a:ext uri="{FF2B5EF4-FFF2-40B4-BE49-F238E27FC236}">
                <a16:creationId xmlns:a16="http://schemas.microsoft.com/office/drawing/2014/main" xmlns="" id="{277E8B11-1E14-47B2-BF90-B5BC196A28F0}"/>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6" name="Can 675">
            <a:extLst>
              <a:ext uri="{FF2B5EF4-FFF2-40B4-BE49-F238E27FC236}">
                <a16:creationId xmlns:a16="http://schemas.microsoft.com/office/drawing/2014/main" xmlns="" id="{D7A0CB77-820A-4A34-8787-FD25240CF1C3}"/>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7" name="Can 676">
            <a:extLst>
              <a:ext uri="{FF2B5EF4-FFF2-40B4-BE49-F238E27FC236}">
                <a16:creationId xmlns:a16="http://schemas.microsoft.com/office/drawing/2014/main" xmlns="" id="{00F81FC4-081A-429F-8369-2405C436B5C0}"/>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8" name="Oval 677">
            <a:extLst>
              <a:ext uri="{FF2B5EF4-FFF2-40B4-BE49-F238E27FC236}">
                <a16:creationId xmlns:a16="http://schemas.microsoft.com/office/drawing/2014/main" xmlns="" id="{BEBDF368-A5CF-4495-840F-0B9D116521B9}"/>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79" name="Oval 678">
            <a:extLst>
              <a:ext uri="{FF2B5EF4-FFF2-40B4-BE49-F238E27FC236}">
                <a16:creationId xmlns:a16="http://schemas.microsoft.com/office/drawing/2014/main" xmlns="" id="{F87546A1-88E9-4E88-BB2E-D0FDEAA60635}"/>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0" name="Oval 679">
            <a:extLst>
              <a:ext uri="{FF2B5EF4-FFF2-40B4-BE49-F238E27FC236}">
                <a16:creationId xmlns:a16="http://schemas.microsoft.com/office/drawing/2014/main" xmlns="" id="{0AFF2B7E-8966-4487-95E6-42360DAD0463}"/>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nvGrpSpPr>
          <p:cNvPr id="9295" name="Group 250">
            <a:extLst>
              <a:ext uri="{FF2B5EF4-FFF2-40B4-BE49-F238E27FC236}">
                <a16:creationId xmlns:a16="http://schemas.microsoft.com/office/drawing/2014/main" xmlns="" id="{1277D7E7-D42D-4A0A-B28D-5B3CA991C86E}"/>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xmlns="" id="{CB440A05-2833-4A6E-9667-25A7D9A128C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3" name="Freeform 682">
              <a:extLst>
                <a:ext uri="{FF2B5EF4-FFF2-40B4-BE49-F238E27FC236}">
                  <a16:creationId xmlns:a16="http://schemas.microsoft.com/office/drawing/2014/main" xmlns="" id="{80032563-3AD5-4244-B58C-A0AEE594CD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4" name="Oval 683">
              <a:extLst>
                <a:ext uri="{FF2B5EF4-FFF2-40B4-BE49-F238E27FC236}">
                  <a16:creationId xmlns:a16="http://schemas.microsoft.com/office/drawing/2014/main" xmlns="" id="{75B1E53A-2010-4080-BB57-5972FE22FA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6" name="Group 258">
            <a:extLst>
              <a:ext uri="{FF2B5EF4-FFF2-40B4-BE49-F238E27FC236}">
                <a16:creationId xmlns:a16="http://schemas.microsoft.com/office/drawing/2014/main" xmlns="" id="{27D67B76-B9DF-4DDC-8E71-7DD7B8B00D93}"/>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xmlns="" id="{BB7FECC9-139B-49CF-B60C-8091FC75AD1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1" name="Freeform 690">
              <a:extLst>
                <a:ext uri="{FF2B5EF4-FFF2-40B4-BE49-F238E27FC236}">
                  <a16:creationId xmlns:a16="http://schemas.microsoft.com/office/drawing/2014/main" xmlns="" id="{8275CBDF-4485-48A5-8D37-193DAE17D63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2" name="Oval 691">
              <a:extLst>
                <a:ext uri="{FF2B5EF4-FFF2-40B4-BE49-F238E27FC236}">
                  <a16:creationId xmlns:a16="http://schemas.microsoft.com/office/drawing/2014/main" xmlns="" id="{CB3696FA-BEF1-4D80-9CFA-58A9480BF6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7" name="Group 266">
            <a:extLst>
              <a:ext uri="{FF2B5EF4-FFF2-40B4-BE49-F238E27FC236}">
                <a16:creationId xmlns:a16="http://schemas.microsoft.com/office/drawing/2014/main" xmlns="" id="{2B6DA0D3-1AD0-47A7-A42D-6F9F60C0D5BD}"/>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xmlns="" id="{D6095434-0E4C-4D2E-8494-9EECB4BD76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9" name="Freeform 698">
              <a:extLst>
                <a:ext uri="{FF2B5EF4-FFF2-40B4-BE49-F238E27FC236}">
                  <a16:creationId xmlns:a16="http://schemas.microsoft.com/office/drawing/2014/main" xmlns="" id="{1BA2EE41-5C5F-4758-A151-592A29DAC1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0" name="Oval 699">
              <a:extLst>
                <a:ext uri="{FF2B5EF4-FFF2-40B4-BE49-F238E27FC236}">
                  <a16:creationId xmlns:a16="http://schemas.microsoft.com/office/drawing/2014/main" xmlns="" id="{A2058429-3958-4510-BB36-C9118D28B0B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8" name="Group 274">
            <a:extLst>
              <a:ext uri="{FF2B5EF4-FFF2-40B4-BE49-F238E27FC236}">
                <a16:creationId xmlns:a16="http://schemas.microsoft.com/office/drawing/2014/main" xmlns="" id="{FE80168D-A933-4C34-8AF1-298BE14C0C1C}"/>
              </a:ext>
            </a:extLst>
          </p:cNvPr>
          <p:cNvGrpSpPr>
            <a:grpSpLocks/>
          </p:cNvGrpSpPr>
          <p:nvPr/>
        </p:nvGrpSpPr>
        <p:grpSpPr bwMode="auto">
          <a:xfrm>
            <a:off x="7937501" y="1970089"/>
            <a:ext cx="111125" cy="236537"/>
            <a:chOff x="7391400" y="1447800"/>
            <a:chExt cx="228600" cy="685800"/>
          </a:xfrm>
        </p:grpSpPr>
        <p:sp>
          <p:nvSpPr>
            <p:cNvPr id="706" name="Freeform 705">
              <a:extLst>
                <a:ext uri="{FF2B5EF4-FFF2-40B4-BE49-F238E27FC236}">
                  <a16:creationId xmlns:a16="http://schemas.microsoft.com/office/drawing/2014/main" xmlns="" id="{F9B59666-D6C0-46D2-A403-6059E0341DE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7" name="Freeform 706">
              <a:extLst>
                <a:ext uri="{FF2B5EF4-FFF2-40B4-BE49-F238E27FC236}">
                  <a16:creationId xmlns:a16="http://schemas.microsoft.com/office/drawing/2014/main" xmlns="" id="{FCABAC71-368C-4233-88A7-582DE6D742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8" name="Oval 707">
              <a:extLst>
                <a:ext uri="{FF2B5EF4-FFF2-40B4-BE49-F238E27FC236}">
                  <a16:creationId xmlns:a16="http://schemas.microsoft.com/office/drawing/2014/main" xmlns="" id="{4B277832-EB4E-47CE-8D39-BA40DC72AC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299" name="Group 325">
            <a:extLst>
              <a:ext uri="{FF2B5EF4-FFF2-40B4-BE49-F238E27FC236}">
                <a16:creationId xmlns:a16="http://schemas.microsoft.com/office/drawing/2014/main" xmlns="" id="{3146B2C7-4367-4614-8171-D87D5D33C711}"/>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xmlns="" id="{D8783339-1308-4D77-A93E-F3AF9CBDD4F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5" name="Freeform 714">
              <a:extLst>
                <a:ext uri="{FF2B5EF4-FFF2-40B4-BE49-F238E27FC236}">
                  <a16:creationId xmlns:a16="http://schemas.microsoft.com/office/drawing/2014/main" xmlns="" id="{4510BBFD-4124-4CC1-9285-B89B46ABED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6" name="Oval 715">
              <a:extLst>
                <a:ext uri="{FF2B5EF4-FFF2-40B4-BE49-F238E27FC236}">
                  <a16:creationId xmlns:a16="http://schemas.microsoft.com/office/drawing/2014/main" xmlns="" id="{CBF1F9F6-04A6-4F75-846A-00C59043DB1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0" name="Group 250">
            <a:extLst>
              <a:ext uri="{FF2B5EF4-FFF2-40B4-BE49-F238E27FC236}">
                <a16:creationId xmlns:a16="http://schemas.microsoft.com/office/drawing/2014/main" xmlns="" id="{14C19FED-E767-4D22-BAB1-375A6F4DBB19}"/>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xmlns="" id="{1BF96357-2C50-4244-949E-D9CE65F8AD0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3" name="Freeform 722">
              <a:extLst>
                <a:ext uri="{FF2B5EF4-FFF2-40B4-BE49-F238E27FC236}">
                  <a16:creationId xmlns:a16="http://schemas.microsoft.com/office/drawing/2014/main" xmlns="" id="{E5F50857-1E4D-4DB5-84B0-3D155772030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4" name="Oval 723">
              <a:extLst>
                <a:ext uri="{FF2B5EF4-FFF2-40B4-BE49-F238E27FC236}">
                  <a16:creationId xmlns:a16="http://schemas.microsoft.com/office/drawing/2014/main" xmlns="" id="{21A01101-CB98-4FF3-B76C-9C6BA7AD941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1" name="Group 258">
            <a:extLst>
              <a:ext uri="{FF2B5EF4-FFF2-40B4-BE49-F238E27FC236}">
                <a16:creationId xmlns:a16="http://schemas.microsoft.com/office/drawing/2014/main" xmlns="" id="{7344575E-EE44-466D-A1AE-7D7E36204B47}"/>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xmlns="" id="{4C7759B6-3655-4B01-BDA0-2DA90A61E3A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1" name="Freeform 730">
              <a:extLst>
                <a:ext uri="{FF2B5EF4-FFF2-40B4-BE49-F238E27FC236}">
                  <a16:creationId xmlns:a16="http://schemas.microsoft.com/office/drawing/2014/main" xmlns="" id="{17FDE4A6-AE83-4246-81AF-A9FD24D58D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2" name="Oval 731">
              <a:extLst>
                <a:ext uri="{FF2B5EF4-FFF2-40B4-BE49-F238E27FC236}">
                  <a16:creationId xmlns:a16="http://schemas.microsoft.com/office/drawing/2014/main" xmlns="" id="{B998B454-CC19-4BD5-B8AA-77140409E8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2" name="Group 266">
            <a:extLst>
              <a:ext uri="{FF2B5EF4-FFF2-40B4-BE49-F238E27FC236}">
                <a16:creationId xmlns:a16="http://schemas.microsoft.com/office/drawing/2014/main" xmlns="" id="{E6F6C63A-8FDA-4811-8F6E-AA250322C20F}"/>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xmlns="" id="{4EE9D187-2DE8-46EC-B431-5751E7973BB3}"/>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9" name="Freeform 738">
              <a:extLst>
                <a:ext uri="{FF2B5EF4-FFF2-40B4-BE49-F238E27FC236}">
                  <a16:creationId xmlns:a16="http://schemas.microsoft.com/office/drawing/2014/main" xmlns="" id="{92321B5A-C819-4647-93EA-962CD208965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0" name="Oval 739">
              <a:extLst>
                <a:ext uri="{FF2B5EF4-FFF2-40B4-BE49-F238E27FC236}">
                  <a16:creationId xmlns:a16="http://schemas.microsoft.com/office/drawing/2014/main" xmlns="" id="{45B23D17-B2F1-45E3-A4F9-230BD7C2873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3" name="Group 274">
            <a:extLst>
              <a:ext uri="{FF2B5EF4-FFF2-40B4-BE49-F238E27FC236}">
                <a16:creationId xmlns:a16="http://schemas.microsoft.com/office/drawing/2014/main" xmlns="" id="{8436CDC6-C7FA-49FA-82F0-B6B7194BC5A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xmlns="" id="{96F5BAB5-9885-4A88-8FBA-D8B1EC9D6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7" name="Freeform 746">
              <a:extLst>
                <a:ext uri="{FF2B5EF4-FFF2-40B4-BE49-F238E27FC236}">
                  <a16:creationId xmlns:a16="http://schemas.microsoft.com/office/drawing/2014/main" xmlns="" id="{330921FD-9084-4B8B-AE61-04DC626F1A2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8" name="Oval 747">
              <a:extLst>
                <a:ext uri="{FF2B5EF4-FFF2-40B4-BE49-F238E27FC236}">
                  <a16:creationId xmlns:a16="http://schemas.microsoft.com/office/drawing/2014/main" xmlns="" id="{0F4A1395-FDE6-4096-8A87-DDA53F160E9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4" name="Group 325">
            <a:extLst>
              <a:ext uri="{FF2B5EF4-FFF2-40B4-BE49-F238E27FC236}">
                <a16:creationId xmlns:a16="http://schemas.microsoft.com/office/drawing/2014/main" xmlns="" id="{F3314BB3-7652-4498-A07E-22B321165BEE}"/>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xmlns="" id="{6CC89165-BEF6-4ABE-BA99-FD5D969225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5" name="Freeform 754">
              <a:extLst>
                <a:ext uri="{FF2B5EF4-FFF2-40B4-BE49-F238E27FC236}">
                  <a16:creationId xmlns:a16="http://schemas.microsoft.com/office/drawing/2014/main" xmlns="" id="{3BF2868B-C2CB-438B-8BA3-C5C6CE1A64E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6" name="Oval 755">
              <a:extLst>
                <a:ext uri="{FF2B5EF4-FFF2-40B4-BE49-F238E27FC236}">
                  <a16:creationId xmlns:a16="http://schemas.microsoft.com/office/drawing/2014/main" xmlns="" id="{9633883A-46B7-406E-802A-D7966984F4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5" name="Group 77">
            <a:extLst>
              <a:ext uri="{FF2B5EF4-FFF2-40B4-BE49-F238E27FC236}">
                <a16:creationId xmlns:a16="http://schemas.microsoft.com/office/drawing/2014/main" xmlns="" id="{7E13B608-F942-4BAF-BCDB-21C65DB4CE32}"/>
              </a:ext>
            </a:extLst>
          </p:cNvPr>
          <p:cNvGrpSpPr>
            <a:grpSpLocks/>
          </p:cNvGrpSpPr>
          <p:nvPr/>
        </p:nvGrpSpPr>
        <p:grpSpPr bwMode="auto">
          <a:xfrm>
            <a:off x="8042276" y="1970089"/>
            <a:ext cx="111125" cy="236537"/>
            <a:chOff x="7391400" y="1447800"/>
            <a:chExt cx="228600" cy="685800"/>
          </a:xfrm>
        </p:grpSpPr>
        <p:sp>
          <p:nvSpPr>
            <p:cNvPr id="762" name="Freeform 761">
              <a:extLst>
                <a:ext uri="{FF2B5EF4-FFF2-40B4-BE49-F238E27FC236}">
                  <a16:creationId xmlns:a16="http://schemas.microsoft.com/office/drawing/2014/main" xmlns="" id="{C5F320F5-E467-4CEE-97BE-90285D0E11C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3" name="Freeform 762">
              <a:extLst>
                <a:ext uri="{FF2B5EF4-FFF2-40B4-BE49-F238E27FC236}">
                  <a16:creationId xmlns:a16="http://schemas.microsoft.com/office/drawing/2014/main" xmlns="" id="{BA7918C2-9A4F-4A31-9FF3-A1CAFDB97B1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4" name="Oval 763">
              <a:extLst>
                <a:ext uri="{FF2B5EF4-FFF2-40B4-BE49-F238E27FC236}">
                  <a16:creationId xmlns:a16="http://schemas.microsoft.com/office/drawing/2014/main" xmlns="" id="{0FC71EAA-EADA-4071-8539-5A8FE3237D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6" name="Group 85">
            <a:extLst>
              <a:ext uri="{FF2B5EF4-FFF2-40B4-BE49-F238E27FC236}">
                <a16:creationId xmlns:a16="http://schemas.microsoft.com/office/drawing/2014/main" xmlns="" id="{BC5BE1A4-2243-4C86-ABC1-770BA3FDCB15}"/>
              </a:ext>
            </a:extLst>
          </p:cNvPr>
          <p:cNvGrpSpPr>
            <a:grpSpLocks/>
          </p:cNvGrpSpPr>
          <p:nvPr/>
        </p:nvGrpSpPr>
        <p:grpSpPr bwMode="auto">
          <a:xfrm>
            <a:off x="8153401" y="1970089"/>
            <a:ext cx="111125" cy="236537"/>
            <a:chOff x="7391400" y="1447800"/>
            <a:chExt cx="228600" cy="685800"/>
          </a:xfrm>
        </p:grpSpPr>
        <p:sp>
          <p:nvSpPr>
            <p:cNvPr id="770" name="Freeform 769">
              <a:extLst>
                <a:ext uri="{FF2B5EF4-FFF2-40B4-BE49-F238E27FC236}">
                  <a16:creationId xmlns:a16="http://schemas.microsoft.com/office/drawing/2014/main" xmlns="" id="{7D3D02AB-7187-4732-9479-56E50A3F553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1" name="Freeform 770">
              <a:extLst>
                <a:ext uri="{FF2B5EF4-FFF2-40B4-BE49-F238E27FC236}">
                  <a16:creationId xmlns:a16="http://schemas.microsoft.com/office/drawing/2014/main" xmlns="" id="{2E835A1E-089D-462A-9700-35ECC5B1D24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2" name="Oval 771">
              <a:extLst>
                <a:ext uri="{FF2B5EF4-FFF2-40B4-BE49-F238E27FC236}">
                  <a16:creationId xmlns:a16="http://schemas.microsoft.com/office/drawing/2014/main" xmlns="" id="{13B4842A-0D89-4137-B66A-0D1A6631BA0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7" name="Group 285">
            <a:extLst>
              <a:ext uri="{FF2B5EF4-FFF2-40B4-BE49-F238E27FC236}">
                <a16:creationId xmlns:a16="http://schemas.microsoft.com/office/drawing/2014/main" xmlns="" id="{A6FC090C-A94E-421F-BA23-50BFF7929E18}"/>
              </a:ext>
            </a:extLst>
          </p:cNvPr>
          <p:cNvGrpSpPr>
            <a:grpSpLocks/>
          </p:cNvGrpSpPr>
          <p:nvPr/>
        </p:nvGrpSpPr>
        <p:grpSpPr bwMode="auto">
          <a:xfrm>
            <a:off x="8264526" y="1970089"/>
            <a:ext cx="111125" cy="236537"/>
            <a:chOff x="7391400" y="1447800"/>
            <a:chExt cx="228600" cy="685800"/>
          </a:xfrm>
        </p:grpSpPr>
        <p:sp>
          <p:nvSpPr>
            <p:cNvPr id="778" name="Freeform 777">
              <a:extLst>
                <a:ext uri="{FF2B5EF4-FFF2-40B4-BE49-F238E27FC236}">
                  <a16:creationId xmlns:a16="http://schemas.microsoft.com/office/drawing/2014/main" xmlns="" id="{02E65D55-E85A-4748-9544-33CE2531EA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9" name="Freeform 778">
              <a:extLst>
                <a:ext uri="{FF2B5EF4-FFF2-40B4-BE49-F238E27FC236}">
                  <a16:creationId xmlns:a16="http://schemas.microsoft.com/office/drawing/2014/main" xmlns="" id="{9970A939-6DB8-4056-86F6-6C03C301CB9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0" name="Oval 779">
              <a:extLst>
                <a:ext uri="{FF2B5EF4-FFF2-40B4-BE49-F238E27FC236}">
                  <a16:creationId xmlns:a16="http://schemas.microsoft.com/office/drawing/2014/main" xmlns="" id="{6F2FA09E-7498-491B-AF6B-F5CA58F035E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8" name="Group 293">
            <a:extLst>
              <a:ext uri="{FF2B5EF4-FFF2-40B4-BE49-F238E27FC236}">
                <a16:creationId xmlns:a16="http://schemas.microsoft.com/office/drawing/2014/main" xmlns="" id="{27E75D1C-F186-4CC9-8BDC-E88F32DB5AC5}"/>
              </a:ext>
            </a:extLst>
          </p:cNvPr>
          <p:cNvGrpSpPr>
            <a:grpSpLocks/>
          </p:cNvGrpSpPr>
          <p:nvPr/>
        </p:nvGrpSpPr>
        <p:grpSpPr bwMode="auto">
          <a:xfrm>
            <a:off x="8375651" y="1970089"/>
            <a:ext cx="111125" cy="236537"/>
            <a:chOff x="7391400" y="1447800"/>
            <a:chExt cx="228600" cy="685800"/>
          </a:xfrm>
        </p:grpSpPr>
        <p:sp>
          <p:nvSpPr>
            <p:cNvPr id="786" name="Freeform 785">
              <a:extLst>
                <a:ext uri="{FF2B5EF4-FFF2-40B4-BE49-F238E27FC236}">
                  <a16:creationId xmlns:a16="http://schemas.microsoft.com/office/drawing/2014/main" xmlns="" id="{52AD3771-A164-4C17-BA5D-558BE5A498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7" name="Freeform 786">
              <a:extLst>
                <a:ext uri="{FF2B5EF4-FFF2-40B4-BE49-F238E27FC236}">
                  <a16:creationId xmlns:a16="http://schemas.microsoft.com/office/drawing/2014/main" xmlns="" id="{5D50E762-EF0F-430F-AAFA-2E3A2EDB344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8" name="Oval 787">
              <a:extLst>
                <a:ext uri="{FF2B5EF4-FFF2-40B4-BE49-F238E27FC236}">
                  <a16:creationId xmlns:a16="http://schemas.microsoft.com/office/drawing/2014/main" xmlns="" id="{4FA658E6-5BEE-42F2-B663-AD42510E64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09" name="Group 301">
            <a:extLst>
              <a:ext uri="{FF2B5EF4-FFF2-40B4-BE49-F238E27FC236}">
                <a16:creationId xmlns:a16="http://schemas.microsoft.com/office/drawing/2014/main" xmlns="" id="{4376D764-F16A-44A6-B1EA-B8CE66FB3A78}"/>
              </a:ext>
            </a:extLst>
          </p:cNvPr>
          <p:cNvGrpSpPr>
            <a:grpSpLocks/>
          </p:cNvGrpSpPr>
          <p:nvPr/>
        </p:nvGrpSpPr>
        <p:grpSpPr bwMode="auto">
          <a:xfrm>
            <a:off x="8486776" y="1970089"/>
            <a:ext cx="111125" cy="236537"/>
            <a:chOff x="7391400" y="1447800"/>
            <a:chExt cx="228600" cy="685800"/>
          </a:xfrm>
        </p:grpSpPr>
        <p:sp>
          <p:nvSpPr>
            <p:cNvPr id="794" name="Freeform 793">
              <a:extLst>
                <a:ext uri="{FF2B5EF4-FFF2-40B4-BE49-F238E27FC236}">
                  <a16:creationId xmlns:a16="http://schemas.microsoft.com/office/drawing/2014/main" xmlns="" id="{F34F5D7B-1A4C-46C1-832E-9AFDD9ACF97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5" name="Freeform 794">
              <a:extLst>
                <a:ext uri="{FF2B5EF4-FFF2-40B4-BE49-F238E27FC236}">
                  <a16:creationId xmlns:a16="http://schemas.microsoft.com/office/drawing/2014/main" xmlns="" id="{AB4B353C-F7F1-46BF-A242-607CBE92F2B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6" name="Oval 795">
              <a:extLst>
                <a:ext uri="{FF2B5EF4-FFF2-40B4-BE49-F238E27FC236}">
                  <a16:creationId xmlns:a16="http://schemas.microsoft.com/office/drawing/2014/main" xmlns="" id="{48218A2B-B63F-46AE-9645-D0AA5224A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0" name="Group 309">
            <a:extLst>
              <a:ext uri="{FF2B5EF4-FFF2-40B4-BE49-F238E27FC236}">
                <a16:creationId xmlns:a16="http://schemas.microsoft.com/office/drawing/2014/main" xmlns="" id="{B839EE98-9517-4E12-8FA7-DE5D1FDCD08F}"/>
              </a:ext>
            </a:extLst>
          </p:cNvPr>
          <p:cNvGrpSpPr>
            <a:grpSpLocks/>
          </p:cNvGrpSpPr>
          <p:nvPr/>
        </p:nvGrpSpPr>
        <p:grpSpPr bwMode="auto">
          <a:xfrm>
            <a:off x="8597901" y="1970089"/>
            <a:ext cx="111125" cy="236537"/>
            <a:chOff x="7391400" y="1447800"/>
            <a:chExt cx="228600" cy="685800"/>
          </a:xfrm>
        </p:grpSpPr>
        <p:sp>
          <p:nvSpPr>
            <p:cNvPr id="802" name="Freeform 801">
              <a:extLst>
                <a:ext uri="{FF2B5EF4-FFF2-40B4-BE49-F238E27FC236}">
                  <a16:creationId xmlns:a16="http://schemas.microsoft.com/office/drawing/2014/main" xmlns="" id="{4CD58C94-D1E1-43DC-8E49-1C7641E742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3" name="Freeform 802">
              <a:extLst>
                <a:ext uri="{FF2B5EF4-FFF2-40B4-BE49-F238E27FC236}">
                  <a16:creationId xmlns:a16="http://schemas.microsoft.com/office/drawing/2014/main" xmlns="" id="{7F05A14F-AD41-4489-AD60-C7130D45EE1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4" name="Oval 803">
              <a:extLst>
                <a:ext uri="{FF2B5EF4-FFF2-40B4-BE49-F238E27FC236}">
                  <a16:creationId xmlns:a16="http://schemas.microsoft.com/office/drawing/2014/main" xmlns="" id="{AA78E565-3E97-4863-8BBD-D49212757E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1" name="Group 274">
            <a:extLst>
              <a:ext uri="{FF2B5EF4-FFF2-40B4-BE49-F238E27FC236}">
                <a16:creationId xmlns:a16="http://schemas.microsoft.com/office/drawing/2014/main" xmlns="" id="{57293361-3AB7-4088-B1BC-A0B20E515A92}"/>
              </a:ext>
            </a:extLst>
          </p:cNvPr>
          <p:cNvGrpSpPr>
            <a:grpSpLocks/>
          </p:cNvGrpSpPr>
          <p:nvPr/>
        </p:nvGrpSpPr>
        <p:grpSpPr bwMode="auto">
          <a:xfrm>
            <a:off x="8704264" y="1970089"/>
            <a:ext cx="111125" cy="236537"/>
            <a:chOff x="7391400" y="1447800"/>
            <a:chExt cx="228600" cy="685800"/>
          </a:xfrm>
        </p:grpSpPr>
        <p:sp>
          <p:nvSpPr>
            <p:cNvPr id="810" name="Freeform 809">
              <a:extLst>
                <a:ext uri="{FF2B5EF4-FFF2-40B4-BE49-F238E27FC236}">
                  <a16:creationId xmlns:a16="http://schemas.microsoft.com/office/drawing/2014/main" xmlns="" id="{AC5EE228-2CBB-443E-B391-20C0C7B4D66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1" name="Freeform 810">
              <a:extLst>
                <a:ext uri="{FF2B5EF4-FFF2-40B4-BE49-F238E27FC236}">
                  <a16:creationId xmlns:a16="http://schemas.microsoft.com/office/drawing/2014/main" xmlns="" id="{09A4F24C-4F35-4F8E-8F70-32126059B386}"/>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2" name="Oval 811">
              <a:extLst>
                <a:ext uri="{FF2B5EF4-FFF2-40B4-BE49-F238E27FC236}">
                  <a16:creationId xmlns:a16="http://schemas.microsoft.com/office/drawing/2014/main" xmlns="" id="{F754C16C-DE66-4BAA-BCEB-0E55A94911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2" name="Group 250">
            <a:extLst>
              <a:ext uri="{FF2B5EF4-FFF2-40B4-BE49-F238E27FC236}">
                <a16:creationId xmlns:a16="http://schemas.microsoft.com/office/drawing/2014/main" xmlns="" id="{48DD2736-B4C3-42A4-8F3C-A1442F4E5019}"/>
              </a:ext>
            </a:extLst>
          </p:cNvPr>
          <p:cNvGrpSpPr>
            <a:grpSpLocks/>
          </p:cNvGrpSpPr>
          <p:nvPr/>
        </p:nvGrpSpPr>
        <p:grpSpPr bwMode="auto">
          <a:xfrm>
            <a:off x="8829676" y="1970089"/>
            <a:ext cx="111125" cy="236537"/>
            <a:chOff x="7391400" y="1447800"/>
            <a:chExt cx="228600" cy="685800"/>
          </a:xfrm>
        </p:grpSpPr>
        <p:sp>
          <p:nvSpPr>
            <p:cNvPr id="818" name="Freeform 817">
              <a:extLst>
                <a:ext uri="{FF2B5EF4-FFF2-40B4-BE49-F238E27FC236}">
                  <a16:creationId xmlns:a16="http://schemas.microsoft.com/office/drawing/2014/main" xmlns="" id="{888755C0-C205-4D2D-AB11-AFF36102C84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9" name="Freeform 818">
              <a:extLst>
                <a:ext uri="{FF2B5EF4-FFF2-40B4-BE49-F238E27FC236}">
                  <a16:creationId xmlns:a16="http://schemas.microsoft.com/office/drawing/2014/main" xmlns="" id="{A0D10808-A61B-4A9E-A155-E413E9F84FA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0" name="Oval 819">
              <a:extLst>
                <a:ext uri="{FF2B5EF4-FFF2-40B4-BE49-F238E27FC236}">
                  <a16:creationId xmlns:a16="http://schemas.microsoft.com/office/drawing/2014/main" xmlns="" id="{D735C47B-06B0-4915-8486-12C208B044B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3" name="Group 250">
            <a:extLst>
              <a:ext uri="{FF2B5EF4-FFF2-40B4-BE49-F238E27FC236}">
                <a16:creationId xmlns:a16="http://schemas.microsoft.com/office/drawing/2014/main" xmlns="" id="{5381FAAA-0825-4F7C-9FDC-A769CC4321CF}"/>
              </a:ext>
            </a:extLst>
          </p:cNvPr>
          <p:cNvGrpSpPr>
            <a:grpSpLocks/>
          </p:cNvGrpSpPr>
          <p:nvPr/>
        </p:nvGrpSpPr>
        <p:grpSpPr bwMode="auto">
          <a:xfrm>
            <a:off x="9521826" y="1970089"/>
            <a:ext cx="111125" cy="236537"/>
            <a:chOff x="7391400" y="1447800"/>
            <a:chExt cx="228600" cy="685800"/>
          </a:xfrm>
        </p:grpSpPr>
        <p:sp>
          <p:nvSpPr>
            <p:cNvPr id="826" name="Freeform 825">
              <a:extLst>
                <a:ext uri="{FF2B5EF4-FFF2-40B4-BE49-F238E27FC236}">
                  <a16:creationId xmlns:a16="http://schemas.microsoft.com/office/drawing/2014/main" xmlns="" id="{FCADE9B1-A02D-4B7A-BCED-A38E75B3735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7" name="Freeform 826">
              <a:extLst>
                <a:ext uri="{FF2B5EF4-FFF2-40B4-BE49-F238E27FC236}">
                  <a16:creationId xmlns:a16="http://schemas.microsoft.com/office/drawing/2014/main" xmlns="" id="{1233A3F6-46BA-4051-82F1-511B6EE6448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8" name="Oval 827">
              <a:extLst>
                <a:ext uri="{FF2B5EF4-FFF2-40B4-BE49-F238E27FC236}">
                  <a16:creationId xmlns:a16="http://schemas.microsoft.com/office/drawing/2014/main" xmlns="" id="{3460FFBE-4D4E-46BA-956D-5386EDB645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4" name="Group 258">
            <a:extLst>
              <a:ext uri="{FF2B5EF4-FFF2-40B4-BE49-F238E27FC236}">
                <a16:creationId xmlns:a16="http://schemas.microsoft.com/office/drawing/2014/main" xmlns="" id="{3FBCCCB4-3C16-4DB3-9578-3A9B78FB4E4F}"/>
              </a:ext>
            </a:extLst>
          </p:cNvPr>
          <p:cNvGrpSpPr>
            <a:grpSpLocks/>
          </p:cNvGrpSpPr>
          <p:nvPr/>
        </p:nvGrpSpPr>
        <p:grpSpPr bwMode="auto">
          <a:xfrm>
            <a:off x="9632951" y="1970089"/>
            <a:ext cx="111125" cy="236537"/>
            <a:chOff x="7391400" y="1447800"/>
            <a:chExt cx="228600" cy="685800"/>
          </a:xfrm>
        </p:grpSpPr>
        <p:sp>
          <p:nvSpPr>
            <p:cNvPr id="834" name="Freeform 833">
              <a:extLst>
                <a:ext uri="{FF2B5EF4-FFF2-40B4-BE49-F238E27FC236}">
                  <a16:creationId xmlns:a16="http://schemas.microsoft.com/office/drawing/2014/main" xmlns="" id="{F4D946C1-AE6F-4C2A-B449-4E87A0B58C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5" name="Freeform 834">
              <a:extLst>
                <a:ext uri="{FF2B5EF4-FFF2-40B4-BE49-F238E27FC236}">
                  <a16:creationId xmlns:a16="http://schemas.microsoft.com/office/drawing/2014/main" xmlns="" id="{E94307D1-ED4B-48EC-B1A6-11D24EBF43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6" name="Oval 835">
              <a:extLst>
                <a:ext uri="{FF2B5EF4-FFF2-40B4-BE49-F238E27FC236}">
                  <a16:creationId xmlns:a16="http://schemas.microsoft.com/office/drawing/2014/main" xmlns="" id="{81D3D16A-D739-4518-8CAE-C81734399D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5" name="Group 266">
            <a:extLst>
              <a:ext uri="{FF2B5EF4-FFF2-40B4-BE49-F238E27FC236}">
                <a16:creationId xmlns:a16="http://schemas.microsoft.com/office/drawing/2014/main" xmlns="" id="{600C4819-21CF-45F6-91A6-C406E1FA1479}"/>
              </a:ext>
            </a:extLst>
          </p:cNvPr>
          <p:cNvGrpSpPr>
            <a:grpSpLocks/>
          </p:cNvGrpSpPr>
          <p:nvPr/>
        </p:nvGrpSpPr>
        <p:grpSpPr bwMode="auto">
          <a:xfrm>
            <a:off x="9744075" y="1970089"/>
            <a:ext cx="109538" cy="236537"/>
            <a:chOff x="7391400" y="1447800"/>
            <a:chExt cx="228600" cy="685800"/>
          </a:xfrm>
        </p:grpSpPr>
        <p:sp>
          <p:nvSpPr>
            <p:cNvPr id="842" name="Freeform 841">
              <a:extLst>
                <a:ext uri="{FF2B5EF4-FFF2-40B4-BE49-F238E27FC236}">
                  <a16:creationId xmlns:a16="http://schemas.microsoft.com/office/drawing/2014/main" xmlns="" id="{6372AAE7-B32C-4BA9-B6AA-FC50F003CC5A}"/>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3" name="Freeform 842">
              <a:extLst>
                <a:ext uri="{FF2B5EF4-FFF2-40B4-BE49-F238E27FC236}">
                  <a16:creationId xmlns:a16="http://schemas.microsoft.com/office/drawing/2014/main" xmlns="" id="{911137F4-D96A-40AF-9AA5-ECB5DA85FC76}"/>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4" name="Oval 843">
              <a:extLst>
                <a:ext uri="{FF2B5EF4-FFF2-40B4-BE49-F238E27FC236}">
                  <a16:creationId xmlns:a16="http://schemas.microsoft.com/office/drawing/2014/main" xmlns="" id="{7AFDDCD1-D7BF-426E-9E50-A88DF521EE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6" name="Group 274">
            <a:extLst>
              <a:ext uri="{FF2B5EF4-FFF2-40B4-BE49-F238E27FC236}">
                <a16:creationId xmlns:a16="http://schemas.microsoft.com/office/drawing/2014/main" xmlns="" id="{47809F0E-C63D-4F47-B35B-BE1BB78C2C83}"/>
              </a:ext>
            </a:extLst>
          </p:cNvPr>
          <p:cNvGrpSpPr>
            <a:grpSpLocks/>
          </p:cNvGrpSpPr>
          <p:nvPr/>
        </p:nvGrpSpPr>
        <p:grpSpPr bwMode="auto">
          <a:xfrm>
            <a:off x="9963151" y="1970089"/>
            <a:ext cx="111125" cy="236537"/>
            <a:chOff x="7391400" y="1447800"/>
            <a:chExt cx="228600" cy="685800"/>
          </a:xfrm>
        </p:grpSpPr>
        <p:sp>
          <p:nvSpPr>
            <p:cNvPr id="850" name="Freeform 849">
              <a:extLst>
                <a:ext uri="{FF2B5EF4-FFF2-40B4-BE49-F238E27FC236}">
                  <a16:creationId xmlns:a16="http://schemas.microsoft.com/office/drawing/2014/main" xmlns="" id="{AE19554F-3875-436D-9769-58DAA06CC4F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1" name="Freeform 850">
              <a:extLst>
                <a:ext uri="{FF2B5EF4-FFF2-40B4-BE49-F238E27FC236}">
                  <a16:creationId xmlns:a16="http://schemas.microsoft.com/office/drawing/2014/main" xmlns="" id="{281305E3-C96A-4AE8-8754-5326C542BD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2" name="Oval 851">
              <a:extLst>
                <a:ext uri="{FF2B5EF4-FFF2-40B4-BE49-F238E27FC236}">
                  <a16:creationId xmlns:a16="http://schemas.microsoft.com/office/drawing/2014/main" xmlns="" id="{9F263C12-F214-4AE1-A7EE-014B9A406C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7" name="Group 325">
            <a:extLst>
              <a:ext uri="{FF2B5EF4-FFF2-40B4-BE49-F238E27FC236}">
                <a16:creationId xmlns:a16="http://schemas.microsoft.com/office/drawing/2014/main" xmlns="" id="{2ECB895D-CA6C-41FF-8246-6D2818727A7F}"/>
              </a:ext>
            </a:extLst>
          </p:cNvPr>
          <p:cNvGrpSpPr>
            <a:grpSpLocks/>
          </p:cNvGrpSpPr>
          <p:nvPr/>
        </p:nvGrpSpPr>
        <p:grpSpPr bwMode="auto">
          <a:xfrm>
            <a:off x="9853614" y="1970089"/>
            <a:ext cx="111125" cy="236537"/>
            <a:chOff x="7391400" y="1447800"/>
            <a:chExt cx="228600" cy="685800"/>
          </a:xfrm>
        </p:grpSpPr>
        <p:sp>
          <p:nvSpPr>
            <p:cNvPr id="858" name="Freeform 857">
              <a:extLst>
                <a:ext uri="{FF2B5EF4-FFF2-40B4-BE49-F238E27FC236}">
                  <a16:creationId xmlns:a16="http://schemas.microsoft.com/office/drawing/2014/main" xmlns="" id="{156F544E-D768-4F9F-B222-5A7B9A2F803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9" name="Freeform 858">
              <a:extLst>
                <a:ext uri="{FF2B5EF4-FFF2-40B4-BE49-F238E27FC236}">
                  <a16:creationId xmlns:a16="http://schemas.microsoft.com/office/drawing/2014/main" xmlns="" id="{49208270-027C-4239-86C9-2D0456CD0FB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0" name="Oval 859">
              <a:extLst>
                <a:ext uri="{FF2B5EF4-FFF2-40B4-BE49-F238E27FC236}">
                  <a16:creationId xmlns:a16="http://schemas.microsoft.com/office/drawing/2014/main" xmlns="" id="{858A3B23-2838-49B0-BAAF-C2370A4114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8" name="Group 250">
            <a:extLst>
              <a:ext uri="{FF2B5EF4-FFF2-40B4-BE49-F238E27FC236}">
                <a16:creationId xmlns:a16="http://schemas.microsoft.com/office/drawing/2014/main" xmlns="" id="{EAC5E671-F5B6-4ED5-91ED-47B3B7AB38D8}"/>
              </a:ext>
            </a:extLst>
          </p:cNvPr>
          <p:cNvGrpSpPr>
            <a:grpSpLocks/>
          </p:cNvGrpSpPr>
          <p:nvPr/>
        </p:nvGrpSpPr>
        <p:grpSpPr bwMode="auto">
          <a:xfrm>
            <a:off x="8953501" y="1970089"/>
            <a:ext cx="111125" cy="236537"/>
            <a:chOff x="7391400" y="1447800"/>
            <a:chExt cx="228600" cy="685800"/>
          </a:xfrm>
        </p:grpSpPr>
        <p:sp>
          <p:nvSpPr>
            <p:cNvPr id="866" name="Freeform 865">
              <a:extLst>
                <a:ext uri="{FF2B5EF4-FFF2-40B4-BE49-F238E27FC236}">
                  <a16:creationId xmlns:a16="http://schemas.microsoft.com/office/drawing/2014/main" xmlns="" id="{6890599A-C302-483C-9C30-67A407028C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7" name="Freeform 866">
              <a:extLst>
                <a:ext uri="{FF2B5EF4-FFF2-40B4-BE49-F238E27FC236}">
                  <a16:creationId xmlns:a16="http://schemas.microsoft.com/office/drawing/2014/main" xmlns="" id="{85D6A695-B855-49C0-81DC-4177762EE9E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8" name="Oval 867">
              <a:extLst>
                <a:ext uri="{FF2B5EF4-FFF2-40B4-BE49-F238E27FC236}">
                  <a16:creationId xmlns:a16="http://schemas.microsoft.com/office/drawing/2014/main" xmlns="" id="{C3F7F948-6224-4D10-A3AC-9132FAA466C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19" name="Group 258">
            <a:extLst>
              <a:ext uri="{FF2B5EF4-FFF2-40B4-BE49-F238E27FC236}">
                <a16:creationId xmlns:a16="http://schemas.microsoft.com/office/drawing/2014/main" xmlns="" id="{FDE35461-048B-4BC3-B577-EE1A18EFCCB5}"/>
              </a:ext>
            </a:extLst>
          </p:cNvPr>
          <p:cNvGrpSpPr>
            <a:grpSpLocks/>
          </p:cNvGrpSpPr>
          <p:nvPr/>
        </p:nvGrpSpPr>
        <p:grpSpPr bwMode="auto">
          <a:xfrm>
            <a:off x="9064626" y="1970089"/>
            <a:ext cx="111125" cy="236537"/>
            <a:chOff x="7391400" y="1447800"/>
            <a:chExt cx="228600" cy="685800"/>
          </a:xfrm>
        </p:grpSpPr>
        <p:sp>
          <p:nvSpPr>
            <p:cNvPr id="874" name="Freeform 873">
              <a:extLst>
                <a:ext uri="{FF2B5EF4-FFF2-40B4-BE49-F238E27FC236}">
                  <a16:creationId xmlns:a16="http://schemas.microsoft.com/office/drawing/2014/main" xmlns="" id="{723F9B35-A0C6-4062-96DE-053DDF4E66D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5" name="Freeform 874">
              <a:extLst>
                <a:ext uri="{FF2B5EF4-FFF2-40B4-BE49-F238E27FC236}">
                  <a16:creationId xmlns:a16="http://schemas.microsoft.com/office/drawing/2014/main" xmlns="" id="{DA5AD6E0-A856-42EF-973F-1A3BF0068AA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6" name="Oval 875">
              <a:extLst>
                <a:ext uri="{FF2B5EF4-FFF2-40B4-BE49-F238E27FC236}">
                  <a16:creationId xmlns:a16="http://schemas.microsoft.com/office/drawing/2014/main" xmlns="" id="{F77E45E5-A7A9-4004-9482-EA97945E89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0" name="Group 266">
            <a:extLst>
              <a:ext uri="{FF2B5EF4-FFF2-40B4-BE49-F238E27FC236}">
                <a16:creationId xmlns:a16="http://schemas.microsoft.com/office/drawing/2014/main" xmlns="" id="{4F98F9D8-E422-462A-98F1-B4BD3226A5C3}"/>
              </a:ext>
            </a:extLst>
          </p:cNvPr>
          <p:cNvGrpSpPr>
            <a:grpSpLocks/>
          </p:cNvGrpSpPr>
          <p:nvPr/>
        </p:nvGrpSpPr>
        <p:grpSpPr bwMode="auto">
          <a:xfrm>
            <a:off x="9175750" y="1970089"/>
            <a:ext cx="109538" cy="236537"/>
            <a:chOff x="7391400" y="1447800"/>
            <a:chExt cx="228600" cy="685800"/>
          </a:xfrm>
        </p:grpSpPr>
        <p:sp>
          <p:nvSpPr>
            <p:cNvPr id="882" name="Freeform 881">
              <a:extLst>
                <a:ext uri="{FF2B5EF4-FFF2-40B4-BE49-F238E27FC236}">
                  <a16:creationId xmlns:a16="http://schemas.microsoft.com/office/drawing/2014/main" xmlns="" id="{9C80E8BE-F9FC-4F38-A997-436980FD5C6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3" name="Freeform 882">
              <a:extLst>
                <a:ext uri="{FF2B5EF4-FFF2-40B4-BE49-F238E27FC236}">
                  <a16:creationId xmlns:a16="http://schemas.microsoft.com/office/drawing/2014/main" xmlns="" id="{BF0DE453-EC06-4B4D-856A-F224B980BC9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4" name="Oval 883">
              <a:extLst>
                <a:ext uri="{FF2B5EF4-FFF2-40B4-BE49-F238E27FC236}">
                  <a16:creationId xmlns:a16="http://schemas.microsoft.com/office/drawing/2014/main" xmlns="" id="{33D96227-14C4-48BD-8807-3A82D546BD3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1" name="Group 274">
            <a:extLst>
              <a:ext uri="{FF2B5EF4-FFF2-40B4-BE49-F238E27FC236}">
                <a16:creationId xmlns:a16="http://schemas.microsoft.com/office/drawing/2014/main" xmlns="" id="{A6584765-32A6-48BE-A49C-DDAE846C5DB9}"/>
              </a:ext>
            </a:extLst>
          </p:cNvPr>
          <p:cNvGrpSpPr>
            <a:grpSpLocks/>
          </p:cNvGrpSpPr>
          <p:nvPr/>
        </p:nvGrpSpPr>
        <p:grpSpPr bwMode="auto">
          <a:xfrm>
            <a:off x="9394826" y="1970089"/>
            <a:ext cx="111125" cy="236537"/>
            <a:chOff x="7391400" y="1447800"/>
            <a:chExt cx="228600" cy="685800"/>
          </a:xfrm>
        </p:grpSpPr>
        <p:sp>
          <p:nvSpPr>
            <p:cNvPr id="890" name="Freeform 889">
              <a:extLst>
                <a:ext uri="{FF2B5EF4-FFF2-40B4-BE49-F238E27FC236}">
                  <a16:creationId xmlns:a16="http://schemas.microsoft.com/office/drawing/2014/main" xmlns="" id="{2CD748B8-DED2-48CA-99F9-82D43B9B9F4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1" name="Freeform 890">
              <a:extLst>
                <a:ext uri="{FF2B5EF4-FFF2-40B4-BE49-F238E27FC236}">
                  <a16:creationId xmlns:a16="http://schemas.microsoft.com/office/drawing/2014/main" xmlns="" id="{83C15BEB-1816-46E6-86D5-313EFB148C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2" name="Oval 891">
              <a:extLst>
                <a:ext uri="{FF2B5EF4-FFF2-40B4-BE49-F238E27FC236}">
                  <a16:creationId xmlns:a16="http://schemas.microsoft.com/office/drawing/2014/main" xmlns="" id="{561E218E-FFF3-476F-8863-5BC31E917AA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2" name="Group 325">
            <a:extLst>
              <a:ext uri="{FF2B5EF4-FFF2-40B4-BE49-F238E27FC236}">
                <a16:creationId xmlns:a16="http://schemas.microsoft.com/office/drawing/2014/main" xmlns="" id="{BAB8299F-130F-4A46-8634-9EF1B805ACFB}"/>
              </a:ext>
            </a:extLst>
          </p:cNvPr>
          <p:cNvGrpSpPr>
            <a:grpSpLocks/>
          </p:cNvGrpSpPr>
          <p:nvPr/>
        </p:nvGrpSpPr>
        <p:grpSpPr bwMode="auto">
          <a:xfrm>
            <a:off x="9285288" y="1970089"/>
            <a:ext cx="112712" cy="236537"/>
            <a:chOff x="7391400" y="1447800"/>
            <a:chExt cx="228600" cy="685800"/>
          </a:xfrm>
        </p:grpSpPr>
        <p:sp>
          <p:nvSpPr>
            <p:cNvPr id="898" name="Freeform 897">
              <a:extLst>
                <a:ext uri="{FF2B5EF4-FFF2-40B4-BE49-F238E27FC236}">
                  <a16:creationId xmlns:a16="http://schemas.microsoft.com/office/drawing/2014/main" xmlns="" id="{EB329709-CB38-4707-97D8-42137EAE9549}"/>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9" name="Freeform 898">
              <a:extLst>
                <a:ext uri="{FF2B5EF4-FFF2-40B4-BE49-F238E27FC236}">
                  <a16:creationId xmlns:a16="http://schemas.microsoft.com/office/drawing/2014/main" xmlns="" id="{A4EB577D-CB69-41A2-8481-7D0182A94B6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0" name="Oval 899">
              <a:extLst>
                <a:ext uri="{FF2B5EF4-FFF2-40B4-BE49-F238E27FC236}">
                  <a16:creationId xmlns:a16="http://schemas.microsoft.com/office/drawing/2014/main" xmlns="" id="{B1066EAF-3A00-421B-98B4-FC69C475385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3" name="Group 150">
            <a:extLst>
              <a:ext uri="{FF2B5EF4-FFF2-40B4-BE49-F238E27FC236}">
                <a16:creationId xmlns:a16="http://schemas.microsoft.com/office/drawing/2014/main" xmlns="" id="{0355E7B4-3F74-43B5-B413-4905C64BA45D}"/>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xmlns="" id="{3C332582-1F9B-4042-BBB0-BF6C01F7789A}"/>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6" name="Rectangle 146">
              <a:extLst>
                <a:ext uri="{FF2B5EF4-FFF2-40B4-BE49-F238E27FC236}">
                  <a16:creationId xmlns:a16="http://schemas.microsoft.com/office/drawing/2014/main" xmlns="" id="{25DFDBD9-563A-4E82-880B-3C00C3BFD0FF}"/>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AP-1</a:t>
              </a:r>
              <a:endParaRPr lang="en-US" altLang="en-US" sz="2000" b="1">
                <a:solidFill>
                  <a:schemeClr val="bg1"/>
                </a:solidFill>
                <a:latin typeface="Symbol" panose="05050102010706020507" pitchFamily="18" charset="2"/>
              </a:endParaRPr>
            </a:p>
          </p:txBody>
        </p:sp>
      </p:grpSp>
      <p:grpSp>
        <p:nvGrpSpPr>
          <p:cNvPr id="9324" name="Group 150">
            <a:extLst>
              <a:ext uri="{FF2B5EF4-FFF2-40B4-BE49-F238E27FC236}">
                <a16:creationId xmlns:a16="http://schemas.microsoft.com/office/drawing/2014/main" xmlns="" id="{9A608F79-DB02-488F-BF5A-450C92AFB9AB}"/>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xmlns="" id="{46C9D491-65AF-49B5-91CF-1AD440D00353}"/>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10354" name="Rectangle 146">
              <a:extLst>
                <a:ext uri="{FF2B5EF4-FFF2-40B4-BE49-F238E27FC236}">
                  <a16:creationId xmlns:a16="http://schemas.microsoft.com/office/drawing/2014/main" xmlns="" id="{D675DAA0-7327-4CDF-8B50-F15B290C9BE4}"/>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
              </a:r>
              <a:r>
                <a:rPr lang="en-US" altLang="en-US" sz="2000" b="1">
                  <a:solidFill>
                    <a:schemeClr val="bg1"/>
                  </a:solidFill>
                  <a:latin typeface="Symbol" panose="05050102010706020507" pitchFamily="18" charset="2"/>
                </a:rPr>
                <a:t>k</a:t>
              </a:r>
              <a:r>
                <a:rPr lang="en-US" altLang="en-US" sz="2000" b="1">
                  <a:solidFill>
                    <a:schemeClr val="bg1"/>
                  </a:solidFill>
                </a:rPr>
                <a:t>B</a:t>
              </a:r>
              <a:endParaRPr lang="en-US" altLang="en-US" sz="2000" b="1">
                <a:solidFill>
                  <a:schemeClr val="bg1"/>
                </a:solidFill>
                <a:latin typeface="Symbol" panose="05050102010706020507" pitchFamily="18" charset="2"/>
              </a:endParaRPr>
            </a:p>
          </p:txBody>
        </p:sp>
      </p:grpSp>
      <p:cxnSp>
        <p:nvCxnSpPr>
          <p:cNvPr id="921" name="Straight Arrow Connector 920">
            <a:extLst>
              <a:ext uri="{FF2B5EF4-FFF2-40B4-BE49-F238E27FC236}">
                <a16:creationId xmlns:a16="http://schemas.microsoft.com/office/drawing/2014/main" xmlns="" id="{CFE594B1-0D5B-44EE-8F64-DAF89FB60623}"/>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9326" name="Group 274">
            <a:extLst>
              <a:ext uri="{FF2B5EF4-FFF2-40B4-BE49-F238E27FC236}">
                <a16:creationId xmlns:a16="http://schemas.microsoft.com/office/drawing/2014/main" xmlns="" id="{3C9FFAD6-A719-401A-AE73-2B564F97FEDA}"/>
              </a:ext>
            </a:extLst>
          </p:cNvPr>
          <p:cNvGrpSpPr>
            <a:grpSpLocks/>
          </p:cNvGrpSpPr>
          <p:nvPr/>
        </p:nvGrpSpPr>
        <p:grpSpPr bwMode="auto">
          <a:xfrm>
            <a:off x="10406064" y="1970089"/>
            <a:ext cx="111125" cy="236537"/>
            <a:chOff x="7391400" y="1447800"/>
            <a:chExt cx="228600" cy="685800"/>
          </a:xfrm>
        </p:grpSpPr>
        <p:sp>
          <p:nvSpPr>
            <p:cNvPr id="845" name="Freeform 844">
              <a:extLst>
                <a:ext uri="{FF2B5EF4-FFF2-40B4-BE49-F238E27FC236}">
                  <a16:creationId xmlns:a16="http://schemas.microsoft.com/office/drawing/2014/main" xmlns="" id="{9851799E-B876-4CE3-8FFF-95F7B3AFAD3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9" name="Freeform 848">
              <a:extLst>
                <a:ext uri="{FF2B5EF4-FFF2-40B4-BE49-F238E27FC236}">
                  <a16:creationId xmlns:a16="http://schemas.microsoft.com/office/drawing/2014/main" xmlns="" id="{A220B503-A355-48C1-ADE0-9E40E15A20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3" name="Oval 852">
              <a:extLst>
                <a:ext uri="{FF2B5EF4-FFF2-40B4-BE49-F238E27FC236}">
                  <a16:creationId xmlns:a16="http://schemas.microsoft.com/office/drawing/2014/main" xmlns="" id="{1A7433EC-ECC7-4A89-9611-8AAD966B056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27" name="Group 325">
            <a:extLst>
              <a:ext uri="{FF2B5EF4-FFF2-40B4-BE49-F238E27FC236}">
                <a16:creationId xmlns:a16="http://schemas.microsoft.com/office/drawing/2014/main" xmlns="" id="{6ABE250A-E2BF-4D1A-82CE-0717E3FC46E0}"/>
              </a:ext>
            </a:extLst>
          </p:cNvPr>
          <p:cNvGrpSpPr>
            <a:grpSpLocks/>
          </p:cNvGrpSpPr>
          <p:nvPr/>
        </p:nvGrpSpPr>
        <p:grpSpPr bwMode="auto">
          <a:xfrm>
            <a:off x="10296526" y="1970089"/>
            <a:ext cx="111125" cy="236537"/>
            <a:chOff x="7391400" y="1447800"/>
            <a:chExt cx="228600" cy="685800"/>
          </a:xfrm>
        </p:grpSpPr>
        <p:sp>
          <p:nvSpPr>
            <p:cNvPr id="877" name="Freeform 876">
              <a:extLst>
                <a:ext uri="{FF2B5EF4-FFF2-40B4-BE49-F238E27FC236}">
                  <a16:creationId xmlns:a16="http://schemas.microsoft.com/office/drawing/2014/main" xmlns="" id="{9830FB94-0057-4015-9464-C6A79725F5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1" name="Freeform 880">
              <a:extLst>
                <a:ext uri="{FF2B5EF4-FFF2-40B4-BE49-F238E27FC236}">
                  <a16:creationId xmlns:a16="http://schemas.microsoft.com/office/drawing/2014/main" xmlns="" id="{033AF024-E737-4870-BECA-D26D9DB7946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5" name="Oval 884">
              <a:extLst>
                <a:ext uri="{FF2B5EF4-FFF2-40B4-BE49-F238E27FC236}">
                  <a16:creationId xmlns:a16="http://schemas.microsoft.com/office/drawing/2014/main" xmlns="" id="{E49E899F-7C39-4B58-9114-4485C685D7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328" name="TextBox 3">
            <a:extLst>
              <a:ext uri="{FF2B5EF4-FFF2-40B4-BE49-F238E27FC236}">
                <a16:creationId xmlns:a16="http://schemas.microsoft.com/office/drawing/2014/main" xmlns="" id="{A5A621F1-7F30-42B4-B698-338DCB4A8400}"/>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TCR</a:t>
            </a:r>
          </a:p>
        </p:txBody>
      </p:sp>
      <p:grpSp>
        <p:nvGrpSpPr>
          <p:cNvPr id="7" name="Group 6">
            <a:extLst>
              <a:ext uri="{FF2B5EF4-FFF2-40B4-BE49-F238E27FC236}">
                <a16:creationId xmlns:a16="http://schemas.microsoft.com/office/drawing/2014/main" xmlns="" id="{0AAA83B6-CDD6-4D97-BEBE-CF26A7FFA35F}"/>
              </a:ext>
            </a:extLst>
          </p:cNvPr>
          <p:cNvGrpSpPr>
            <a:grpSpLocks/>
          </p:cNvGrpSpPr>
          <p:nvPr/>
        </p:nvGrpSpPr>
        <p:grpSpPr bwMode="auto">
          <a:xfrm>
            <a:off x="2647950" y="4559301"/>
            <a:ext cx="4438650" cy="1744663"/>
            <a:chOff x="1123549" y="4559300"/>
            <a:chExt cx="4439051" cy="1745404"/>
          </a:xfrm>
        </p:grpSpPr>
        <p:cxnSp>
          <p:nvCxnSpPr>
            <p:cNvPr id="924" name="Straight Arrow Connector 923">
              <a:extLst>
                <a:ext uri="{FF2B5EF4-FFF2-40B4-BE49-F238E27FC236}">
                  <a16:creationId xmlns:a16="http://schemas.microsoft.com/office/drawing/2014/main" xmlns="" id="{FCAE09C0-A5EF-4F6A-ADF4-91676D0F4A7E}"/>
                </a:ext>
              </a:extLst>
            </p:cNvPr>
            <p:cNvCxnSpPr/>
            <p:nvPr/>
          </p:nvCxnSpPr>
          <p:spPr bwMode="auto">
            <a:xfrm>
              <a:off x="1871330" y="5563026"/>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05" name="Straight Arrow Connector 904">
              <a:extLst>
                <a:ext uri="{FF2B5EF4-FFF2-40B4-BE49-F238E27FC236}">
                  <a16:creationId xmlns:a16="http://schemas.microsoft.com/office/drawing/2014/main" xmlns="" id="{7D46C193-A6B8-4B62-93D5-4763A4C5A911}"/>
                </a:ext>
              </a:extLst>
            </p:cNvPr>
            <p:cNvCxnSpPr>
              <a:stCxn id="146" idx="4"/>
              <a:endCxn id="917" idx="1"/>
            </p:cNvCxnSpPr>
            <p:nvPr/>
          </p:nvCxnSpPr>
          <p:spPr bwMode="auto">
            <a:xfrm>
              <a:off x="1871330" y="4559300"/>
              <a:ext cx="738254"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19" name="Straight Arrow Connector 918">
              <a:extLst>
                <a:ext uri="{FF2B5EF4-FFF2-40B4-BE49-F238E27FC236}">
                  <a16:creationId xmlns:a16="http://schemas.microsoft.com/office/drawing/2014/main" xmlns="" id="{5636763A-762C-4151-BC5B-F967176B2FB7}"/>
                </a:ext>
              </a:extLst>
            </p:cNvPr>
            <p:cNvCxnSpPr>
              <a:stCxn id="146" idx="4"/>
            </p:cNvCxnSpPr>
            <p:nvPr/>
          </p:nvCxnSpPr>
          <p:spPr bwMode="auto">
            <a:xfrm>
              <a:off x="1871330" y="4559300"/>
              <a:ext cx="0" cy="4701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xmlns="" id="{63905A83-8DF8-45E4-86D7-4D63825246B6}"/>
                </a:ext>
              </a:extLst>
            </p:cNvPr>
            <p:cNvCxnSpPr>
              <a:stCxn id="146" idx="4"/>
              <a:endCxn id="911" idx="7"/>
            </p:cNvCxnSpPr>
            <p:nvPr/>
          </p:nvCxnSpPr>
          <p:spPr bwMode="auto">
            <a:xfrm flipH="1">
              <a:off x="1123549" y="4559300"/>
              <a:ext cx="747781" cy="55745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5" name="Straight Arrow Connector 924">
              <a:extLst>
                <a:ext uri="{FF2B5EF4-FFF2-40B4-BE49-F238E27FC236}">
                  <a16:creationId xmlns:a16="http://schemas.microsoft.com/office/drawing/2014/main" xmlns="" id="{C0A93E0F-A700-428D-9E74-FADEA5952755}"/>
                </a:ext>
              </a:extLst>
            </p:cNvPr>
            <p:cNvCxnSpPr/>
            <p:nvPr/>
          </p:nvCxnSpPr>
          <p:spPr bwMode="auto">
            <a:xfrm>
              <a:off x="3982895" y="5801252"/>
              <a:ext cx="1579705"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xmlns="" id="{0F736C0B-F8B5-44C0-B9FD-2FD9C9FFC022}"/>
                </a:ext>
              </a:extLst>
            </p:cNvPr>
            <p:cNvCxnSpPr/>
            <p:nvPr/>
          </p:nvCxnSpPr>
          <p:spPr bwMode="auto">
            <a:xfrm flipH="1">
              <a:off x="2638161" y="5798076"/>
              <a:ext cx="1381250" cy="506628"/>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grpSp>
      <p:sp>
        <p:nvSpPr>
          <p:cNvPr id="927" name="TextBox 926">
            <a:extLst>
              <a:ext uri="{FF2B5EF4-FFF2-40B4-BE49-F238E27FC236}">
                <a16:creationId xmlns:a16="http://schemas.microsoft.com/office/drawing/2014/main" xmlns="" id="{84934D10-E917-4DB9-9E6A-A3D5161D7497}"/>
              </a:ext>
            </a:extLst>
          </p:cNvPr>
          <p:cNvSpPr txBox="1"/>
          <p:nvPr/>
        </p:nvSpPr>
        <p:spPr>
          <a:xfrm>
            <a:off x="7134226" y="5181600"/>
            <a:ext cx="1781175" cy="1200150"/>
          </a:xfrm>
          <a:prstGeom prst="rect">
            <a:avLst/>
          </a:prstGeom>
          <a:noFill/>
        </p:spPr>
        <p:txBody>
          <a:bodyPr wrap="none">
            <a:spAutoFit/>
          </a:bodyPr>
          <a:lstStyle/>
          <a:p>
            <a:pPr>
              <a:defRPr/>
            </a:pPr>
            <a:r>
              <a:rPr lang="en-US" b="1" dirty="0">
                <a:solidFill>
                  <a:schemeClr val="accent1">
                    <a:lumMod val="50000"/>
                  </a:schemeClr>
                </a:solidFill>
                <a:cs typeface="Arial" charset="0"/>
              </a:rPr>
              <a:t>T cell activation</a:t>
            </a:r>
          </a:p>
          <a:p>
            <a:pPr>
              <a:defRPr/>
            </a:pPr>
            <a:r>
              <a:rPr lang="en-US" b="1" dirty="0">
                <a:solidFill>
                  <a:schemeClr val="accent1">
                    <a:lumMod val="50000"/>
                  </a:schemeClr>
                </a:solidFill>
                <a:cs typeface="Arial" charset="0"/>
              </a:rPr>
              <a:t>Cell growth </a:t>
            </a:r>
          </a:p>
          <a:p>
            <a:pPr>
              <a:defRPr/>
            </a:pPr>
            <a:r>
              <a:rPr lang="en-US" b="1" dirty="0">
                <a:solidFill>
                  <a:schemeClr val="accent1">
                    <a:lumMod val="50000"/>
                  </a:schemeClr>
                </a:solidFill>
                <a:cs typeface="Arial" charset="0"/>
              </a:rPr>
              <a:t>Effector function</a:t>
            </a:r>
          </a:p>
          <a:p>
            <a:pPr>
              <a:defRPr/>
            </a:pPr>
            <a:r>
              <a:rPr lang="en-US" b="1" dirty="0">
                <a:solidFill>
                  <a:schemeClr val="accent1">
                    <a:lumMod val="50000"/>
                  </a:schemeClr>
                </a:solidFill>
                <a:cs typeface="Arial" charset="0"/>
              </a:rPr>
              <a:t>Survival</a:t>
            </a:r>
          </a:p>
        </p:txBody>
      </p:sp>
      <p:grpSp>
        <p:nvGrpSpPr>
          <p:cNvPr id="9331" name="Group 14">
            <a:extLst>
              <a:ext uri="{FF2B5EF4-FFF2-40B4-BE49-F238E27FC236}">
                <a16:creationId xmlns:a16="http://schemas.microsoft.com/office/drawing/2014/main" xmlns="" id="{1BD608A7-3685-4E8B-9E1C-83DC71B65AD4}"/>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xmlns="" id="{CE0FD3DA-0A43-4F09-9CB6-B26CE827D15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0" name="Freeform 929">
              <a:extLst>
                <a:ext uri="{FF2B5EF4-FFF2-40B4-BE49-F238E27FC236}">
                  <a16:creationId xmlns:a16="http://schemas.microsoft.com/office/drawing/2014/main" xmlns="" id="{E653B968-8659-427B-8766-89E9ECC318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1" name="Oval 930">
              <a:extLst>
                <a:ext uri="{FF2B5EF4-FFF2-40B4-BE49-F238E27FC236}">
                  <a16:creationId xmlns:a16="http://schemas.microsoft.com/office/drawing/2014/main" xmlns="" id="{E2CE2A5F-0F75-4994-93E0-5BBE290746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2" name="Group 26">
            <a:extLst>
              <a:ext uri="{FF2B5EF4-FFF2-40B4-BE49-F238E27FC236}">
                <a16:creationId xmlns:a16="http://schemas.microsoft.com/office/drawing/2014/main" xmlns="" id="{8784E903-4853-4907-8919-60FF09413E11}"/>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xmlns="" id="{34030E71-14C7-4F09-96C1-2DFE383D37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4" name="Freeform 933">
              <a:extLst>
                <a:ext uri="{FF2B5EF4-FFF2-40B4-BE49-F238E27FC236}">
                  <a16:creationId xmlns:a16="http://schemas.microsoft.com/office/drawing/2014/main" xmlns="" id="{8F71BE79-F16C-4B1C-B2C6-A7A9A65D95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5" name="Oval 934">
              <a:extLst>
                <a:ext uri="{FF2B5EF4-FFF2-40B4-BE49-F238E27FC236}">
                  <a16:creationId xmlns:a16="http://schemas.microsoft.com/office/drawing/2014/main" xmlns="" id="{A8AB00D1-4DD1-4818-AEF5-558004DC08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3" name="Group 37">
            <a:extLst>
              <a:ext uri="{FF2B5EF4-FFF2-40B4-BE49-F238E27FC236}">
                <a16:creationId xmlns:a16="http://schemas.microsoft.com/office/drawing/2014/main" xmlns="" id="{E10D5EEF-16B9-4A90-A37B-EC9DA1648619}"/>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xmlns="" id="{26AC4431-114C-466E-B556-FD31E2725DE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8" name="Freeform 937">
              <a:extLst>
                <a:ext uri="{FF2B5EF4-FFF2-40B4-BE49-F238E27FC236}">
                  <a16:creationId xmlns:a16="http://schemas.microsoft.com/office/drawing/2014/main" xmlns="" id="{C4EE9354-9439-43F3-B978-15F054C2F4B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9" name="Oval 938">
              <a:extLst>
                <a:ext uri="{FF2B5EF4-FFF2-40B4-BE49-F238E27FC236}">
                  <a16:creationId xmlns:a16="http://schemas.microsoft.com/office/drawing/2014/main" xmlns="" id="{1E2DEDDA-1BCF-4917-AD9A-E73E61E4C2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4" name="Group 49">
            <a:extLst>
              <a:ext uri="{FF2B5EF4-FFF2-40B4-BE49-F238E27FC236}">
                <a16:creationId xmlns:a16="http://schemas.microsoft.com/office/drawing/2014/main" xmlns="" id="{79D76425-6493-49F4-BF27-E443747349B9}"/>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xmlns="" id="{31B164E6-1A45-4918-9336-3EE362A8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2" name="Freeform 941">
              <a:extLst>
                <a:ext uri="{FF2B5EF4-FFF2-40B4-BE49-F238E27FC236}">
                  <a16:creationId xmlns:a16="http://schemas.microsoft.com/office/drawing/2014/main" xmlns="" id="{AE2B6333-5512-4938-AE62-B08F71FCDFB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3" name="Oval 942">
              <a:extLst>
                <a:ext uri="{FF2B5EF4-FFF2-40B4-BE49-F238E27FC236}">
                  <a16:creationId xmlns:a16="http://schemas.microsoft.com/office/drawing/2014/main" xmlns="" id="{169F0A58-6F03-4C7A-AEEA-517C5EC501A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5" name="Group 57">
            <a:extLst>
              <a:ext uri="{FF2B5EF4-FFF2-40B4-BE49-F238E27FC236}">
                <a16:creationId xmlns:a16="http://schemas.microsoft.com/office/drawing/2014/main" xmlns="" id="{2FF2A768-2758-435D-BF99-3F0D5306C607}"/>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xmlns="" id="{73D704B6-68CA-45C7-A9A1-311BB855F72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6" name="Freeform 945">
              <a:extLst>
                <a:ext uri="{FF2B5EF4-FFF2-40B4-BE49-F238E27FC236}">
                  <a16:creationId xmlns:a16="http://schemas.microsoft.com/office/drawing/2014/main" xmlns="" id="{0571AD7E-7C82-49D9-81EC-229B62890E3A}"/>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47" name="Oval 946">
              <a:extLst>
                <a:ext uri="{FF2B5EF4-FFF2-40B4-BE49-F238E27FC236}">
                  <a16:creationId xmlns:a16="http://schemas.microsoft.com/office/drawing/2014/main" xmlns="" id="{4CBB87A8-56A0-4729-847A-0962578DEA5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6" name="Group 65">
            <a:extLst>
              <a:ext uri="{FF2B5EF4-FFF2-40B4-BE49-F238E27FC236}">
                <a16:creationId xmlns:a16="http://schemas.microsoft.com/office/drawing/2014/main" xmlns="" id="{574429CC-B280-49D2-840F-7CC1F585991C}"/>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xmlns="" id="{98F0F7FA-5D3B-453C-A3BB-441DABF878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0" name="Freeform 949">
              <a:extLst>
                <a:ext uri="{FF2B5EF4-FFF2-40B4-BE49-F238E27FC236}">
                  <a16:creationId xmlns:a16="http://schemas.microsoft.com/office/drawing/2014/main" xmlns="" id="{B0470DC1-0128-4B34-9549-D277B184BF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1" name="Oval 950">
              <a:extLst>
                <a:ext uri="{FF2B5EF4-FFF2-40B4-BE49-F238E27FC236}">
                  <a16:creationId xmlns:a16="http://schemas.microsoft.com/office/drawing/2014/main" xmlns="" id="{B652FFD4-A73B-429D-AC86-BE0B55FC37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7" name="Group 73">
            <a:extLst>
              <a:ext uri="{FF2B5EF4-FFF2-40B4-BE49-F238E27FC236}">
                <a16:creationId xmlns:a16="http://schemas.microsoft.com/office/drawing/2014/main" xmlns="" id="{E850C57A-EECF-46F8-AB36-80822E6F7BAD}"/>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xmlns="" id="{04BED66B-F932-49E9-8B20-037131A05A1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4" name="Freeform 953">
              <a:extLst>
                <a:ext uri="{FF2B5EF4-FFF2-40B4-BE49-F238E27FC236}">
                  <a16:creationId xmlns:a16="http://schemas.microsoft.com/office/drawing/2014/main" xmlns="" id="{A5812AD6-D076-4A67-8E3B-F5EA2C1423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5" name="Oval 954">
              <a:extLst>
                <a:ext uri="{FF2B5EF4-FFF2-40B4-BE49-F238E27FC236}">
                  <a16:creationId xmlns:a16="http://schemas.microsoft.com/office/drawing/2014/main" xmlns="" id="{7A71DDEB-2063-4AA6-A39A-E85A968D4F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8" name="Group 81">
            <a:extLst>
              <a:ext uri="{FF2B5EF4-FFF2-40B4-BE49-F238E27FC236}">
                <a16:creationId xmlns:a16="http://schemas.microsoft.com/office/drawing/2014/main" xmlns="" id="{DD1F30B4-D270-42E6-98DB-500B547AA58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xmlns="" id="{A1B2D8B9-63D8-4862-87BE-D2B0889451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8" name="Freeform 957">
              <a:extLst>
                <a:ext uri="{FF2B5EF4-FFF2-40B4-BE49-F238E27FC236}">
                  <a16:creationId xmlns:a16="http://schemas.microsoft.com/office/drawing/2014/main" xmlns="" id="{DFC6C32A-F9A9-4573-8FDC-F46E4CB7518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59" name="Oval 958">
              <a:extLst>
                <a:ext uri="{FF2B5EF4-FFF2-40B4-BE49-F238E27FC236}">
                  <a16:creationId xmlns:a16="http://schemas.microsoft.com/office/drawing/2014/main" xmlns="" id="{8935F1CF-5003-4600-A050-467FC65410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39" name="Group 89">
            <a:extLst>
              <a:ext uri="{FF2B5EF4-FFF2-40B4-BE49-F238E27FC236}">
                <a16:creationId xmlns:a16="http://schemas.microsoft.com/office/drawing/2014/main" xmlns="" id="{72079ABF-8FD2-4A78-84F7-41AD5E542125}"/>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xmlns="" id="{E21FFE75-037A-4CBF-BE6D-DCE3E8B68B2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2" name="Freeform 961">
              <a:extLst>
                <a:ext uri="{FF2B5EF4-FFF2-40B4-BE49-F238E27FC236}">
                  <a16:creationId xmlns:a16="http://schemas.microsoft.com/office/drawing/2014/main" xmlns="" id="{590D1409-B796-44D9-8102-98CD6EC36173}"/>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3" name="Oval 962">
              <a:extLst>
                <a:ext uri="{FF2B5EF4-FFF2-40B4-BE49-F238E27FC236}">
                  <a16:creationId xmlns:a16="http://schemas.microsoft.com/office/drawing/2014/main" xmlns="" id="{FA5B95AA-A3D2-4172-B566-FE8A9E4B21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0" name="Group 97">
            <a:extLst>
              <a:ext uri="{FF2B5EF4-FFF2-40B4-BE49-F238E27FC236}">
                <a16:creationId xmlns:a16="http://schemas.microsoft.com/office/drawing/2014/main" xmlns="" id="{C6F0E4A6-EE71-40AE-88D9-37BA33C77E50}"/>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xmlns="" id="{733FBB6C-E754-4275-ADE9-AA902DDAD9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6" name="Freeform 965">
              <a:extLst>
                <a:ext uri="{FF2B5EF4-FFF2-40B4-BE49-F238E27FC236}">
                  <a16:creationId xmlns:a16="http://schemas.microsoft.com/office/drawing/2014/main" xmlns="" id="{5D641B18-9E21-47B3-B4D5-9E650B36F3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67" name="Oval 966">
              <a:extLst>
                <a:ext uri="{FF2B5EF4-FFF2-40B4-BE49-F238E27FC236}">
                  <a16:creationId xmlns:a16="http://schemas.microsoft.com/office/drawing/2014/main" xmlns="" id="{86620558-798C-4FA2-957E-717934FBF60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1" name="Group 105">
            <a:extLst>
              <a:ext uri="{FF2B5EF4-FFF2-40B4-BE49-F238E27FC236}">
                <a16:creationId xmlns:a16="http://schemas.microsoft.com/office/drawing/2014/main" xmlns="" id="{F6796E1B-99A9-4897-BBED-2FA7F84C0B5C}"/>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xmlns="" id="{7D942042-41DB-41D1-9FFB-0AF9F22132A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0" name="Freeform 969">
              <a:extLst>
                <a:ext uri="{FF2B5EF4-FFF2-40B4-BE49-F238E27FC236}">
                  <a16:creationId xmlns:a16="http://schemas.microsoft.com/office/drawing/2014/main" xmlns="" id="{FFC9F757-743A-425E-AF5E-5EB823400A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1" name="Oval 970">
              <a:extLst>
                <a:ext uri="{FF2B5EF4-FFF2-40B4-BE49-F238E27FC236}">
                  <a16:creationId xmlns:a16="http://schemas.microsoft.com/office/drawing/2014/main" xmlns="" id="{487E0BD4-3CC4-4A87-BC0A-796430F18A4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2" name="Group 113">
            <a:extLst>
              <a:ext uri="{FF2B5EF4-FFF2-40B4-BE49-F238E27FC236}">
                <a16:creationId xmlns:a16="http://schemas.microsoft.com/office/drawing/2014/main" xmlns="" id="{05DAFCA6-B9C7-4542-A2C4-692954B2B45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xmlns="" id="{6DE8D8F4-0F44-41F2-9E7C-EC26CB6B04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4" name="Freeform 973">
              <a:extLst>
                <a:ext uri="{FF2B5EF4-FFF2-40B4-BE49-F238E27FC236}">
                  <a16:creationId xmlns:a16="http://schemas.microsoft.com/office/drawing/2014/main" xmlns="" id="{3B4FF91D-5CB0-47B8-899F-E26B896E8D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5" name="Oval 974">
              <a:extLst>
                <a:ext uri="{FF2B5EF4-FFF2-40B4-BE49-F238E27FC236}">
                  <a16:creationId xmlns:a16="http://schemas.microsoft.com/office/drawing/2014/main" xmlns="" id="{27E313A3-971B-4382-80AC-3ADE509D29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3" name="Group 121">
            <a:extLst>
              <a:ext uri="{FF2B5EF4-FFF2-40B4-BE49-F238E27FC236}">
                <a16:creationId xmlns:a16="http://schemas.microsoft.com/office/drawing/2014/main" xmlns="" id="{E2AE0739-AFB7-4D14-8D0A-D0A9968E49F2}"/>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xmlns="" id="{97318117-AD67-4BA5-9E84-49C3E5AAA8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8" name="Freeform 977">
              <a:extLst>
                <a:ext uri="{FF2B5EF4-FFF2-40B4-BE49-F238E27FC236}">
                  <a16:creationId xmlns:a16="http://schemas.microsoft.com/office/drawing/2014/main" xmlns="" id="{D0E3D788-C706-4EB8-80E5-7A637E87A07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79" name="Oval 978">
              <a:extLst>
                <a:ext uri="{FF2B5EF4-FFF2-40B4-BE49-F238E27FC236}">
                  <a16:creationId xmlns:a16="http://schemas.microsoft.com/office/drawing/2014/main" xmlns="" id="{1830E771-4E02-461B-A5F9-0A3192F8D9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4" name="Group 206">
            <a:extLst>
              <a:ext uri="{FF2B5EF4-FFF2-40B4-BE49-F238E27FC236}">
                <a16:creationId xmlns:a16="http://schemas.microsoft.com/office/drawing/2014/main" xmlns="" id="{14581A02-83F5-45C2-ABB1-7309340BDDCD}"/>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xmlns="" id="{D81CDDAB-5745-402D-B626-B0660EB8E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2" name="Freeform 981">
              <a:extLst>
                <a:ext uri="{FF2B5EF4-FFF2-40B4-BE49-F238E27FC236}">
                  <a16:creationId xmlns:a16="http://schemas.microsoft.com/office/drawing/2014/main" xmlns="" id="{153EBB15-4E1D-4E62-ABD2-04FD4391506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3" name="Oval 982">
              <a:extLst>
                <a:ext uri="{FF2B5EF4-FFF2-40B4-BE49-F238E27FC236}">
                  <a16:creationId xmlns:a16="http://schemas.microsoft.com/office/drawing/2014/main" xmlns="" id="{977CA561-EEA4-4DB3-8C65-96BD715FD28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5" name="Group 214">
            <a:extLst>
              <a:ext uri="{FF2B5EF4-FFF2-40B4-BE49-F238E27FC236}">
                <a16:creationId xmlns:a16="http://schemas.microsoft.com/office/drawing/2014/main" xmlns="" id="{FFF12B1A-25E2-4B7F-8975-9A189BDEBD95}"/>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xmlns="" id="{419F5A13-7B5C-4788-AD96-F3FC39D20D8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6" name="Freeform 985">
              <a:extLst>
                <a:ext uri="{FF2B5EF4-FFF2-40B4-BE49-F238E27FC236}">
                  <a16:creationId xmlns:a16="http://schemas.microsoft.com/office/drawing/2014/main" xmlns="" id="{46BAED43-15CA-4C7C-B3C4-1A904D4918B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87" name="Oval 986">
              <a:extLst>
                <a:ext uri="{FF2B5EF4-FFF2-40B4-BE49-F238E27FC236}">
                  <a16:creationId xmlns:a16="http://schemas.microsoft.com/office/drawing/2014/main" xmlns="" id="{E7E3AB71-B9F4-42DF-9B40-C42320FBB1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6" name="Group 224">
            <a:extLst>
              <a:ext uri="{FF2B5EF4-FFF2-40B4-BE49-F238E27FC236}">
                <a16:creationId xmlns:a16="http://schemas.microsoft.com/office/drawing/2014/main" xmlns="" id="{FE2CB9E9-24AC-43DD-858B-C5BEA3EBDCD9}"/>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xmlns="" id="{8C674ED3-8DCC-430B-8955-D5CBDDA7582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0" name="Freeform 989">
              <a:extLst>
                <a:ext uri="{FF2B5EF4-FFF2-40B4-BE49-F238E27FC236}">
                  <a16:creationId xmlns:a16="http://schemas.microsoft.com/office/drawing/2014/main" xmlns="" id="{DCCC88DE-33BA-4576-9BA6-10B1A47596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1" name="Oval 990">
              <a:extLst>
                <a:ext uri="{FF2B5EF4-FFF2-40B4-BE49-F238E27FC236}">
                  <a16:creationId xmlns:a16="http://schemas.microsoft.com/office/drawing/2014/main" xmlns="" id="{5B380D13-DE1B-4935-B3D3-F74312551D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7" name="Group 254">
            <a:extLst>
              <a:ext uri="{FF2B5EF4-FFF2-40B4-BE49-F238E27FC236}">
                <a16:creationId xmlns:a16="http://schemas.microsoft.com/office/drawing/2014/main" xmlns="" id="{47763A21-FFED-467D-BF0D-869BD76378BC}"/>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xmlns="" id="{F98A772A-4FD0-408E-8228-38122393AA4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4" name="Freeform 993">
              <a:extLst>
                <a:ext uri="{FF2B5EF4-FFF2-40B4-BE49-F238E27FC236}">
                  <a16:creationId xmlns:a16="http://schemas.microsoft.com/office/drawing/2014/main" xmlns="" id="{3E834478-2CD5-4BE4-8B66-9827DCA3974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5" name="Oval 994">
              <a:extLst>
                <a:ext uri="{FF2B5EF4-FFF2-40B4-BE49-F238E27FC236}">
                  <a16:creationId xmlns:a16="http://schemas.microsoft.com/office/drawing/2014/main" xmlns="" id="{5C31CFE2-F952-4AC2-A8D0-6AF9693209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8" name="Group 262">
            <a:extLst>
              <a:ext uri="{FF2B5EF4-FFF2-40B4-BE49-F238E27FC236}">
                <a16:creationId xmlns:a16="http://schemas.microsoft.com/office/drawing/2014/main" xmlns="" id="{4AD69AC6-ACD9-48D4-B103-7208012A19AE}"/>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xmlns="" id="{C9AB91B5-8B26-44B2-9FE0-90A7277A59C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8" name="Freeform 997">
              <a:extLst>
                <a:ext uri="{FF2B5EF4-FFF2-40B4-BE49-F238E27FC236}">
                  <a16:creationId xmlns:a16="http://schemas.microsoft.com/office/drawing/2014/main" xmlns="" id="{ADA7721A-4AFC-41FC-8629-94A03421B37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99" name="Oval 998">
              <a:extLst>
                <a:ext uri="{FF2B5EF4-FFF2-40B4-BE49-F238E27FC236}">
                  <a16:creationId xmlns:a16="http://schemas.microsoft.com/office/drawing/2014/main" xmlns="" id="{6EBEB1D7-D46A-4AF3-B398-8BBA04448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49" name="Group 270">
            <a:extLst>
              <a:ext uri="{FF2B5EF4-FFF2-40B4-BE49-F238E27FC236}">
                <a16:creationId xmlns:a16="http://schemas.microsoft.com/office/drawing/2014/main" xmlns="" id="{89626C23-8913-403E-A435-ADD7EA36860A}"/>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xmlns="" id="{59CE654B-4D48-4A02-8669-DAE82676AB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2" name="Freeform 1001">
              <a:extLst>
                <a:ext uri="{FF2B5EF4-FFF2-40B4-BE49-F238E27FC236}">
                  <a16:creationId xmlns:a16="http://schemas.microsoft.com/office/drawing/2014/main" xmlns="" id="{73E5A98D-9130-40B7-8AB0-76134903A50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3" name="Oval 1002">
              <a:extLst>
                <a:ext uri="{FF2B5EF4-FFF2-40B4-BE49-F238E27FC236}">
                  <a16:creationId xmlns:a16="http://schemas.microsoft.com/office/drawing/2014/main" xmlns="" id="{A94096C8-690F-405F-A800-846D2AF65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0" name="Group 278">
            <a:extLst>
              <a:ext uri="{FF2B5EF4-FFF2-40B4-BE49-F238E27FC236}">
                <a16:creationId xmlns:a16="http://schemas.microsoft.com/office/drawing/2014/main" xmlns="" id="{1AB3C9D8-C04D-49A7-AD21-8079A8212F95}"/>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xmlns="" id="{2D9CA8E9-3440-49CA-92EC-6D0AE7E022B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6" name="Freeform 1005">
              <a:extLst>
                <a:ext uri="{FF2B5EF4-FFF2-40B4-BE49-F238E27FC236}">
                  <a16:creationId xmlns:a16="http://schemas.microsoft.com/office/drawing/2014/main" xmlns="" id="{DD00AFBF-1B43-45E4-BF36-CF726C830AD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7" name="Oval 1006">
              <a:extLst>
                <a:ext uri="{FF2B5EF4-FFF2-40B4-BE49-F238E27FC236}">
                  <a16:creationId xmlns:a16="http://schemas.microsoft.com/office/drawing/2014/main" xmlns="" id="{6998B963-6E76-41DE-B886-67F3A1EE69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1" name="Group 289">
            <a:extLst>
              <a:ext uri="{FF2B5EF4-FFF2-40B4-BE49-F238E27FC236}">
                <a16:creationId xmlns:a16="http://schemas.microsoft.com/office/drawing/2014/main" xmlns="" id="{9AFB6122-D891-42EE-B4D4-DFFB4455B3D6}"/>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xmlns="" id="{850458BA-BBB9-4EE1-B757-987E1B9222C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0" name="Freeform 1009">
              <a:extLst>
                <a:ext uri="{FF2B5EF4-FFF2-40B4-BE49-F238E27FC236}">
                  <a16:creationId xmlns:a16="http://schemas.microsoft.com/office/drawing/2014/main" xmlns="" id="{8CC0DF73-D094-43AD-8A91-513033A4AEF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1" name="Oval 1010">
              <a:extLst>
                <a:ext uri="{FF2B5EF4-FFF2-40B4-BE49-F238E27FC236}">
                  <a16:creationId xmlns:a16="http://schemas.microsoft.com/office/drawing/2014/main" xmlns="" id="{9AB613D9-40EC-480F-865C-E5D8C694B5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2" name="Group 297">
            <a:extLst>
              <a:ext uri="{FF2B5EF4-FFF2-40B4-BE49-F238E27FC236}">
                <a16:creationId xmlns:a16="http://schemas.microsoft.com/office/drawing/2014/main" xmlns="" id="{D29BEFC4-475F-4B50-9720-6439DA45DDD6}"/>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xmlns="" id="{85156D35-F13F-407E-8436-0D945186354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4" name="Freeform 1013">
              <a:extLst>
                <a:ext uri="{FF2B5EF4-FFF2-40B4-BE49-F238E27FC236}">
                  <a16:creationId xmlns:a16="http://schemas.microsoft.com/office/drawing/2014/main" xmlns="" id="{3CEE8348-8779-4527-92D0-6ABA7913A7B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5" name="Oval 1014">
              <a:extLst>
                <a:ext uri="{FF2B5EF4-FFF2-40B4-BE49-F238E27FC236}">
                  <a16:creationId xmlns:a16="http://schemas.microsoft.com/office/drawing/2014/main" xmlns="" id="{B07A5B32-A3F6-47AC-B827-8DDFC283927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3" name="Group 305">
            <a:extLst>
              <a:ext uri="{FF2B5EF4-FFF2-40B4-BE49-F238E27FC236}">
                <a16:creationId xmlns:a16="http://schemas.microsoft.com/office/drawing/2014/main" xmlns="" id="{05DD49B2-F669-40C5-B64A-EA6060546A83}"/>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xmlns="" id="{BCD579B0-6D4C-4444-B434-CFBC7BB3036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8" name="Freeform 1017">
              <a:extLst>
                <a:ext uri="{FF2B5EF4-FFF2-40B4-BE49-F238E27FC236}">
                  <a16:creationId xmlns:a16="http://schemas.microsoft.com/office/drawing/2014/main" xmlns="" id="{09F90CB7-E2BD-493C-AB70-0ABC6086968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9" name="Oval 1018">
              <a:extLst>
                <a:ext uri="{FF2B5EF4-FFF2-40B4-BE49-F238E27FC236}">
                  <a16:creationId xmlns:a16="http://schemas.microsoft.com/office/drawing/2014/main" xmlns="" id="{5F681F03-FEC8-4E0E-898B-CDCC07E0582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4" name="Group 313">
            <a:extLst>
              <a:ext uri="{FF2B5EF4-FFF2-40B4-BE49-F238E27FC236}">
                <a16:creationId xmlns:a16="http://schemas.microsoft.com/office/drawing/2014/main" xmlns="" id="{C9458BDC-1B96-490B-81D3-4FA0A717966C}"/>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xmlns="" id="{10B0236E-760C-4B48-A042-8905DCD44C05}"/>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2" name="Freeform 1021">
              <a:extLst>
                <a:ext uri="{FF2B5EF4-FFF2-40B4-BE49-F238E27FC236}">
                  <a16:creationId xmlns:a16="http://schemas.microsoft.com/office/drawing/2014/main" xmlns="" id="{2EEF1152-FF45-4294-8C4A-52C9F052AF2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3" name="Oval 1022">
              <a:extLst>
                <a:ext uri="{FF2B5EF4-FFF2-40B4-BE49-F238E27FC236}">
                  <a16:creationId xmlns:a16="http://schemas.microsoft.com/office/drawing/2014/main" xmlns="" id="{2E00C70F-9DF2-434D-A2E7-D12F214494E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5" name="Group 329">
            <a:extLst>
              <a:ext uri="{FF2B5EF4-FFF2-40B4-BE49-F238E27FC236}">
                <a16:creationId xmlns:a16="http://schemas.microsoft.com/office/drawing/2014/main" xmlns="" id="{A00E1684-E5CB-4E47-A6BE-2A37375D13B5}"/>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xmlns="" id="{1665989A-92C7-4447-AC3E-E2492C85F6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6" name="Freeform 1025">
              <a:extLst>
                <a:ext uri="{FF2B5EF4-FFF2-40B4-BE49-F238E27FC236}">
                  <a16:creationId xmlns:a16="http://schemas.microsoft.com/office/drawing/2014/main" xmlns="" id="{63E6A3BA-C6CE-438D-AB9D-A8292FE3851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27" name="Oval 1026">
              <a:extLst>
                <a:ext uri="{FF2B5EF4-FFF2-40B4-BE49-F238E27FC236}">
                  <a16:creationId xmlns:a16="http://schemas.microsoft.com/office/drawing/2014/main" xmlns="" id="{50E542F7-70DC-4350-95E4-3A2037FBF8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6" name="Group 254">
            <a:extLst>
              <a:ext uri="{FF2B5EF4-FFF2-40B4-BE49-F238E27FC236}">
                <a16:creationId xmlns:a16="http://schemas.microsoft.com/office/drawing/2014/main" xmlns="" id="{1037F30E-9382-48CD-A71C-C6CCC12FEC4B}"/>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xmlns="" id="{E0D5F0D7-EAC0-4C20-974B-ED96111DD7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0" name="Freeform 1029">
              <a:extLst>
                <a:ext uri="{FF2B5EF4-FFF2-40B4-BE49-F238E27FC236}">
                  <a16:creationId xmlns:a16="http://schemas.microsoft.com/office/drawing/2014/main" xmlns="" id="{6E50AF43-AE22-4B7D-BFE3-2C967BBA6B6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1" name="Oval 1030">
              <a:extLst>
                <a:ext uri="{FF2B5EF4-FFF2-40B4-BE49-F238E27FC236}">
                  <a16:creationId xmlns:a16="http://schemas.microsoft.com/office/drawing/2014/main" xmlns="" id="{B07D76CD-4F03-4088-A48E-9B2DCC53EB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7" name="Group 262">
            <a:extLst>
              <a:ext uri="{FF2B5EF4-FFF2-40B4-BE49-F238E27FC236}">
                <a16:creationId xmlns:a16="http://schemas.microsoft.com/office/drawing/2014/main" xmlns="" id="{1EAB696D-3060-4B5F-9A56-4FC653559407}"/>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xmlns="" id="{B1B04B3F-EA08-490F-A696-41ECD9DA1EF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4" name="Freeform 1033">
              <a:extLst>
                <a:ext uri="{FF2B5EF4-FFF2-40B4-BE49-F238E27FC236}">
                  <a16:creationId xmlns:a16="http://schemas.microsoft.com/office/drawing/2014/main" xmlns="" id="{E43DF4C3-B7BB-41A9-B0A0-B0E760A8685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5" name="Oval 1034">
              <a:extLst>
                <a:ext uri="{FF2B5EF4-FFF2-40B4-BE49-F238E27FC236}">
                  <a16:creationId xmlns:a16="http://schemas.microsoft.com/office/drawing/2014/main" xmlns="" id="{393D7CAB-5748-4E5A-8650-1328A6836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8" name="Group 270">
            <a:extLst>
              <a:ext uri="{FF2B5EF4-FFF2-40B4-BE49-F238E27FC236}">
                <a16:creationId xmlns:a16="http://schemas.microsoft.com/office/drawing/2014/main" xmlns="" id="{80213E4F-A5A9-44A5-9A8C-CA7668C8E35C}"/>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xmlns="" id="{7A61AAA7-5350-48EA-B44E-4B9A6CD7FF80}"/>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8" name="Freeform 1037">
              <a:extLst>
                <a:ext uri="{FF2B5EF4-FFF2-40B4-BE49-F238E27FC236}">
                  <a16:creationId xmlns:a16="http://schemas.microsoft.com/office/drawing/2014/main" xmlns="" id="{67B9FFA0-EE22-48D0-9C73-5EE20AFBFA2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39" name="Oval 1038">
              <a:extLst>
                <a:ext uri="{FF2B5EF4-FFF2-40B4-BE49-F238E27FC236}">
                  <a16:creationId xmlns:a16="http://schemas.microsoft.com/office/drawing/2014/main" xmlns="" id="{A16CD47F-C518-4D50-9A9B-16F9035662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59" name="Group 278">
            <a:extLst>
              <a:ext uri="{FF2B5EF4-FFF2-40B4-BE49-F238E27FC236}">
                <a16:creationId xmlns:a16="http://schemas.microsoft.com/office/drawing/2014/main" xmlns="" id="{8653DA1C-282A-4412-8C1A-D60F52BF4F26}"/>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xmlns="" id="{CEF659DC-2EFA-4FC3-8F42-76638763BF0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2" name="Freeform 1041">
              <a:extLst>
                <a:ext uri="{FF2B5EF4-FFF2-40B4-BE49-F238E27FC236}">
                  <a16:creationId xmlns:a16="http://schemas.microsoft.com/office/drawing/2014/main" xmlns="" id="{FED926E2-E3CE-4036-9291-DF72F4FFD93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3" name="Oval 1042">
              <a:extLst>
                <a:ext uri="{FF2B5EF4-FFF2-40B4-BE49-F238E27FC236}">
                  <a16:creationId xmlns:a16="http://schemas.microsoft.com/office/drawing/2014/main" xmlns="" id="{B5C0647E-A526-4A2E-AD7D-BEBFEB77AA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0" name="Group 329">
            <a:extLst>
              <a:ext uri="{FF2B5EF4-FFF2-40B4-BE49-F238E27FC236}">
                <a16:creationId xmlns:a16="http://schemas.microsoft.com/office/drawing/2014/main" xmlns="" id="{6781EC69-59A1-4BD7-B94D-AC926A17188D}"/>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xmlns="" id="{76278907-AADD-4052-B476-E9FF1959CE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6" name="Freeform 1045">
              <a:extLst>
                <a:ext uri="{FF2B5EF4-FFF2-40B4-BE49-F238E27FC236}">
                  <a16:creationId xmlns:a16="http://schemas.microsoft.com/office/drawing/2014/main" xmlns="" id="{C8A6F990-8D59-497F-BF05-A8523F3036A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47" name="Oval 1046">
              <a:extLst>
                <a:ext uri="{FF2B5EF4-FFF2-40B4-BE49-F238E27FC236}">
                  <a16:creationId xmlns:a16="http://schemas.microsoft.com/office/drawing/2014/main" xmlns="" id="{88CA8701-D7BF-4CF1-87EC-3E324341EB6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1" name="Group 254">
            <a:extLst>
              <a:ext uri="{FF2B5EF4-FFF2-40B4-BE49-F238E27FC236}">
                <a16:creationId xmlns:a16="http://schemas.microsoft.com/office/drawing/2014/main" xmlns="" id="{C915FEC2-232B-4505-8F4F-31DD8C889D47}"/>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xmlns="" id="{AFCACA3F-6C73-4D31-9A53-DEB961A1A5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0" name="Freeform 1049">
              <a:extLst>
                <a:ext uri="{FF2B5EF4-FFF2-40B4-BE49-F238E27FC236}">
                  <a16:creationId xmlns:a16="http://schemas.microsoft.com/office/drawing/2014/main" xmlns="" id="{B523FAEF-5012-4B71-9A6D-AD73DBDCFF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1" name="Oval 1050">
              <a:extLst>
                <a:ext uri="{FF2B5EF4-FFF2-40B4-BE49-F238E27FC236}">
                  <a16:creationId xmlns:a16="http://schemas.microsoft.com/office/drawing/2014/main" xmlns="" id="{410ABFEF-48D1-4851-998A-735B77EA39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2" name="Group 262">
            <a:extLst>
              <a:ext uri="{FF2B5EF4-FFF2-40B4-BE49-F238E27FC236}">
                <a16:creationId xmlns:a16="http://schemas.microsoft.com/office/drawing/2014/main" xmlns="" id="{3D8F0A52-E5A5-4505-8AFF-48C6C6F09017}"/>
              </a:ext>
            </a:extLst>
          </p:cNvPr>
          <p:cNvGrpSpPr>
            <a:grpSpLocks/>
          </p:cNvGrpSpPr>
          <p:nvPr/>
        </p:nvGrpSpPr>
        <p:grpSpPr bwMode="auto">
          <a:xfrm flipV="1">
            <a:off x="10074276" y="2243139"/>
            <a:ext cx="111125" cy="236537"/>
            <a:chOff x="7391400" y="1447800"/>
            <a:chExt cx="228600" cy="685800"/>
          </a:xfrm>
        </p:grpSpPr>
        <p:sp>
          <p:nvSpPr>
            <p:cNvPr id="1053" name="Freeform 1052">
              <a:extLst>
                <a:ext uri="{FF2B5EF4-FFF2-40B4-BE49-F238E27FC236}">
                  <a16:creationId xmlns:a16="http://schemas.microsoft.com/office/drawing/2014/main" xmlns="" id="{79A17D42-BE50-42B6-A2D6-2F45E6A1616A}"/>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4" name="Freeform 1053">
              <a:extLst>
                <a:ext uri="{FF2B5EF4-FFF2-40B4-BE49-F238E27FC236}">
                  <a16:creationId xmlns:a16="http://schemas.microsoft.com/office/drawing/2014/main" xmlns="" id="{0809D83B-9E4A-4315-A442-065C0D151235}"/>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5" name="Oval 1054">
              <a:extLst>
                <a:ext uri="{FF2B5EF4-FFF2-40B4-BE49-F238E27FC236}">
                  <a16:creationId xmlns:a16="http://schemas.microsoft.com/office/drawing/2014/main" xmlns="" id="{2DE3F1DF-A8F5-4FFE-89F2-CB54CE32A0B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3" name="Group 270">
            <a:extLst>
              <a:ext uri="{FF2B5EF4-FFF2-40B4-BE49-F238E27FC236}">
                <a16:creationId xmlns:a16="http://schemas.microsoft.com/office/drawing/2014/main" xmlns="" id="{BDE094B3-AB08-4444-9147-D42672BD5511}"/>
              </a:ext>
            </a:extLst>
          </p:cNvPr>
          <p:cNvGrpSpPr>
            <a:grpSpLocks/>
          </p:cNvGrpSpPr>
          <p:nvPr/>
        </p:nvGrpSpPr>
        <p:grpSpPr bwMode="auto">
          <a:xfrm flipV="1">
            <a:off x="10185401" y="2243139"/>
            <a:ext cx="111125" cy="236537"/>
            <a:chOff x="7391400" y="1447800"/>
            <a:chExt cx="228600" cy="685800"/>
          </a:xfrm>
        </p:grpSpPr>
        <p:sp>
          <p:nvSpPr>
            <p:cNvPr id="1057" name="Freeform 1056">
              <a:extLst>
                <a:ext uri="{FF2B5EF4-FFF2-40B4-BE49-F238E27FC236}">
                  <a16:creationId xmlns:a16="http://schemas.microsoft.com/office/drawing/2014/main" xmlns="" id="{58D9C64A-3C98-4891-BEF2-4FF2C8B2BB9A}"/>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8" name="Freeform 1057">
              <a:extLst>
                <a:ext uri="{FF2B5EF4-FFF2-40B4-BE49-F238E27FC236}">
                  <a16:creationId xmlns:a16="http://schemas.microsoft.com/office/drawing/2014/main" xmlns="" id="{82079D77-F8DD-404A-94A5-1C53D6C964EA}"/>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59" name="Oval 1058">
              <a:extLst>
                <a:ext uri="{FF2B5EF4-FFF2-40B4-BE49-F238E27FC236}">
                  <a16:creationId xmlns:a16="http://schemas.microsoft.com/office/drawing/2014/main" xmlns="" id="{2B96D831-22EF-479B-B72A-C78E4C2D767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4" name="Group 278">
            <a:extLst>
              <a:ext uri="{FF2B5EF4-FFF2-40B4-BE49-F238E27FC236}">
                <a16:creationId xmlns:a16="http://schemas.microsoft.com/office/drawing/2014/main" xmlns="" id="{121CF62C-3E02-4290-A78A-44BEF6B5E6B9}"/>
              </a:ext>
            </a:extLst>
          </p:cNvPr>
          <p:cNvGrpSpPr>
            <a:grpSpLocks/>
          </p:cNvGrpSpPr>
          <p:nvPr/>
        </p:nvGrpSpPr>
        <p:grpSpPr bwMode="auto">
          <a:xfrm flipV="1">
            <a:off x="10625138" y="2243139"/>
            <a:ext cx="112712" cy="236537"/>
            <a:chOff x="7391400" y="1447800"/>
            <a:chExt cx="228600" cy="685800"/>
          </a:xfrm>
        </p:grpSpPr>
        <p:sp>
          <p:nvSpPr>
            <p:cNvPr id="1061" name="Freeform 1060">
              <a:extLst>
                <a:ext uri="{FF2B5EF4-FFF2-40B4-BE49-F238E27FC236}">
                  <a16:creationId xmlns:a16="http://schemas.microsoft.com/office/drawing/2014/main" xmlns="" id="{89EA5667-B558-43F2-9857-72CF22C9518C}"/>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2" name="Freeform 1061">
              <a:extLst>
                <a:ext uri="{FF2B5EF4-FFF2-40B4-BE49-F238E27FC236}">
                  <a16:creationId xmlns:a16="http://schemas.microsoft.com/office/drawing/2014/main" xmlns="" id="{DC744F12-F1F5-41B1-8180-2B7FE5D97F0D}"/>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3" name="Oval 1062">
              <a:extLst>
                <a:ext uri="{FF2B5EF4-FFF2-40B4-BE49-F238E27FC236}">
                  <a16:creationId xmlns:a16="http://schemas.microsoft.com/office/drawing/2014/main" xmlns="" id="{087960F9-DA8A-44C4-8EE7-8638C0E0DD6A}"/>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5" name="Group 329">
            <a:extLst>
              <a:ext uri="{FF2B5EF4-FFF2-40B4-BE49-F238E27FC236}">
                <a16:creationId xmlns:a16="http://schemas.microsoft.com/office/drawing/2014/main" xmlns="" id="{308B207D-9D7C-4092-84E6-8F91F2787293}"/>
              </a:ext>
            </a:extLst>
          </p:cNvPr>
          <p:cNvGrpSpPr>
            <a:grpSpLocks/>
          </p:cNvGrpSpPr>
          <p:nvPr/>
        </p:nvGrpSpPr>
        <p:grpSpPr bwMode="auto">
          <a:xfrm flipV="1">
            <a:off x="10517189" y="2243139"/>
            <a:ext cx="111125" cy="236537"/>
            <a:chOff x="7391400" y="1447800"/>
            <a:chExt cx="228600" cy="685800"/>
          </a:xfrm>
        </p:grpSpPr>
        <p:sp>
          <p:nvSpPr>
            <p:cNvPr id="1065" name="Freeform 1064">
              <a:extLst>
                <a:ext uri="{FF2B5EF4-FFF2-40B4-BE49-F238E27FC236}">
                  <a16:creationId xmlns:a16="http://schemas.microsoft.com/office/drawing/2014/main" xmlns="" id="{B197E06F-AD4A-4B8A-9888-FFD4487253B2}"/>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6" name="Freeform 1065">
              <a:extLst>
                <a:ext uri="{FF2B5EF4-FFF2-40B4-BE49-F238E27FC236}">
                  <a16:creationId xmlns:a16="http://schemas.microsoft.com/office/drawing/2014/main" xmlns="" id="{9950E096-2A6D-4A98-AC36-10CD5075B349}"/>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67" name="Oval 1066">
              <a:extLst>
                <a:ext uri="{FF2B5EF4-FFF2-40B4-BE49-F238E27FC236}">
                  <a16:creationId xmlns:a16="http://schemas.microsoft.com/office/drawing/2014/main" xmlns="" id="{F36B7F42-C39A-4E62-9F2A-94000EED0295}"/>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6" name="Group 254">
            <a:extLst>
              <a:ext uri="{FF2B5EF4-FFF2-40B4-BE49-F238E27FC236}">
                <a16:creationId xmlns:a16="http://schemas.microsoft.com/office/drawing/2014/main" xmlns="" id="{C99D30EB-0674-4768-B56F-2B3366A91FE7}"/>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xmlns="" id="{FE96CD43-98AA-4E51-8810-65122CD3B11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0" name="Freeform 1069">
              <a:extLst>
                <a:ext uri="{FF2B5EF4-FFF2-40B4-BE49-F238E27FC236}">
                  <a16:creationId xmlns:a16="http://schemas.microsoft.com/office/drawing/2014/main" xmlns="" id="{3F627C07-FF17-498B-9D40-4F8534C55A87}"/>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1" name="Oval 1070">
              <a:extLst>
                <a:ext uri="{FF2B5EF4-FFF2-40B4-BE49-F238E27FC236}">
                  <a16:creationId xmlns:a16="http://schemas.microsoft.com/office/drawing/2014/main" xmlns="" id="{4C7E25B9-B7ED-4895-8045-1CACA1FEC44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7" name="Group 262">
            <a:extLst>
              <a:ext uri="{FF2B5EF4-FFF2-40B4-BE49-F238E27FC236}">
                <a16:creationId xmlns:a16="http://schemas.microsoft.com/office/drawing/2014/main" xmlns="" id="{2B34E08D-9CA5-4495-9B4A-4EA724A00A3A}"/>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xmlns="" id="{9BD17DB9-00DA-45BF-A623-CE67B1E9E357}"/>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4" name="Freeform 1073">
              <a:extLst>
                <a:ext uri="{FF2B5EF4-FFF2-40B4-BE49-F238E27FC236}">
                  <a16:creationId xmlns:a16="http://schemas.microsoft.com/office/drawing/2014/main" xmlns="" id="{1441B017-97D1-444B-9705-F9104DADF06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5" name="Oval 1074">
              <a:extLst>
                <a:ext uri="{FF2B5EF4-FFF2-40B4-BE49-F238E27FC236}">
                  <a16:creationId xmlns:a16="http://schemas.microsoft.com/office/drawing/2014/main" xmlns="" id="{2D4D9897-F900-4FBA-9BF3-B4DF9C29B16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8" name="Group 270">
            <a:extLst>
              <a:ext uri="{FF2B5EF4-FFF2-40B4-BE49-F238E27FC236}">
                <a16:creationId xmlns:a16="http://schemas.microsoft.com/office/drawing/2014/main" xmlns="" id="{7848E7A5-DCDB-4E5C-A0CF-DEBADFC40303}"/>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xmlns="" id="{6B5DAFD8-C986-479F-B271-46409EA54EE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8" name="Freeform 1077">
              <a:extLst>
                <a:ext uri="{FF2B5EF4-FFF2-40B4-BE49-F238E27FC236}">
                  <a16:creationId xmlns:a16="http://schemas.microsoft.com/office/drawing/2014/main" xmlns="" id="{606A800D-B0C8-4F48-A05C-C8B438FF64D3}"/>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79" name="Oval 1078">
              <a:extLst>
                <a:ext uri="{FF2B5EF4-FFF2-40B4-BE49-F238E27FC236}">
                  <a16:creationId xmlns:a16="http://schemas.microsoft.com/office/drawing/2014/main" xmlns="" id="{1D6027CE-AACF-4597-9F72-529615294A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69" name="Group 278">
            <a:extLst>
              <a:ext uri="{FF2B5EF4-FFF2-40B4-BE49-F238E27FC236}">
                <a16:creationId xmlns:a16="http://schemas.microsoft.com/office/drawing/2014/main" xmlns="" id="{65B007CA-6BF3-46D6-8F90-EEEF62BA74A3}"/>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xmlns="" id="{753210A7-B785-4FC9-AD23-60BE06353839}"/>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2" name="Freeform 1081">
              <a:extLst>
                <a:ext uri="{FF2B5EF4-FFF2-40B4-BE49-F238E27FC236}">
                  <a16:creationId xmlns:a16="http://schemas.microsoft.com/office/drawing/2014/main" xmlns="" id="{3AE8E2B6-E6FC-4E3C-B499-C5BDD2452D6E}"/>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3" name="Oval 1082">
              <a:extLst>
                <a:ext uri="{FF2B5EF4-FFF2-40B4-BE49-F238E27FC236}">
                  <a16:creationId xmlns:a16="http://schemas.microsoft.com/office/drawing/2014/main" xmlns="" id="{A060FCF9-B6C3-4612-9D2D-B32F29A8984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0" name="Group 329">
            <a:extLst>
              <a:ext uri="{FF2B5EF4-FFF2-40B4-BE49-F238E27FC236}">
                <a16:creationId xmlns:a16="http://schemas.microsoft.com/office/drawing/2014/main" xmlns="" id="{20F1D9E9-7028-4198-A5F6-929D1686D9BC}"/>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xmlns="" id="{E8B628E7-7B4F-4CE8-9FA9-BD4C75CC7AD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6" name="Freeform 1085">
              <a:extLst>
                <a:ext uri="{FF2B5EF4-FFF2-40B4-BE49-F238E27FC236}">
                  <a16:creationId xmlns:a16="http://schemas.microsoft.com/office/drawing/2014/main" xmlns="" id="{7409D193-9353-4F32-87AD-16811E19AFA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7" name="Oval 1086">
              <a:extLst>
                <a:ext uri="{FF2B5EF4-FFF2-40B4-BE49-F238E27FC236}">
                  <a16:creationId xmlns:a16="http://schemas.microsoft.com/office/drawing/2014/main" xmlns="" id="{7A15D9BB-BA8B-4BD5-9C0D-51CBB2F7710A}"/>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1" name="Group 254">
            <a:extLst>
              <a:ext uri="{FF2B5EF4-FFF2-40B4-BE49-F238E27FC236}">
                <a16:creationId xmlns:a16="http://schemas.microsoft.com/office/drawing/2014/main" xmlns="" id="{664F8F74-C60A-483E-885A-AA255D054FF7}"/>
              </a:ext>
            </a:extLst>
          </p:cNvPr>
          <p:cNvGrpSpPr>
            <a:grpSpLocks/>
          </p:cNvGrpSpPr>
          <p:nvPr/>
        </p:nvGrpSpPr>
        <p:grpSpPr bwMode="auto">
          <a:xfrm flipV="1">
            <a:off x="1509712" y="2241550"/>
            <a:ext cx="111126" cy="236538"/>
            <a:chOff x="7391400" y="1447800"/>
            <a:chExt cx="228600" cy="685800"/>
          </a:xfrm>
        </p:grpSpPr>
        <p:sp>
          <p:nvSpPr>
            <p:cNvPr id="1089" name="Freeform 1088">
              <a:extLst>
                <a:ext uri="{FF2B5EF4-FFF2-40B4-BE49-F238E27FC236}">
                  <a16:creationId xmlns:a16="http://schemas.microsoft.com/office/drawing/2014/main" xmlns="" id="{1B19BED2-ED7F-4E70-9A59-6BBD586D6C45}"/>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0" name="Freeform 1089">
              <a:extLst>
                <a:ext uri="{FF2B5EF4-FFF2-40B4-BE49-F238E27FC236}">
                  <a16:creationId xmlns:a16="http://schemas.microsoft.com/office/drawing/2014/main" xmlns="" id="{477AC66D-E23A-4C62-B6E3-AF318A828ED9}"/>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1" name="Oval 1090">
              <a:extLst>
                <a:ext uri="{FF2B5EF4-FFF2-40B4-BE49-F238E27FC236}">
                  <a16:creationId xmlns:a16="http://schemas.microsoft.com/office/drawing/2014/main" xmlns="" id="{2DDA6F89-769D-475F-BE79-03EA35D888E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2" name="Group 262">
            <a:extLst>
              <a:ext uri="{FF2B5EF4-FFF2-40B4-BE49-F238E27FC236}">
                <a16:creationId xmlns:a16="http://schemas.microsoft.com/office/drawing/2014/main" xmlns="" id="{EC2544C1-0CE0-40FC-9B0E-7DEC684E5EC1}"/>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xmlns="" id="{DC466C83-9E98-469E-969C-41517E1617A9}"/>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4" name="Freeform 1093">
              <a:extLst>
                <a:ext uri="{FF2B5EF4-FFF2-40B4-BE49-F238E27FC236}">
                  <a16:creationId xmlns:a16="http://schemas.microsoft.com/office/drawing/2014/main" xmlns="" id="{EA65D5AE-C1A1-479A-938D-FD3F647FC8C4}"/>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5" name="Oval 1094">
              <a:extLst>
                <a:ext uri="{FF2B5EF4-FFF2-40B4-BE49-F238E27FC236}">
                  <a16:creationId xmlns:a16="http://schemas.microsoft.com/office/drawing/2014/main" xmlns="" id="{90B41B0F-788C-4129-BDF7-3CFCD4F7B58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3" name="Group 270">
            <a:extLst>
              <a:ext uri="{FF2B5EF4-FFF2-40B4-BE49-F238E27FC236}">
                <a16:creationId xmlns:a16="http://schemas.microsoft.com/office/drawing/2014/main" xmlns="" id="{41D44AEE-EF2F-48E9-AAA9-471A8824F241}"/>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xmlns="" id="{C856A4A3-B149-4444-B545-337315694C8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8" name="Freeform 1097">
              <a:extLst>
                <a:ext uri="{FF2B5EF4-FFF2-40B4-BE49-F238E27FC236}">
                  <a16:creationId xmlns:a16="http://schemas.microsoft.com/office/drawing/2014/main" xmlns="" id="{77ABD6A1-057C-403B-9369-CB4C2516967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9" name="Oval 1098">
              <a:extLst>
                <a:ext uri="{FF2B5EF4-FFF2-40B4-BE49-F238E27FC236}">
                  <a16:creationId xmlns:a16="http://schemas.microsoft.com/office/drawing/2014/main" xmlns="" id="{D694EDB5-51DC-4B54-9884-1A132CFB41C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4" name="Group 278">
            <a:extLst>
              <a:ext uri="{FF2B5EF4-FFF2-40B4-BE49-F238E27FC236}">
                <a16:creationId xmlns:a16="http://schemas.microsoft.com/office/drawing/2014/main" xmlns="" id="{A85E5CBD-E78F-4F16-B1CD-8DBC6214C9ED}"/>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xmlns="" id="{32730637-65C6-4345-897C-C32BE2006731}"/>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2" name="Freeform 1101">
              <a:extLst>
                <a:ext uri="{FF2B5EF4-FFF2-40B4-BE49-F238E27FC236}">
                  <a16:creationId xmlns:a16="http://schemas.microsoft.com/office/drawing/2014/main" xmlns="" id="{1C7A65FB-E7D3-4165-B3CB-67074331ED93}"/>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3" name="Oval 1102">
              <a:extLst>
                <a:ext uri="{FF2B5EF4-FFF2-40B4-BE49-F238E27FC236}">
                  <a16:creationId xmlns:a16="http://schemas.microsoft.com/office/drawing/2014/main" xmlns="" id="{56ADC0C1-5AA5-4A1F-8696-00E40B148FBE}"/>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5" name="Group 329">
            <a:extLst>
              <a:ext uri="{FF2B5EF4-FFF2-40B4-BE49-F238E27FC236}">
                <a16:creationId xmlns:a16="http://schemas.microsoft.com/office/drawing/2014/main" xmlns="" id="{CB712764-B7AC-4CF6-B74F-C11E58F76AA1}"/>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xmlns="" id="{082F225A-15E4-42B7-8588-78BA9D1B36C0}"/>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6" name="Freeform 1105">
              <a:extLst>
                <a:ext uri="{FF2B5EF4-FFF2-40B4-BE49-F238E27FC236}">
                  <a16:creationId xmlns:a16="http://schemas.microsoft.com/office/drawing/2014/main" xmlns="" id="{EA4D3CB7-0B6B-4E23-9320-6F9FCE92461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07" name="Oval 1106">
              <a:extLst>
                <a:ext uri="{FF2B5EF4-FFF2-40B4-BE49-F238E27FC236}">
                  <a16:creationId xmlns:a16="http://schemas.microsoft.com/office/drawing/2014/main" xmlns="" id="{093FA405-37A0-4BC9-A513-0A263088E43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6" name="Group 254">
            <a:extLst>
              <a:ext uri="{FF2B5EF4-FFF2-40B4-BE49-F238E27FC236}">
                <a16:creationId xmlns:a16="http://schemas.microsoft.com/office/drawing/2014/main" xmlns="" id="{3F31A7FA-B3A6-47FF-9D34-2634263AF15A}"/>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xmlns="" id="{278079FA-A03A-4999-8350-647CE084EE1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0" name="Freeform 1109">
              <a:extLst>
                <a:ext uri="{FF2B5EF4-FFF2-40B4-BE49-F238E27FC236}">
                  <a16:creationId xmlns:a16="http://schemas.microsoft.com/office/drawing/2014/main" xmlns="" id="{0FE88742-B58B-475A-A2FC-9F40BBBA22A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1" name="Oval 1110">
              <a:extLst>
                <a:ext uri="{FF2B5EF4-FFF2-40B4-BE49-F238E27FC236}">
                  <a16:creationId xmlns:a16="http://schemas.microsoft.com/office/drawing/2014/main" xmlns="" id="{52370619-8DD3-4345-A0ED-9248A73A0F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7" name="Group 262">
            <a:extLst>
              <a:ext uri="{FF2B5EF4-FFF2-40B4-BE49-F238E27FC236}">
                <a16:creationId xmlns:a16="http://schemas.microsoft.com/office/drawing/2014/main" xmlns="" id="{14876BE8-82C0-440E-8256-823EB0827BA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xmlns="" id="{6916950F-098E-4C20-9D33-7EA3247B3B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4" name="Freeform 1113">
              <a:extLst>
                <a:ext uri="{FF2B5EF4-FFF2-40B4-BE49-F238E27FC236}">
                  <a16:creationId xmlns:a16="http://schemas.microsoft.com/office/drawing/2014/main" xmlns="" id="{FC26206F-B058-4826-968E-3B89149A21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5" name="Oval 1114">
              <a:extLst>
                <a:ext uri="{FF2B5EF4-FFF2-40B4-BE49-F238E27FC236}">
                  <a16:creationId xmlns:a16="http://schemas.microsoft.com/office/drawing/2014/main" xmlns="" id="{68D134E0-D766-4A3B-AE74-31F15E0C36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8" name="Group 270">
            <a:extLst>
              <a:ext uri="{FF2B5EF4-FFF2-40B4-BE49-F238E27FC236}">
                <a16:creationId xmlns:a16="http://schemas.microsoft.com/office/drawing/2014/main" xmlns="" id="{BB057B93-A408-451C-8DD3-9FFBD728D0EA}"/>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xmlns="" id="{723A1F93-F65F-4131-8539-CE017CD5CC1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8" name="Freeform 1117">
              <a:extLst>
                <a:ext uri="{FF2B5EF4-FFF2-40B4-BE49-F238E27FC236}">
                  <a16:creationId xmlns:a16="http://schemas.microsoft.com/office/drawing/2014/main" xmlns="" id="{C55A75A8-613E-4043-929C-3ACD91A9A0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19" name="Oval 1118">
              <a:extLst>
                <a:ext uri="{FF2B5EF4-FFF2-40B4-BE49-F238E27FC236}">
                  <a16:creationId xmlns:a16="http://schemas.microsoft.com/office/drawing/2014/main" xmlns="" id="{FF288CC0-3C72-458E-AD93-0776A1950A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79" name="Group 278">
            <a:extLst>
              <a:ext uri="{FF2B5EF4-FFF2-40B4-BE49-F238E27FC236}">
                <a16:creationId xmlns:a16="http://schemas.microsoft.com/office/drawing/2014/main" xmlns="" id="{0B5F8904-0FBC-40FD-B1AC-DF99E96F8CEA}"/>
              </a:ext>
            </a:extLst>
          </p:cNvPr>
          <p:cNvGrpSpPr>
            <a:grpSpLocks/>
          </p:cNvGrpSpPr>
          <p:nvPr/>
        </p:nvGrpSpPr>
        <p:grpSpPr bwMode="auto">
          <a:xfrm flipV="1">
            <a:off x="7937501" y="2243139"/>
            <a:ext cx="111125" cy="236537"/>
            <a:chOff x="7391400" y="1447800"/>
            <a:chExt cx="228600" cy="685800"/>
          </a:xfrm>
        </p:grpSpPr>
        <p:sp>
          <p:nvSpPr>
            <p:cNvPr id="1121" name="Freeform 1120">
              <a:extLst>
                <a:ext uri="{FF2B5EF4-FFF2-40B4-BE49-F238E27FC236}">
                  <a16:creationId xmlns:a16="http://schemas.microsoft.com/office/drawing/2014/main" xmlns="" id="{95F5D865-E643-419D-A597-E7F18AF0CA7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2" name="Freeform 1121">
              <a:extLst>
                <a:ext uri="{FF2B5EF4-FFF2-40B4-BE49-F238E27FC236}">
                  <a16:creationId xmlns:a16="http://schemas.microsoft.com/office/drawing/2014/main" xmlns="" id="{7D23514E-27EF-49BF-A6E7-33C1048410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3" name="Oval 1122">
              <a:extLst>
                <a:ext uri="{FF2B5EF4-FFF2-40B4-BE49-F238E27FC236}">
                  <a16:creationId xmlns:a16="http://schemas.microsoft.com/office/drawing/2014/main" xmlns="" id="{14DE39BA-2801-4842-8937-8662E4ED27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0" name="Group 329">
            <a:extLst>
              <a:ext uri="{FF2B5EF4-FFF2-40B4-BE49-F238E27FC236}">
                <a16:creationId xmlns:a16="http://schemas.microsoft.com/office/drawing/2014/main" xmlns="" id="{6E855B7C-3EC6-43B4-8FA9-47ABE917595C}"/>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xmlns="" id="{9D71D55D-1283-4483-B844-39A96122291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6" name="Freeform 1125">
              <a:extLst>
                <a:ext uri="{FF2B5EF4-FFF2-40B4-BE49-F238E27FC236}">
                  <a16:creationId xmlns:a16="http://schemas.microsoft.com/office/drawing/2014/main" xmlns="" id="{5BF8E5BA-9313-4CE7-A377-63F346BD26D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27" name="Oval 1126">
              <a:extLst>
                <a:ext uri="{FF2B5EF4-FFF2-40B4-BE49-F238E27FC236}">
                  <a16:creationId xmlns:a16="http://schemas.microsoft.com/office/drawing/2014/main" xmlns="" id="{33220DB0-9E6B-41F9-9834-0EDDD273F68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1" name="Group 254">
            <a:extLst>
              <a:ext uri="{FF2B5EF4-FFF2-40B4-BE49-F238E27FC236}">
                <a16:creationId xmlns:a16="http://schemas.microsoft.com/office/drawing/2014/main" xmlns="" id="{9D41A989-E81E-46E6-A132-111492AA0810}"/>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xmlns="" id="{CC2A9645-3C3B-432B-8B13-AEBA48F2117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0" name="Freeform 1129">
              <a:extLst>
                <a:ext uri="{FF2B5EF4-FFF2-40B4-BE49-F238E27FC236}">
                  <a16:creationId xmlns:a16="http://schemas.microsoft.com/office/drawing/2014/main" xmlns="" id="{86B3BF6C-DB9D-4DB5-8A7C-060B5D5A533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1" name="Oval 1130">
              <a:extLst>
                <a:ext uri="{FF2B5EF4-FFF2-40B4-BE49-F238E27FC236}">
                  <a16:creationId xmlns:a16="http://schemas.microsoft.com/office/drawing/2014/main" xmlns="" id="{F584E938-F45F-4DC7-9747-364BBF8A370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2" name="Group 262">
            <a:extLst>
              <a:ext uri="{FF2B5EF4-FFF2-40B4-BE49-F238E27FC236}">
                <a16:creationId xmlns:a16="http://schemas.microsoft.com/office/drawing/2014/main" xmlns="" id="{DC055E7D-742F-4F19-AB8F-C7749242D8EF}"/>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xmlns="" id="{64CE4BD8-7E73-4E1A-ABCC-8518CBBFF9B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4" name="Freeform 1133">
              <a:extLst>
                <a:ext uri="{FF2B5EF4-FFF2-40B4-BE49-F238E27FC236}">
                  <a16:creationId xmlns:a16="http://schemas.microsoft.com/office/drawing/2014/main" xmlns="" id="{3B4BFE2C-EDD8-4F53-BD37-3956BE4BC16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5" name="Oval 1134">
              <a:extLst>
                <a:ext uri="{FF2B5EF4-FFF2-40B4-BE49-F238E27FC236}">
                  <a16:creationId xmlns:a16="http://schemas.microsoft.com/office/drawing/2014/main" xmlns="" id="{3EA59953-ECA5-4752-A40E-97776D9D1F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3" name="Group 270">
            <a:extLst>
              <a:ext uri="{FF2B5EF4-FFF2-40B4-BE49-F238E27FC236}">
                <a16:creationId xmlns:a16="http://schemas.microsoft.com/office/drawing/2014/main" xmlns="" id="{1FD68600-C316-4A93-9339-5E1849A4EE49}"/>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xmlns="" id="{3CF7AC6C-4969-4B2D-A278-FB1EEEF029F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8" name="Freeform 1137">
              <a:extLst>
                <a:ext uri="{FF2B5EF4-FFF2-40B4-BE49-F238E27FC236}">
                  <a16:creationId xmlns:a16="http://schemas.microsoft.com/office/drawing/2014/main" xmlns="" id="{2FB612F9-6206-464A-B109-8E2FF2775AA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39" name="Oval 1138">
              <a:extLst>
                <a:ext uri="{FF2B5EF4-FFF2-40B4-BE49-F238E27FC236}">
                  <a16:creationId xmlns:a16="http://schemas.microsoft.com/office/drawing/2014/main" xmlns="" id="{360D80A6-308C-4A90-A5AE-C733DF4882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4" name="Group 278">
            <a:extLst>
              <a:ext uri="{FF2B5EF4-FFF2-40B4-BE49-F238E27FC236}">
                <a16:creationId xmlns:a16="http://schemas.microsoft.com/office/drawing/2014/main" xmlns="" id="{A844BCA7-0CC5-4A1E-AEA1-077A16CD909A}"/>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xmlns="" id="{ADC0A671-1081-481D-8DC1-415EABDC3D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2" name="Freeform 1141">
              <a:extLst>
                <a:ext uri="{FF2B5EF4-FFF2-40B4-BE49-F238E27FC236}">
                  <a16:creationId xmlns:a16="http://schemas.microsoft.com/office/drawing/2014/main" xmlns="" id="{89BFDAD5-3005-4583-BC41-E2EA746D57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3" name="Oval 1142">
              <a:extLst>
                <a:ext uri="{FF2B5EF4-FFF2-40B4-BE49-F238E27FC236}">
                  <a16:creationId xmlns:a16="http://schemas.microsoft.com/office/drawing/2014/main" xmlns="" id="{2791EB87-1882-48B5-8AB5-AD284CBFF5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5" name="Group 329">
            <a:extLst>
              <a:ext uri="{FF2B5EF4-FFF2-40B4-BE49-F238E27FC236}">
                <a16:creationId xmlns:a16="http://schemas.microsoft.com/office/drawing/2014/main" xmlns="" id="{6E34426C-437C-489B-A143-5D1DAEA0967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xmlns="" id="{AB8F1A4B-8ABC-461E-BF48-0535C15422F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6" name="Freeform 1145">
              <a:extLst>
                <a:ext uri="{FF2B5EF4-FFF2-40B4-BE49-F238E27FC236}">
                  <a16:creationId xmlns:a16="http://schemas.microsoft.com/office/drawing/2014/main" xmlns="" id="{9969742F-950E-4F07-BFBA-B75F608E4C9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47" name="Oval 1146">
              <a:extLst>
                <a:ext uri="{FF2B5EF4-FFF2-40B4-BE49-F238E27FC236}">
                  <a16:creationId xmlns:a16="http://schemas.microsoft.com/office/drawing/2014/main" xmlns="" id="{77A5A850-74D9-4752-8E3D-A5706422AD4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6" name="Group 81">
            <a:extLst>
              <a:ext uri="{FF2B5EF4-FFF2-40B4-BE49-F238E27FC236}">
                <a16:creationId xmlns:a16="http://schemas.microsoft.com/office/drawing/2014/main" xmlns="" id="{6CD4E18E-7438-481B-8812-ACA10DAFEE41}"/>
              </a:ext>
            </a:extLst>
          </p:cNvPr>
          <p:cNvGrpSpPr>
            <a:grpSpLocks/>
          </p:cNvGrpSpPr>
          <p:nvPr/>
        </p:nvGrpSpPr>
        <p:grpSpPr bwMode="auto">
          <a:xfrm flipV="1">
            <a:off x="8042276" y="2243139"/>
            <a:ext cx="111125" cy="236537"/>
            <a:chOff x="7391400" y="1447800"/>
            <a:chExt cx="228600" cy="685800"/>
          </a:xfrm>
        </p:grpSpPr>
        <p:sp>
          <p:nvSpPr>
            <p:cNvPr id="1149" name="Freeform 1148">
              <a:extLst>
                <a:ext uri="{FF2B5EF4-FFF2-40B4-BE49-F238E27FC236}">
                  <a16:creationId xmlns:a16="http://schemas.microsoft.com/office/drawing/2014/main" xmlns="" id="{D729CFDF-4B40-4D06-A15D-4C1324137C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0" name="Freeform 1149">
              <a:extLst>
                <a:ext uri="{FF2B5EF4-FFF2-40B4-BE49-F238E27FC236}">
                  <a16:creationId xmlns:a16="http://schemas.microsoft.com/office/drawing/2014/main" xmlns="" id="{3870AC50-1F67-4038-8A4A-2B83E769AD9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1" name="Oval 1150">
              <a:extLst>
                <a:ext uri="{FF2B5EF4-FFF2-40B4-BE49-F238E27FC236}">
                  <a16:creationId xmlns:a16="http://schemas.microsoft.com/office/drawing/2014/main" xmlns="" id="{070E33D8-398C-4F94-AFA6-9E21CA09E0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7" name="Group 89">
            <a:extLst>
              <a:ext uri="{FF2B5EF4-FFF2-40B4-BE49-F238E27FC236}">
                <a16:creationId xmlns:a16="http://schemas.microsoft.com/office/drawing/2014/main" xmlns="" id="{B1431FD7-2A48-4B9D-AC59-4AA8864FA05E}"/>
              </a:ext>
            </a:extLst>
          </p:cNvPr>
          <p:cNvGrpSpPr>
            <a:grpSpLocks/>
          </p:cNvGrpSpPr>
          <p:nvPr/>
        </p:nvGrpSpPr>
        <p:grpSpPr bwMode="auto">
          <a:xfrm flipV="1">
            <a:off x="8153401" y="2243139"/>
            <a:ext cx="111125" cy="236537"/>
            <a:chOff x="7391400" y="1447800"/>
            <a:chExt cx="228600" cy="685800"/>
          </a:xfrm>
        </p:grpSpPr>
        <p:sp>
          <p:nvSpPr>
            <p:cNvPr id="1153" name="Freeform 1152">
              <a:extLst>
                <a:ext uri="{FF2B5EF4-FFF2-40B4-BE49-F238E27FC236}">
                  <a16:creationId xmlns:a16="http://schemas.microsoft.com/office/drawing/2014/main" xmlns="" id="{6A84D1B5-EADA-4B43-A028-333785D1B53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4" name="Freeform 1153">
              <a:extLst>
                <a:ext uri="{FF2B5EF4-FFF2-40B4-BE49-F238E27FC236}">
                  <a16:creationId xmlns:a16="http://schemas.microsoft.com/office/drawing/2014/main" xmlns="" id="{FC46FC18-0873-47A5-9673-9A087DC855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5" name="Oval 1154">
              <a:extLst>
                <a:ext uri="{FF2B5EF4-FFF2-40B4-BE49-F238E27FC236}">
                  <a16:creationId xmlns:a16="http://schemas.microsoft.com/office/drawing/2014/main" xmlns="" id="{2D7C87E9-C77D-4C7E-B07F-0915829C16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8" name="Group 289">
            <a:extLst>
              <a:ext uri="{FF2B5EF4-FFF2-40B4-BE49-F238E27FC236}">
                <a16:creationId xmlns:a16="http://schemas.microsoft.com/office/drawing/2014/main" xmlns="" id="{E14E8670-AABD-467F-BFD2-C629F74758AE}"/>
              </a:ext>
            </a:extLst>
          </p:cNvPr>
          <p:cNvGrpSpPr>
            <a:grpSpLocks/>
          </p:cNvGrpSpPr>
          <p:nvPr/>
        </p:nvGrpSpPr>
        <p:grpSpPr bwMode="auto">
          <a:xfrm flipV="1">
            <a:off x="8264526" y="2243139"/>
            <a:ext cx="111125" cy="236537"/>
            <a:chOff x="7391400" y="1447800"/>
            <a:chExt cx="228600" cy="685800"/>
          </a:xfrm>
        </p:grpSpPr>
        <p:sp>
          <p:nvSpPr>
            <p:cNvPr id="1157" name="Freeform 1156">
              <a:extLst>
                <a:ext uri="{FF2B5EF4-FFF2-40B4-BE49-F238E27FC236}">
                  <a16:creationId xmlns:a16="http://schemas.microsoft.com/office/drawing/2014/main" xmlns="" id="{A4CECCCE-AF49-4E79-95A2-B835DFD8283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8" name="Freeform 1157">
              <a:extLst>
                <a:ext uri="{FF2B5EF4-FFF2-40B4-BE49-F238E27FC236}">
                  <a16:creationId xmlns:a16="http://schemas.microsoft.com/office/drawing/2014/main" xmlns="" id="{A211EC93-D1B4-405B-A937-285B2BB2F90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59" name="Oval 1158">
              <a:extLst>
                <a:ext uri="{FF2B5EF4-FFF2-40B4-BE49-F238E27FC236}">
                  <a16:creationId xmlns:a16="http://schemas.microsoft.com/office/drawing/2014/main" xmlns="" id="{CE0D067F-2366-4654-A17B-EF341EE091D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89" name="Group 297">
            <a:extLst>
              <a:ext uri="{FF2B5EF4-FFF2-40B4-BE49-F238E27FC236}">
                <a16:creationId xmlns:a16="http://schemas.microsoft.com/office/drawing/2014/main" xmlns="" id="{0A401F40-89B8-4B6C-8418-2C472D470472}"/>
              </a:ext>
            </a:extLst>
          </p:cNvPr>
          <p:cNvGrpSpPr>
            <a:grpSpLocks/>
          </p:cNvGrpSpPr>
          <p:nvPr/>
        </p:nvGrpSpPr>
        <p:grpSpPr bwMode="auto">
          <a:xfrm flipV="1">
            <a:off x="8375651" y="2243139"/>
            <a:ext cx="111125" cy="236537"/>
            <a:chOff x="7391400" y="1447800"/>
            <a:chExt cx="228600" cy="685800"/>
          </a:xfrm>
        </p:grpSpPr>
        <p:sp>
          <p:nvSpPr>
            <p:cNvPr id="1161" name="Freeform 1160">
              <a:extLst>
                <a:ext uri="{FF2B5EF4-FFF2-40B4-BE49-F238E27FC236}">
                  <a16:creationId xmlns:a16="http://schemas.microsoft.com/office/drawing/2014/main" xmlns="" id="{4706A5EB-98D2-4EDF-9122-E481777F31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2" name="Freeform 1161">
              <a:extLst>
                <a:ext uri="{FF2B5EF4-FFF2-40B4-BE49-F238E27FC236}">
                  <a16:creationId xmlns:a16="http://schemas.microsoft.com/office/drawing/2014/main" xmlns="" id="{4996DDD4-6F16-4328-8390-42F4160389D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3" name="Oval 1162">
              <a:extLst>
                <a:ext uri="{FF2B5EF4-FFF2-40B4-BE49-F238E27FC236}">
                  <a16:creationId xmlns:a16="http://schemas.microsoft.com/office/drawing/2014/main" xmlns="" id="{50462371-1137-4043-8F4E-89EA5B49A54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0" name="Group 305">
            <a:extLst>
              <a:ext uri="{FF2B5EF4-FFF2-40B4-BE49-F238E27FC236}">
                <a16:creationId xmlns:a16="http://schemas.microsoft.com/office/drawing/2014/main" xmlns="" id="{CE798504-CD7B-4A8A-B54C-BB83DDF5ABA5}"/>
              </a:ext>
            </a:extLst>
          </p:cNvPr>
          <p:cNvGrpSpPr>
            <a:grpSpLocks/>
          </p:cNvGrpSpPr>
          <p:nvPr/>
        </p:nvGrpSpPr>
        <p:grpSpPr bwMode="auto">
          <a:xfrm flipV="1">
            <a:off x="8486776" y="2243139"/>
            <a:ext cx="111125" cy="236537"/>
            <a:chOff x="7391400" y="1447800"/>
            <a:chExt cx="228600" cy="685800"/>
          </a:xfrm>
        </p:grpSpPr>
        <p:sp>
          <p:nvSpPr>
            <p:cNvPr id="1165" name="Freeform 1164">
              <a:extLst>
                <a:ext uri="{FF2B5EF4-FFF2-40B4-BE49-F238E27FC236}">
                  <a16:creationId xmlns:a16="http://schemas.microsoft.com/office/drawing/2014/main" xmlns="" id="{857F6DA7-9FD2-48C9-AB5B-63EE2B8E9F1B}"/>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6" name="Freeform 1165">
              <a:extLst>
                <a:ext uri="{FF2B5EF4-FFF2-40B4-BE49-F238E27FC236}">
                  <a16:creationId xmlns:a16="http://schemas.microsoft.com/office/drawing/2014/main" xmlns="" id="{4AB30EF5-C66B-4BAE-A512-A4AB3177A1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7" name="Oval 1166">
              <a:extLst>
                <a:ext uri="{FF2B5EF4-FFF2-40B4-BE49-F238E27FC236}">
                  <a16:creationId xmlns:a16="http://schemas.microsoft.com/office/drawing/2014/main" xmlns="" id="{A7D57C19-44C1-48C7-AE33-F3E3FF2517A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1" name="Group 313">
            <a:extLst>
              <a:ext uri="{FF2B5EF4-FFF2-40B4-BE49-F238E27FC236}">
                <a16:creationId xmlns:a16="http://schemas.microsoft.com/office/drawing/2014/main" xmlns="" id="{4C835120-8AE0-4E9D-852A-B047A5C092B8}"/>
              </a:ext>
            </a:extLst>
          </p:cNvPr>
          <p:cNvGrpSpPr>
            <a:grpSpLocks/>
          </p:cNvGrpSpPr>
          <p:nvPr/>
        </p:nvGrpSpPr>
        <p:grpSpPr bwMode="auto">
          <a:xfrm flipV="1">
            <a:off x="8597901" y="2243139"/>
            <a:ext cx="111125" cy="236537"/>
            <a:chOff x="7391400" y="1447800"/>
            <a:chExt cx="228600" cy="685800"/>
          </a:xfrm>
        </p:grpSpPr>
        <p:sp>
          <p:nvSpPr>
            <p:cNvPr id="1169" name="Freeform 1168">
              <a:extLst>
                <a:ext uri="{FF2B5EF4-FFF2-40B4-BE49-F238E27FC236}">
                  <a16:creationId xmlns:a16="http://schemas.microsoft.com/office/drawing/2014/main" xmlns="" id="{8D6A33BA-7098-4262-B139-3381FAD340F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0" name="Freeform 1169">
              <a:extLst>
                <a:ext uri="{FF2B5EF4-FFF2-40B4-BE49-F238E27FC236}">
                  <a16:creationId xmlns:a16="http://schemas.microsoft.com/office/drawing/2014/main" xmlns="" id="{C878DD4F-A13F-4120-B974-2A6E6E71A9A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1" name="Oval 1170">
              <a:extLst>
                <a:ext uri="{FF2B5EF4-FFF2-40B4-BE49-F238E27FC236}">
                  <a16:creationId xmlns:a16="http://schemas.microsoft.com/office/drawing/2014/main" xmlns="" id="{96B7DE41-F15D-4FC2-9C04-D8D70E58EF2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2" name="Group 278">
            <a:extLst>
              <a:ext uri="{FF2B5EF4-FFF2-40B4-BE49-F238E27FC236}">
                <a16:creationId xmlns:a16="http://schemas.microsoft.com/office/drawing/2014/main" xmlns="" id="{CA0FF208-BD89-4CE0-9A6B-E73EDC205C08}"/>
              </a:ext>
            </a:extLst>
          </p:cNvPr>
          <p:cNvGrpSpPr>
            <a:grpSpLocks/>
          </p:cNvGrpSpPr>
          <p:nvPr/>
        </p:nvGrpSpPr>
        <p:grpSpPr bwMode="auto">
          <a:xfrm flipV="1">
            <a:off x="8704264" y="2243139"/>
            <a:ext cx="111125" cy="236537"/>
            <a:chOff x="7391400" y="1447800"/>
            <a:chExt cx="228600" cy="685800"/>
          </a:xfrm>
        </p:grpSpPr>
        <p:sp>
          <p:nvSpPr>
            <p:cNvPr id="1173" name="Freeform 1172">
              <a:extLst>
                <a:ext uri="{FF2B5EF4-FFF2-40B4-BE49-F238E27FC236}">
                  <a16:creationId xmlns:a16="http://schemas.microsoft.com/office/drawing/2014/main" xmlns="" id="{B647C406-8663-4770-B5D9-5893F136670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4" name="Freeform 1173">
              <a:extLst>
                <a:ext uri="{FF2B5EF4-FFF2-40B4-BE49-F238E27FC236}">
                  <a16:creationId xmlns:a16="http://schemas.microsoft.com/office/drawing/2014/main" xmlns="" id="{1F4BE942-86CA-438C-8FEF-F9521A07630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5" name="Oval 1174">
              <a:extLst>
                <a:ext uri="{FF2B5EF4-FFF2-40B4-BE49-F238E27FC236}">
                  <a16:creationId xmlns:a16="http://schemas.microsoft.com/office/drawing/2014/main" xmlns="" id="{7C5A4A71-3BFE-430C-95A7-2A47006F666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3" name="Group 254">
            <a:extLst>
              <a:ext uri="{FF2B5EF4-FFF2-40B4-BE49-F238E27FC236}">
                <a16:creationId xmlns:a16="http://schemas.microsoft.com/office/drawing/2014/main" xmlns="" id="{8CE1814B-80FF-4B6F-9118-FC390B0DA973}"/>
              </a:ext>
            </a:extLst>
          </p:cNvPr>
          <p:cNvGrpSpPr>
            <a:grpSpLocks/>
          </p:cNvGrpSpPr>
          <p:nvPr/>
        </p:nvGrpSpPr>
        <p:grpSpPr bwMode="auto">
          <a:xfrm flipV="1">
            <a:off x="8829676" y="2243139"/>
            <a:ext cx="111125" cy="236537"/>
            <a:chOff x="7391400" y="1447800"/>
            <a:chExt cx="228600" cy="685800"/>
          </a:xfrm>
        </p:grpSpPr>
        <p:sp>
          <p:nvSpPr>
            <p:cNvPr id="1177" name="Freeform 1176">
              <a:extLst>
                <a:ext uri="{FF2B5EF4-FFF2-40B4-BE49-F238E27FC236}">
                  <a16:creationId xmlns:a16="http://schemas.microsoft.com/office/drawing/2014/main" xmlns="" id="{D59D9278-BB23-4353-9667-7297DC58966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8" name="Freeform 1177">
              <a:extLst>
                <a:ext uri="{FF2B5EF4-FFF2-40B4-BE49-F238E27FC236}">
                  <a16:creationId xmlns:a16="http://schemas.microsoft.com/office/drawing/2014/main" xmlns="" id="{DC534C5D-520B-4868-B746-B180FEB3D01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9" name="Oval 1178">
              <a:extLst>
                <a:ext uri="{FF2B5EF4-FFF2-40B4-BE49-F238E27FC236}">
                  <a16:creationId xmlns:a16="http://schemas.microsoft.com/office/drawing/2014/main" xmlns="" id="{188B76A8-3B62-40C3-BB7A-37F035C4D4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4" name="Group 254">
            <a:extLst>
              <a:ext uri="{FF2B5EF4-FFF2-40B4-BE49-F238E27FC236}">
                <a16:creationId xmlns:a16="http://schemas.microsoft.com/office/drawing/2014/main" xmlns="" id="{0449D5B9-86E1-4266-9F7D-037C3A09587A}"/>
              </a:ext>
            </a:extLst>
          </p:cNvPr>
          <p:cNvGrpSpPr>
            <a:grpSpLocks/>
          </p:cNvGrpSpPr>
          <p:nvPr/>
        </p:nvGrpSpPr>
        <p:grpSpPr bwMode="auto">
          <a:xfrm flipV="1">
            <a:off x="9521826" y="2243139"/>
            <a:ext cx="111125" cy="236537"/>
            <a:chOff x="7391400" y="1447800"/>
            <a:chExt cx="228600" cy="685800"/>
          </a:xfrm>
        </p:grpSpPr>
        <p:sp>
          <p:nvSpPr>
            <p:cNvPr id="1181" name="Freeform 1180">
              <a:extLst>
                <a:ext uri="{FF2B5EF4-FFF2-40B4-BE49-F238E27FC236}">
                  <a16:creationId xmlns:a16="http://schemas.microsoft.com/office/drawing/2014/main" xmlns="" id="{A819F869-4DAE-4E94-BAB9-22C13C7E255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2" name="Freeform 1181">
              <a:extLst>
                <a:ext uri="{FF2B5EF4-FFF2-40B4-BE49-F238E27FC236}">
                  <a16:creationId xmlns:a16="http://schemas.microsoft.com/office/drawing/2014/main" xmlns="" id="{E27DBC2C-253A-4EFD-A58B-465DF78D3B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3" name="Oval 1182">
              <a:extLst>
                <a:ext uri="{FF2B5EF4-FFF2-40B4-BE49-F238E27FC236}">
                  <a16:creationId xmlns:a16="http://schemas.microsoft.com/office/drawing/2014/main" xmlns="" id="{B0300C09-AE9A-4013-B815-CE0FD5A529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5" name="Group 262">
            <a:extLst>
              <a:ext uri="{FF2B5EF4-FFF2-40B4-BE49-F238E27FC236}">
                <a16:creationId xmlns:a16="http://schemas.microsoft.com/office/drawing/2014/main" xmlns="" id="{E56F1936-C865-44BC-8351-499581AD85FA}"/>
              </a:ext>
            </a:extLst>
          </p:cNvPr>
          <p:cNvGrpSpPr>
            <a:grpSpLocks/>
          </p:cNvGrpSpPr>
          <p:nvPr/>
        </p:nvGrpSpPr>
        <p:grpSpPr bwMode="auto">
          <a:xfrm flipV="1">
            <a:off x="9632951" y="2243139"/>
            <a:ext cx="111125" cy="236537"/>
            <a:chOff x="7391400" y="1447800"/>
            <a:chExt cx="228600" cy="685800"/>
          </a:xfrm>
        </p:grpSpPr>
        <p:sp>
          <p:nvSpPr>
            <p:cNvPr id="1185" name="Freeform 1184">
              <a:extLst>
                <a:ext uri="{FF2B5EF4-FFF2-40B4-BE49-F238E27FC236}">
                  <a16:creationId xmlns:a16="http://schemas.microsoft.com/office/drawing/2014/main" xmlns="" id="{617AB699-81B3-4914-A7CA-D13061CA784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6" name="Freeform 1185">
              <a:extLst>
                <a:ext uri="{FF2B5EF4-FFF2-40B4-BE49-F238E27FC236}">
                  <a16:creationId xmlns:a16="http://schemas.microsoft.com/office/drawing/2014/main" xmlns="" id="{E45F1589-FB76-4DBF-A7A6-6025BA9F723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87" name="Oval 1186">
              <a:extLst>
                <a:ext uri="{FF2B5EF4-FFF2-40B4-BE49-F238E27FC236}">
                  <a16:creationId xmlns:a16="http://schemas.microsoft.com/office/drawing/2014/main" xmlns="" id="{C7B9F2EC-8D3B-482D-B2F6-F5CC5560BB7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6" name="Group 270">
            <a:extLst>
              <a:ext uri="{FF2B5EF4-FFF2-40B4-BE49-F238E27FC236}">
                <a16:creationId xmlns:a16="http://schemas.microsoft.com/office/drawing/2014/main" xmlns="" id="{8EE4B841-F010-440E-9AEE-91AA265688D6}"/>
              </a:ext>
            </a:extLst>
          </p:cNvPr>
          <p:cNvGrpSpPr>
            <a:grpSpLocks/>
          </p:cNvGrpSpPr>
          <p:nvPr/>
        </p:nvGrpSpPr>
        <p:grpSpPr bwMode="auto">
          <a:xfrm flipV="1">
            <a:off x="9744075" y="2243139"/>
            <a:ext cx="109538" cy="236537"/>
            <a:chOff x="7391400" y="1447800"/>
            <a:chExt cx="228600" cy="685800"/>
          </a:xfrm>
        </p:grpSpPr>
        <p:sp>
          <p:nvSpPr>
            <p:cNvPr id="1189" name="Freeform 1188">
              <a:extLst>
                <a:ext uri="{FF2B5EF4-FFF2-40B4-BE49-F238E27FC236}">
                  <a16:creationId xmlns:a16="http://schemas.microsoft.com/office/drawing/2014/main" xmlns="" id="{75F32B93-C986-4C44-B406-22F2D5CBD27B}"/>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0" name="Freeform 1189">
              <a:extLst>
                <a:ext uri="{FF2B5EF4-FFF2-40B4-BE49-F238E27FC236}">
                  <a16:creationId xmlns:a16="http://schemas.microsoft.com/office/drawing/2014/main" xmlns="" id="{6805FB5F-4056-4B2E-87B9-E1C94A610771}"/>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1" name="Oval 1190">
              <a:extLst>
                <a:ext uri="{FF2B5EF4-FFF2-40B4-BE49-F238E27FC236}">
                  <a16:creationId xmlns:a16="http://schemas.microsoft.com/office/drawing/2014/main" xmlns="" id="{AEE2ADEE-C868-4F24-A35E-34FD9DE64B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7" name="Group 278">
            <a:extLst>
              <a:ext uri="{FF2B5EF4-FFF2-40B4-BE49-F238E27FC236}">
                <a16:creationId xmlns:a16="http://schemas.microsoft.com/office/drawing/2014/main" xmlns="" id="{3905BBD3-7352-4F6D-A25D-3DAF679E8C62}"/>
              </a:ext>
            </a:extLst>
          </p:cNvPr>
          <p:cNvGrpSpPr>
            <a:grpSpLocks/>
          </p:cNvGrpSpPr>
          <p:nvPr/>
        </p:nvGrpSpPr>
        <p:grpSpPr bwMode="auto">
          <a:xfrm flipV="1">
            <a:off x="9963151" y="2243139"/>
            <a:ext cx="111125" cy="236537"/>
            <a:chOff x="7391400" y="1447800"/>
            <a:chExt cx="228600" cy="685800"/>
          </a:xfrm>
        </p:grpSpPr>
        <p:sp>
          <p:nvSpPr>
            <p:cNvPr id="1193" name="Freeform 1192">
              <a:extLst>
                <a:ext uri="{FF2B5EF4-FFF2-40B4-BE49-F238E27FC236}">
                  <a16:creationId xmlns:a16="http://schemas.microsoft.com/office/drawing/2014/main" xmlns="" id="{E2C311F8-417E-406F-8A9B-CFFEF6FD36F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4" name="Freeform 1193">
              <a:extLst>
                <a:ext uri="{FF2B5EF4-FFF2-40B4-BE49-F238E27FC236}">
                  <a16:creationId xmlns:a16="http://schemas.microsoft.com/office/drawing/2014/main" xmlns="" id="{AFF05CCD-3E5B-4881-89C8-DE12F0D9CAE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5" name="Oval 1194">
              <a:extLst>
                <a:ext uri="{FF2B5EF4-FFF2-40B4-BE49-F238E27FC236}">
                  <a16:creationId xmlns:a16="http://schemas.microsoft.com/office/drawing/2014/main" xmlns="" id="{22E8BE4A-8276-4BE4-9028-2021320D971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8" name="Group 329">
            <a:extLst>
              <a:ext uri="{FF2B5EF4-FFF2-40B4-BE49-F238E27FC236}">
                <a16:creationId xmlns:a16="http://schemas.microsoft.com/office/drawing/2014/main" xmlns="" id="{C746738B-D435-4E8D-ADD6-DBA86AA61799}"/>
              </a:ext>
            </a:extLst>
          </p:cNvPr>
          <p:cNvGrpSpPr>
            <a:grpSpLocks/>
          </p:cNvGrpSpPr>
          <p:nvPr/>
        </p:nvGrpSpPr>
        <p:grpSpPr bwMode="auto">
          <a:xfrm flipV="1">
            <a:off x="9853614" y="2243139"/>
            <a:ext cx="111125" cy="236537"/>
            <a:chOff x="7391400" y="1447800"/>
            <a:chExt cx="228600" cy="685800"/>
          </a:xfrm>
        </p:grpSpPr>
        <p:sp>
          <p:nvSpPr>
            <p:cNvPr id="1197" name="Freeform 1196">
              <a:extLst>
                <a:ext uri="{FF2B5EF4-FFF2-40B4-BE49-F238E27FC236}">
                  <a16:creationId xmlns:a16="http://schemas.microsoft.com/office/drawing/2014/main" xmlns="" id="{DA511AB4-61D8-490F-B361-8728D902CD6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8" name="Freeform 1197">
              <a:extLst>
                <a:ext uri="{FF2B5EF4-FFF2-40B4-BE49-F238E27FC236}">
                  <a16:creationId xmlns:a16="http://schemas.microsoft.com/office/drawing/2014/main" xmlns="" id="{9209EF44-A0BE-4719-B2AF-1E84502510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99" name="Oval 1198">
              <a:extLst>
                <a:ext uri="{FF2B5EF4-FFF2-40B4-BE49-F238E27FC236}">
                  <a16:creationId xmlns:a16="http://schemas.microsoft.com/office/drawing/2014/main" xmlns="" id="{9CBEE6D5-F0B2-41BE-AAD2-8F0AE6D6A58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399" name="Group 254">
            <a:extLst>
              <a:ext uri="{FF2B5EF4-FFF2-40B4-BE49-F238E27FC236}">
                <a16:creationId xmlns:a16="http://schemas.microsoft.com/office/drawing/2014/main" xmlns="" id="{4BABDBA5-BF2D-4017-AECC-E770AC14AB3A}"/>
              </a:ext>
            </a:extLst>
          </p:cNvPr>
          <p:cNvGrpSpPr>
            <a:grpSpLocks/>
          </p:cNvGrpSpPr>
          <p:nvPr/>
        </p:nvGrpSpPr>
        <p:grpSpPr bwMode="auto">
          <a:xfrm flipV="1">
            <a:off x="8953501" y="2243139"/>
            <a:ext cx="111125" cy="236537"/>
            <a:chOff x="7391400" y="1447800"/>
            <a:chExt cx="228600" cy="685800"/>
          </a:xfrm>
        </p:grpSpPr>
        <p:sp>
          <p:nvSpPr>
            <p:cNvPr id="1201" name="Freeform 1200">
              <a:extLst>
                <a:ext uri="{FF2B5EF4-FFF2-40B4-BE49-F238E27FC236}">
                  <a16:creationId xmlns:a16="http://schemas.microsoft.com/office/drawing/2014/main" xmlns="" id="{C3A81C46-5F1D-42C8-B686-D9F9079520B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2" name="Freeform 1201">
              <a:extLst>
                <a:ext uri="{FF2B5EF4-FFF2-40B4-BE49-F238E27FC236}">
                  <a16:creationId xmlns:a16="http://schemas.microsoft.com/office/drawing/2014/main" xmlns="" id="{0AA64045-A061-4116-BF77-3EEDD6C1D0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3" name="Oval 1202">
              <a:extLst>
                <a:ext uri="{FF2B5EF4-FFF2-40B4-BE49-F238E27FC236}">
                  <a16:creationId xmlns:a16="http://schemas.microsoft.com/office/drawing/2014/main" xmlns="" id="{B524FD74-C33F-4C95-B55A-CAE90EF1F0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0" name="Group 262">
            <a:extLst>
              <a:ext uri="{FF2B5EF4-FFF2-40B4-BE49-F238E27FC236}">
                <a16:creationId xmlns:a16="http://schemas.microsoft.com/office/drawing/2014/main" xmlns="" id="{54619000-5D24-4884-8E52-A98040DD7E8F}"/>
              </a:ext>
            </a:extLst>
          </p:cNvPr>
          <p:cNvGrpSpPr>
            <a:grpSpLocks/>
          </p:cNvGrpSpPr>
          <p:nvPr/>
        </p:nvGrpSpPr>
        <p:grpSpPr bwMode="auto">
          <a:xfrm flipV="1">
            <a:off x="9064626" y="2243139"/>
            <a:ext cx="111125" cy="236537"/>
            <a:chOff x="7391400" y="1447800"/>
            <a:chExt cx="228600" cy="685800"/>
          </a:xfrm>
        </p:grpSpPr>
        <p:sp>
          <p:nvSpPr>
            <p:cNvPr id="1205" name="Freeform 1204">
              <a:extLst>
                <a:ext uri="{FF2B5EF4-FFF2-40B4-BE49-F238E27FC236}">
                  <a16:creationId xmlns:a16="http://schemas.microsoft.com/office/drawing/2014/main" xmlns="" id="{995EF6F4-1741-4C04-823B-A50CC031BCB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6" name="Freeform 1205">
              <a:extLst>
                <a:ext uri="{FF2B5EF4-FFF2-40B4-BE49-F238E27FC236}">
                  <a16:creationId xmlns:a16="http://schemas.microsoft.com/office/drawing/2014/main" xmlns="" id="{E27C3396-D1B0-465D-831B-7C65B9F9D8C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07" name="Oval 1206">
              <a:extLst>
                <a:ext uri="{FF2B5EF4-FFF2-40B4-BE49-F238E27FC236}">
                  <a16:creationId xmlns:a16="http://schemas.microsoft.com/office/drawing/2014/main" xmlns="" id="{20C9FB18-8B81-4F0C-B45B-D8CB11E9AB8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1" name="Group 270">
            <a:extLst>
              <a:ext uri="{FF2B5EF4-FFF2-40B4-BE49-F238E27FC236}">
                <a16:creationId xmlns:a16="http://schemas.microsoft.com/office/drawing/2014/main" xmlns="" id="{EE5A6686-FE9F-4CB9-ABB8-9ABD4F8D8776}"/>
              </a:ext>
            </a:extLst>
          </p:cNvPr>
          <p:cNvGrpSpPr>
            <a:grpSpLocks/>
          </p:cNvGrpSpPr>
          <p:nvPr/>
        </p:nvGrpSpPr>
        <p:grpSpPr bwMode="auto">
          <a:xfrm flipV="1">
            <a:off x="9175750" y="2243139"/>
            <a:ext cx="109538" cy="236537"/>
            <a:chOff x="7391400" y="1447800"/>
            <a:chExt cx="228600" cy="685800"/>
          </a:xfrm>
        </p:grpSpPr>
        <p:sp>
          <p:nvSpPr>
            <p:cNvPr id="1209" name="Freeform 1208">
              <a:extLst>
                <a:ext uri="{FF2B5EF4-FFF2-40B4-BE49-F238E27FC236}">
                  <a16:creationId xmlns:a16="http://schemas.microsoft.com/office/drawing/2014/main" xmlns="" id="{6C509E48-D32E-4BCD-BE25-880648A07846}"/>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0" name="Freeform 1209">
              <a:extLst>
                <a:ext uri="{FF2B5EF4-FFF2-40B4-BE49-F238E27FC236}">
                  <a16:creationId xmlns:a16="http://schemas.microsoft.com/office/drawing/2014/main" xmlns="" id="{59D2D068-E6B6-475D-9845-E09C02B5C96E}"/>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1" name="Oval 1210">
              <a:extLst>
                <a:ext uri="{FF2B5EF4-FFF2-40B4-BE49-F238E27FC236}">
                  <a16:creationId xmlns:a16="http://schemas.microsoft.com/office/drawing/2014/main" xmlns="" id="{76237C50-9B1D-4602-8885-5046CAABD39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2" name="Group 278">
            <a:extLst>
              <a:ext uri="{FF2B5EF4-FFF2-40B4-BE49-F238E27FC236}">
                <a16:creationId xmlns:a16="http://schemas.microsoft.com/office/drawing/2014/main" xmlns="" id="{BD2C2F0C-553E-4BDE-86A5-AD8A14EAE42F}"/>
              </a:ext>
            </a:extLst>
          </p:cNvPr>
          <p:cNvGrpSpPr>
            <a:grpSpLocks/>
          </p:cNvGrpSpPr>
          <p:nvPr/>
        </p:nvGrpSpPr>
        <p:grpSpPr bwMode="auto">
          <a:xfrm flipV="1">
            <a:off x="9394826" y="2243139"/>
            <a:ext cx="111125" cy="236537"/>
            <a:chOff x="7391400" y="1447800"/>
            <a:chExt cx="228600" cy="685800"/>
          </a:xfrm>
        </p:grpSpPr>
        <p:sp>
          <p:nvSpPr>
            <p:cNvPr id="1213" name="Freeform 1212">
              <a:extLst>
                <a:ext uri="{FF2B5EF4-FFF2-40B4-BE49-F238E27FC236}">
                  <a16:creationId xmlns:a16="http://schemas.microsoft.com/office/drawing/2014/main" xmlns="" id="{713443A9-1F10-4C50-9EC8-6638FD47B3C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4" name="Freeform 1213">
              <a:extLst>
                <a:ext uri="{FF2B5EF4-FFF2-40B4-BE49-F238E27FC236}">
                  <a16:creationId xmlns:a16="http://schemas.microsoft.com/office/drawing/2014/main" xmlns="" id="{E8089D60-894A-4703-ABB2-2C221C194E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5" name="Oval 1214">
              <a:extLst>
                <a:ext uri="{FF2B5EF4-FFF2-40B4-BE49-F238E27FC236}">
                  <a16:creationId xmlns:a16="http://schemas.microsoft.com/office/drawing/2014/main" xmlns="" id="{0974B8F5-A4C8-4AAF-BCC0-64DD703848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3" name="Group 329">
            <a:extLst>
              <a:ext uri="{FF2B5EF4-FFF2-40B4-BE49-F238E27FC236}">
                <a16:creationId xmlns:a16="http://schemas.microsoft.com/office/drawing/2014/main" xmlns="" id="{36002627-C573-422B-BCA0-E62C6105A375}"/>
              </a:ext>
            </a:extLst>
          </p:cNvPr>
          <p:cNvGrpSpPr>
            <a:grpSpLocks/>
          </p:cNvGrpSpPr>
          <p:nvPr/>
        </p:nvGrpSpPr>
        <p:grpSpPr bwMode="auto">
          <a:xfrm flipV="1">
            <a:off x="9285288" y="2243139"/>
            <a:ext cx="112712" cy="236537"/>
            <a:chOff x="7391400" y="1447800"/>
            <a:chExt cx="228600" cy="685800"/>
          </a:xfrm>
        </p:grpSpPr>
        <p:sp>
          <p:nvSpPr>
            <p:cNvPr id="1217" name="Freeform 1216">
              <a:extLst>
                <a:ext uri="{FF2B5EF4-FFF2-40B4-BE49-F238E27FC236}">
                  <a16:creationId xmlns:a16="http://schemas.microsoft.com/office/drawing/2014/main" xmlns="" id="{4CCB74D0-0343-45DC-BDC0-E9CCCF5E39B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8" name="Freeform 1217">
              <a:extLst>
                <a:ext uri="{FF2B5EF4-FFF2-40B4-BE49-F238E27FC236}">
                  <a16:creationId xmlns:a16="http://schemas.microsoft.com/office/drawing/2014/main" xmlns="" id="{3BB0DD04-897C-4F34-8438-36D1975CF201}"/>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19" name="Oval 1218">
              <a:extLst>
                <a:ext uri="{FF2B5EF4-FFF2-40B4-BE49-F238E27FC236}">
                  <a16:creationId xmlns:a16="http://schemas.microsoft.com/office/drawing/2014/main" xmlns="" id="{A91BC666-7B28-4C57-B06C-73D9242F30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4" name="Group 278">
            <a:extLst>
              <a:ext uri="{FF2B5EF4-FFF2-40B4-BE49-F238E27FC236}">
                <a16:creationId xmlns:a16="http://schemas.microsoft.com/office/drawing/2014/main" xmlns="" id="{49A1C640-5C13-40D0-8404-84872F706364}"/>
              </a:ext>
            </a:extLst>
          </p:cNvPr>
          <p:cNvGrpSpPr>
            <a:grpSpLocks/>
          </p:cNvGrpSpPr>
          <p:nvPr/>
        </p:nvGrpSpPr>
        <p:grpSpPr bwMode="auto">
          <a:xfrm flipV="1">
            <a:off x="10406064" y="2243139"/>
            <a:ext cx="111125" cy="236537"/>
            <a:chOff x="7391400" y="1447800"/>
            <a:chExt cx="228600" cy="685800"/>
          </a:xfrm>
        </p:grpSpPr>
        <p:sp>
          <p:nvSpPr>
            <p:cNvPr id="1221" name="Freeform 1220">
              <a:extLst>
                <a:ext uri="{FF2B5EF4-FFF2-40B4-BE49-F238E27FC236}">
                  <a16:creationId xmlns:a16="http://schemas.microsoft.com/office/drawing/2014/main" xmlns="" id="{6662F421-25B5-4CCD-BE53-BD4CD36DC033}"/>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2" name="Freeform 1221">
              <a:extLst>
                <a:ext uri="{FF2B5EF4-FFF2-40B4-BE49-F238E27FC236}">
                  <a16:creationId xmlns:a16="http://schemas.microsoft.com/office/drawing/2014/main" xmlns="" id="{D95BDC52-1AC7-49F9-95A4-C711DC1E9D5F}"/>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3" name="Oval 1222">
              <a:extLst>
                <a:ext uri="{FF2B5EF4-FFF2-40B4-BE49-F238E27FC236}">
                  <a16:creationId xmlns:a16="http://schemas.microsoft.com/office/drawing/2014/main" xmlns="" id="{DE0F2700-FABC-4AE9-ACE5-0EC8F8CE2E16}"/>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5" name="Group 329">
            <a:extLst>
              <a:ext uri="{FF2B5EF4-FFF2-40B4-BE49-F238E27FC236}">
                <a16:creationId xmlns:a16="http://schemas.microsoft.com/office/drawing/2014/main" xmlns="" id="{928A67EA-8EE4-43CD-9549-5B648EF667D4}"/>
              </a:ext>
            </a:extLst>
          </p:cNvPr>
          <p:cNvGrpSpPr>
            <a:grpSpLocks/>
          </p:cNvGrpSpPr>
          <p:nvPr/>
        </p:nvGrpSpPr>
        <p:grpSpPr bwMode="auto">
          <a:xfrm flipV="1">
            <a:off x="10296526" y="2243139"/>
            <a:ext cx="111125" cy="236537"/>
            <a:chOff x="7391400" y="1447800"/>
            <a:chExt cx="228600" cy="685800"/>
          </a:xfrm>
        </p:grpSpPr>
        <p:sp>
          <p:nvSpPr>
            <p:cNvPr id="1225" name="Freeform 1224">
              <a:extLst>
                <a:ext uri="{FF2B5EF4-FFF2-40B4-BE49-F238E27FC236}">
                  <a16:creationId xmlns:a16="http://schemas.microsoft.com/office/drawing/2014/main" xmlns="" id="{7B2CF639-C253-4255-B1AC-5103F65F158C}"/>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6" name="Freeform 1225">
              <a:extLst>
                <a:ext uri="{FF2B5EF4-FFF2-40B4-BE49-F238E27FC236}">
                  <a16:creationId xmlns:a16="http://schemas.microsoft.com/office/drawing/2014/main" xmlns="" id="{098BEB49-8933-476A-8BBF-E7609A15D269}"/>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27" name="Oval 1226">
              <a:extLst>
                <a:ext uri="{FF2B5EF4-FFF2-40B4-BE49-F238E27FC236}">
                  <a16:creationId xmlns:a16="http://schemas.microsoft.com/office/drawing/2014/main" xmlns="" id="{F47DAF60-5783-4A87-8FF0-E09D40C4A3DB}"/>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06" name="Group 26">
            <a:extLst>
              <a:ext uri="{FF2B5EF4-FFF2-40B4-BE49-F238E27FC236}">
                <a16:creationId xmlns:a16="http://schemas.microsoft.com/office/drawing/2014/main" xmlns="" id="{DDE465CC-AD67-4F0B-8A45-E1FF4080D6A0}"/>
              </a:ext>
            </a:extLst>
          </p:cNvPr>
          <p:cNvGrpSpPr>
            <a:grpSpLocks/>
          </p:cNvGrpSpPr>
          <p:nvPr/>
        </p:nvGrpSpPr>
        <p:grpSpPr bwMode="auto">
          <a:xfrm>
            <a:off x="1509712" y="-76200"/>
            <a:ext cx="9317038" cy="542925"/>
            <a:chOff x="-14288" y="153147"/>
            <a:chExt cx="9316794" cy="542833"/>
          </a:xfrm>
        </p:grpSpPr>
        <p:grpSp>
          <p:nvGrpSpPr>
            <p:cNvPr id="9439" name="Group 57">
              <a:extLst>
                <a:ext uri="{FF2B5EF4-FFF2-40B4-BE49-F238E27FC236}">
                  <a16:creationId xmlns:a16="http://schemas.microsoft.com/office/drawing/2014/main" xmlns="" id="{D6F9CB51-4733-4E0D-8FC9-97D1D25A7DFB}"/>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xmlns="" id="{81F24E03-AC1C-4A65-A320-F251AD80FDB7}"/>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 name="Freeform 59">
                <a:extLst>
                  <a:ext uri="{FF2B5EF4-FFF2-40B4-BE49-F238E27FC236}">
                    <a16:creationId xmlns:a16="http://schemas.microsoft.com/office/drawing/2014/main" xmlns="" id="{7676D9E9-3281-48DF-B9C3-4D39BE10C15D}"/>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1" name="Oval 60">
                <a:extLst>
                  <a:ext uri="{FF2B5EF4-FFF2-40B4-BE49-F238E27FC236}">
                    <a16:creationId xmlns:a16="http://schemas.microsoft.com/office/drawing/2014/main" xmlns="" id="{CCD85BE1-2623-4413-8A57-0409349EC564}"/>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0" name="Group 73">
              <a:extLst>
                <a:ext uri="{FF2B5EF4-FFF2-40B4-BE49-F238E27FC236}">
                  <a16:creationId xmlns:a16="http://schemas.microsoft.com/office/drawing/2014/main" xmlns="" id="{B71657CD-83C6-4C21-9F9C-201B20FE8759}"/>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xmlns="" id="{54409F15-F923-4D49-A20E-FB96823139E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 name="Freeform 75">
                <a:extLst>
                  <a:ext uri="{FF2B5EF4-FFF2-40B4-BE49-F238E27FC236}">
                    <a16:creationId xmlns:a16="http://schemas.microsoft.com/office/drawing/2014/main" xmlns="" id="{D912A785-0F90-4E4A-8A0C-4603E187C0D6}"/>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 name="Oval 76">
                <a:extLst>
                  <a:ext uri="{FF2B5EF4-FFF2-40B4-BE49-F238E27FC236}">
                    <a16:creationId xmlns:a16="http://schemas.microsoft.com/office/drawing/2014/main" xmlns="" id="{0EB5A8D4-8BC4-4972-9F0B-3EF8087CB598}"/>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1" name="Group 81">
              <a:extLst>
                <a:ext uri="{FF2B5EF4-FFF2-40B4-BE49-F238E27FC236}">
                  <a16:creationId xmlns:a16="http://schemas.microsoft.com/office/drawing/2014/main" xmlns="" id="{35EEE5C2-9BBD-419E-AC0F-1B1257FD73DD}"/>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xmlns="" id="{30D38662-3C16-4F39-9E0C-82E112F629A6}"/>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 name="Freeform 83">
                <a:extLst>
                  <a:ext uri="{FF2B5EF4-FFF2-40B4-BE49-F238E27FC236}">
                    <a16:creationId xmlns:a16="http://schemas.microsoft.com/office/drawing/2014/main" xmlns="" id="{216899B4-8499-4AE2-83BA-0A7D0AE40609}"/>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 name="Oval 84">
                <a:extLst>
                  <a:ext uri="{FF2B5EF4-FFF2-40B4-BE49-F238E27FC236}">
                    <a16:creationId xmlns:a16="http://schemas.microsoft.com/office/drawing/2014/main" xmlns="" id="{7148D7C9-C540-4AE1-B362-13345F0A002B}"/>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2" name="Group 89">
              <a:extLst>
                <a:ext uri="{FF2B5EF4-FFF2-40B4-BE49-F238E27FC236}">
                  <a16:creationId xmlns:a16="http://schemas.microsoft.com/office/drawing/2014/main" xmlns="" id="{CD76F14E-C489-41B0-88B2-A0E136828392}"/>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xmlns="" id="{092D81A1-15AA-4111-B480-2BBCD0ED7247}"/>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2" name="Freeform 91">
                <a:extLst>
                  <a:ext uri="{FF2B5EF4-FFF2-40B4-BE49-F238E27FC236}">
                    <a16:creationId xmlns:a16="http://schemas.microsoft.com/office/drawing/2014/main" xmlns="" id="{CA865334-996E-4873-9D7E-33BDD5866B91}"/>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3" name="Oval 92">
                <a:extLst>
                  <a:ext uri="{FF2B5EF4-FFF2-40B4-BE49-F238E27FC236}">
                    <a16:creationId xmlns:a16="http://schemas.microsoft.com/office/drawing/2014/main" xmlns="" id="{9D46B669-7DFB-44E6-A299-96A9F474715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3" name="Group 97">
              <a:extLst>
                <a:ext uri="{FF2B5EF4-FFF2-40B4-BE49-F238E27FC236}">
                  <a16:creationId xmlns:a16="http://schemas.microsoft.com/office/drawing/2014/main" xmlns="" id="{DEB70991-50F8-479E-8EB8-D5283E5EFF86}"/>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xmlns="" id="{18AB61F8-DAA1-4A11-ABB1-0D273C3A8D6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0" name="Freeform 99">
                <a:extLst>
                  <a:ext uri="{FF2B5EF4-FFF2-40B4-BE49-F238E27FC236}">
                    <a16:creationId xmlns:a16="http://schemas.microsoft.com/office/drawing/2014/main" xmlns="" id="{2B0A6D61-48F0-4497-9844-10E04BEB83C5}"/>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1" name="Oval 100">
                <a:extLst>
                  <a:ext uri="{FF2B5EF4-FFF2-40B4-BE49-F238E27FC236}">
                    <a16:creationId xmlns:a16="http://schemas.microsoft.com/office/drawing/2014/main" xmlns="" id="{A50C9778-E61D-44A7-A96A-3D515577F23B}"/>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4" name="Group 105">
              <a:extLst>
                <a:ext uri="{FF2B5EF4-FFF2-40B4-BE49-F238E27FC236}">
                  <a16:creationId xmlns:a16="http://schemas.microsoft.com/office/drawing/2014/main" xmlns="" id="{22F70526-EF1E-4219-A2E3-CC4F4E2B216D}"/>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xmlns="" id="{673F7FFF-56B0-45B3-B576-983ECFE979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8" name="Freeform 107">
                <a:extLst>
                  <a:ext uri="{FF2B5EF4-FFF2-40B4-BE49-F238E27FC236}">
                    <a16:creationId xmlns:a16="http://schemas.microsoft.com/office/drawing/2014/main" xmlns="" id="{B64D3C76-A707-4DE4-B043-65258A854163}"/>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09" name="Oval 108">
                <a:extLst>
                  <a:ext uri="{FF2B5EF4-FFF2-40B4-BE49-F238E27FC236}">
                    <a16:creationId xmlns:a16="http://schemas.microsoft.com/office/drawing/2014/main" xmlns="" id="{F905698C-88CF-4CAF-B6EC-896B0306E9D8}"/>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5" name="Group 113">
              <a:extLst>
                <a:ext uri="{FF2B5EF4-FFF2-40B4-BE49-F238E27FC236}">
                  <a16:creationId xmlns:a16="http://schemas.microsoft.com/office/drawing/2014/main" xmlns="" id="{F88D3659-2C6D-4467-B400-2F2EE8A4132F}"/>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xmlns="" id="{9F3C3DB1-4E3D-4CA2-BF80-EF5FA05794DD}"/>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6" name="Freeform 115">
                <a:extLst>
                  <a:ext uri="{FF2B5EF4-FFF2-40B4-BE49-F238E27FC236}">
                    <a16:creationId xmlns:a16="http://schemas.microsoft.com/office/drawing/2014/main" xmlns="" id="{3638C9BB-7F43-4627-9DD3-C20B9278460C}"/>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17" name="Oval 116">
                <a:extLst>
                  <a:ext uri="{FF2B5EF4-FFF2-40B4-BE49-F238E27FC236}">
                    <a16:creationId xmlns:a16="http://schemas.microsoft.com/office/drawing/2014/main" xmlns="" id="{542AD7F4-B1C0-4190-B9C9-A33D5F085E12}"/>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6" name="Group 121">
              <a:extLst>
                <a:ext uri="{FF2B5EF4-FFF2-40B4-BE49-F238E27FC236}">
                  <a16:creationId xmlns:a16="http://schemas.microsoft.com/office/drawing/2014/main" xmlns="" id="{4E744930-37D0-4251-8F5B-CE4400133C7D}"/>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xmlns="" id="{1597D47A-9E21-4BDD-A645-E79AA5D89911}"/>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 name="Freeform 123">
                <a:extLst>
                  <a:ext uri="{FF2B5EF4-FFF2-40B4-BE49-F238E27FC236}">
                    <a16:creationId xmlns:a16="http://schemas.microsoft.com/office/drawing/2014/main" xmlns="" id="{6A144D4E-F8D8-45D7-90E0-D09DBE10B8CA}"/>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 name="Oval 124">
                <a:extLst>
                  <a:ext uri="{FF2B5EF4-FFF2-40B4-BE49-F238E27FC236}">
                    <a16:creationId xmlns:a16="http://schemas.microsoft.com/office/drawing/2014/main" xmlns="" id="{405BE95E-E442-42D6-ACF9-5D53408A36BB}"/>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7" name="Group 206">
              <a:extLst>
                <a:ext uri="{FF2B5EF4-FFF2-40B4-BE49-F238E27FC236}">
                  <a16:creationId xmlns:a16="http://schemas.microsoft.com/office/drawing/2014/main" xmlns="" id="{D2D6E63E-4944-415E-8009-76B5257D3189}"/>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xmlns="" id="{A8ABEE59-758E-4BC2-A117-8C66A8656FA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 name="Oval 209">
                <a:extLst>
                  <a:ext uri="{FF2B5EF4-FFF2-40B4-BE49-F238E27FC236}">
                    <a16:creationId xmlns:a16="http://schemas.microsoft.com/office/drawing/2014/main" xmlns="" id="{E55FA18C-B867-4BAB-8075-9794D9BE2DBE}"/>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8" name="Group 214">
              <a:extLst>
                <a:ext uri="{FF2B5EF4-FFF2-40B4-BE49-F238E27FC236}">
                  <a16:creationId xmlns:a16="http://schemas.microsoft.com/office/drawing/2014/main" xmlns="" id="{479C2155-BE15-45EE-859A-F693CDA57145}"/>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xmlns="" id="{5DDB14E5-DFE4-4828-829D-CB327D9E630A}"/>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 name="Freeform 216">
                <a:extLst>
                  <a:ext uri="{FF2B5EF4-FFF2-40B4-BE49-F238E27FC236}">
                    <a16:creationId xmlns:a16="http://schemas.microsoft.com/office/drawing/2014/main" xmlns="" id="{3BACD917-9B38-4725-B092-ED21F1578D30}"/>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 name="Oval 217">
                <a:extLst>
                  <a:ext uri="{FF2B5EF4-FFF2-40B4-BE49-F238E27FC236}">
                    <a16:creationId xmlns:a16="http://schemas.microsoft.com/office/drawing/2014/main" xmlns="" id="{5D0FD110-BA58-4E08-AE01-EC5B2C76D09B}"/>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49" name="Group 224">
              <a:extLst>
                <a:ext uri="{FF2B5EF4-FFF2-40B4-BE49-F238E27FC236}">
                  <a16:creationId xmlns:a16="http://schemas.microsoft.com/office/drawing/2014/main" xmlns="" id="{8E9D82BA-7EBC-4B89-A20B-B321295E45DC}"/>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xmlns="" id="{7D9BBCE1-8EEB-4262-BA20-DDE6893F098A}"/>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7" name="Freeform 226">
                <a:extLst>
                  <a:ext uri="{FF2B5EF4-FFF2-40B4-BE49-F238E27FC236}">
                    <a16:creationId xmlns:a16="http://schemas.microsoft.com/office/drawing/2014/main" xmlns="" id="{76426113-CDA2-4EE8-9CD0-3BA68ABAEE97}"/>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8" name="Oval 227">
                <a:extLst>
                  <a:ext uri="{FF2B5EF4-FFF2-40B4-BE49-F238E27FC236}">
                    <a16:creationId xmlns:a16="http://schemas.microsoft.com/office/drawing/2014/main" xmlns="" id="{7A55F90F-CD36-413E-9048-A011CFD0D9E8}"/>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0" name="Group 254">
              <a:extLst>
                <a:ext uri="{FF2B5EF4-FFF2-40B4-BE49-F238E27FC236}">
                  <a16:creationId xmlns:a16="http://schemas.microsoft.com/office/drawing/2014/main" xmlns="" id="{B0C22044-C363-4971-A2B5-424388FF6ABF}"/>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xmlns="" id="{ABCB8CC4-4E4A-4ECA-A594-239E2E4224F7}"/>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7" name="Freeform 256">
                <a:extLst>
                  <a:ext uri="{FF2B5EF4-FFF2-40B4-BE49-F238E27FC236}">
                    <a16:creationId xmlns:a16="http://schemas.microsoft.com/office/drawing/2014/main" xmlns="" id="{0C290899-0198-4623-A35E-97A491EDF9B5}"/>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58" name="Oval 257">
                <a:extLst>
                  <a:ext uri="{FF2B5EF4-FFF2-40B4-BE49-F238E27FC236}">
                    <a16:creationId xmlns:a16="http://schemas.microsoft.com/office/drawing/2014/main" xmlns="" id="{75E30BB5-5948-4B7F-9615-C15302E51E85}"/>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1" name="Group 262">
              <a:extLst>
                <a:ext uri="{FF2B5EF4-FFF2-40B4-BE49-F238E27FC236}">
                  <a16:creationId xmlns:a16="http://schemas.microsoft.com/office/drawing/2014/main" xmlns="" id="{FC1CC587-9093-4E30-97D1-8A2AA17177A1}"/>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xmlns="" id="{C614EE3D-30D8-4EE8-B908-DFABB704F9EA}"/>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5" name="Freeform 264">
                <a:extLst>
                  <a:ext uri="{FF2B5EF4-FFF2-40B4-BE49-F238E27FC236}">
                    <a16:creationId xmlns:a16="http://schemas.microsoft.com/office/drawing/2014/main" xmlns="" id="{657E9577-6B54-45C5-AAF3-7EE73AADFCF5}"/>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66" name="Oval 265">
                <a:extLst>
                  <a:ext uri="{FF2B5EF4-FFF2-40B4-BE49-F238E27FC236}">
                    <a16:creationId xmlns:a16="http://schemas.microsoft.com/office/drawing/2014/main" xmlns="" id="{69C9F5D5-937C-49EF-A092-B509E30382F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2" name="Group 270">
              <a:extLst>
                <a:ext uri="{FF2B5EF4-FFF2-40B4-BE49-F238E27FC236}">
                  <a16:creationId xmlns:a16="http://schemas.microsoft.com/office/drawing/2014/main" xmlns="" id="{10CFFDB4-7855-48D0-956E-AEA78F460996}"/>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xmlns="" id="{DCAC04CC-FC87-410F-BF1B-6FCC48695DF0}"/>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3" name="Freeform 272">
                <a:extLst>
                  <a:ext uri="{FF2B5EF4-FFF2-40B4-BE49-F238E27FC236}">
                    <a16:creationId xmlns:a16="http://schemas.microsoft.com/office/drawing/2014/main" xmlns="" id="{FCBA1E32-6A07-4F52-A928-586453FAC34B}"/>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74" name="Oval 273">
                <a:extLst>
                  <a:ext uri="{FF2B5EF4-FFF2-40B4-BE49-F238E27FC236}">
                    <a16:creationId xmlns:a16="http://schemas.microsoft.com/office/drawing/2014/main" xmlns="" id="{8FE15BF1-1D16-44E4-98F4-990DB8FC9FFC}"/>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3" name="Group 278">
              <a:extLst>
                <a:ext uri="{FF2B5EF4-FFF2-40B4-BE49-F238E27FC236}">
                  <a16:creationId xmlns:a16="http://schemas.microsoft.com/office/drawing/2014/main" xmlns="" id="{E2A37AF0-786D-424A-881D-768894EB68C4}"/>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xmlns="" id="{A972E528-996C-40E8-A54F-2D079E3AC353}"/>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1" name="Freeform 280">
                <a:extLst>
                  <a:ext uri="{FF2B5EF4-FFF2-40B4-BE49-F238E27FC236}">
                    <a16:creationId xmlns:a16="http://schemas.microsoft.com/office/drawing/2014/main" xmlns="" id="{38DB9A66-F2EB-4D8A-AFE4-4C38FAA077C7}"/>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82" name="Oval 281">
                <a:extLst>
                  <a:ext uri="{FF2B5EF4-FFF2-40B4-BE49-F238E27FC236}">
                    <a16:creationId xmlns:a16="http://schemas.microsoft.com/office/drawing/2014/main" xmlns="" id="{282CCFB2-ECAE-45D3-B10F-CB8ED75BBD02}"/>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4" name="Group 289">
              <a:extLst>
                <a:ext uri="{FF2B5EF4-FFF2-40B4-BE49-F238E27FC236}">
                  <a16:creationId xmlns:a16="http://schemas.microsoft.com/office/drawing/2014/main" xmlns="" id="{CAB28162-23E7-47B8-9585-9E0C42B50879}"/>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xmlns="" id="{FC5DAD2D-AF2C-4B95-9DC5-2F3565E8C43A}"/>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2" name="Freeform 291">
                <a:extLst>
                  <a:ext uri="{FF2B5EF4-FFF2-40B4-BE49-F238E27FC236}">
                    <a16:creationId xmlns:a16="http://schemas.microsoft.com/office/drawing/2014/main" xmlns="" id="{C91415FF-65A9-4F81-91B1-20E6A237AC1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93" name="Oval 292">
                <a:extLst>
                  <a:ext uri="{FF2B5EF4-FFF2-40B4-BE49-F238E27FC236}">
                    <a16:creationId xmlns:a16="http://schemas.microsoft.com/office/drawing/2014/main" xmlns="" id="{8C6D35EC-5C51-4E51-8C88-A367C63CA7A9}"/>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5" name="Group 297">
              <a:extLst>
                <a:ext uri="{FF2B5EF4-FFF2-40B4-BE49-F238E27FC236}">
                  <a16:creationId xmlns:a16="http://schemas.microsoft.com/office/drawing/2014/main" xmlns="" id="{96D3AC61-A1C2-4F8C-A8D4-4166A9071A1D}"/>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xmlns="" id="{2DCD5CB7-6F2E-4587-94B1-A85F0B97DC9B}"/>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0" name="Freeform 299">
                <a:extLst>
                  <a:ext uri="{FF2B5EF4-FFF2-40B4-BE49-F238E27FC236}">
                    <a16:creationId xmlns:a16="http://schemas.microsoft.com/office/drawing/2014/main" xmlns="" id="{729F04A7-3D6E-4996-A2FD-D265044AB9BB}"/>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1" name="Oval 300">
                <a:extLst>
                  <a:ext uri="{FF2B5EF4-FFF2-40B4-BE49-F238E27FC236}">
                    <a16:creationId xmlns:a16="http://schemas.microsoft.com/office/drawing/2014/main" xmlns="" id="{3E88F415-AEF8-4F3E-8AEA-AB394C799E6A}"/>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6" name="Group 305">
              <a:extLst>
                <a:ext uri="{FF2B5EF4-FFF2-40B4-BE49-F238E27FC236}">
                  <a16:creationId xmlns:a16="http://schemas.microsoft.com/office/drawing/2014/main" xmlns="" id="{340B80AD-7D0C-470E-866F-33EF9500E191}"/>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xmlns="" id="{8FE0F7E0-F9BD-4A60-A346-3092A8B8FF9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8" name="Freeform 307">
                <a:extLst>
                  <a:ext uri="{FF2B5EF4-FFF2-40B4-BE49-F238E27FC236}">
                    <a16:creationId xmlns:a16="http://schemas.microsoft.com/office/drawing/2014/main" xmlns="" id="{2A159A7E-E4DD-4247-BF1E-9AA5F4548D61}"/>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09" name="Oval 308">
                <a:extLst>
                  <a:ext uri="{FF2B5EF4-FFF2-40B4-BE49-F238E27FC236}">
                    <a16:creationId xmlns:a16="http://schemas.microsoft.com/office/drawing/2014/main" xmlns="" id="{2E5D329A-AEB4-483F-938C-03E78A8AAC7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7" name="Group 313">
              <a:extLst>
                <a:ext uri="{FF2B5EF4-FFF2-40B4-BE49-F238E27FC236}">
                  <a16:creationId xmlns:a16="http://schemas.microsoft.com/office/drawing/2014/main" xmlns="" id="{DA330224-B8BC-4C30-89F6-26E7B33C356A}"/>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xmlns="" id="{64D12A9F-BC4E-40C1-BEED-916DF0C5ED27}"/>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6" name="Freeform 315">
                <a:extLst>
                  <a:ext uri="{FF2B5EF4-FFF2-40B4-BE49-F238E27FC236}">
                    <a16:creationId xmlns:a16="http://schemas.microsoft.com/office/drawing/2014/main" xmlns="" id="{2C36660C-599E-4424-850E-896FE241B742}"/>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17" name="Oval 316">
                <a:extLst>
                  <a:ext uri="{FF2B5EF4-FFF2-40B4-BE49-F238E27FC236}">
                    <a16:creationId xmlns:a16="http://schemas.microsoft.com/office/drawing/2014/main" xmlns="" id="{6617FCF4-1EF4-4B27-BFF3-59BA03497268}"/>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8" name="Group 329">
              <a:extLst>
                <a:ext uri="{FF2B5EF4-FFF2-40B4-BE49-F238E27FC236}">
                  <a16:creationId xmlns:a16="http://schemas.microsoft.com/office/drawing/2014/main" xmlns="" id="{C9D89600-3493-4DCE-832D-65D9FB708C58}"/>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xmlns="" id="{DDFCB62D-C16E-4ED7-9F47-4DBD6FBCE01A}"/>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2" name="Freeform 331">
                <a:extLst>
                  <a:ext uri="{FF2B5EF4-FFF2-40B4-BE49-F238E27FC236}">
                    <a16:creationId xmlns:a16="http://schemas.microsoft.com/office/drawing/2014/main" xmlns="" id="{65BA08BC-242A-4EEC-A173-59094B89267C}"/>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333" name="Oval 332">
                <a:extLst>
                  <a:ext uri="{FF2B5EF4-FFF2-40B4-BE49-F238E27FC236}">
                    <a16:creationId xmlns:a16="http://schemas.microsoft.com/office/drawing/2014/main" xmlns="" id="{54992DA0-C93D-48D2-B953-8897B253DD06}"/>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59" name="Group 254">
              <a:extLst>
                <a:ext uri="{FF2B5EF4-FFF2-40B4-BE49-F238E27FC236}">
                  <a16:creationId xmlns:a16="http://schemas.microsoft.com/office/drawing/2014/main" xmlns="" id="{3EE3319C-DC4B-4A1D-AEE9-FB7A4F6927AF}"/>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xmlns="" id="{A8A1228C-BF43-46B2-9C54-42C55443E38C}"/>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8" name="Freeform 507">
                <a:extLst>
                  <a:ext uri="{FF2B5EF4-FFF2-40B4-BE49-F238E27FC236}">
                    <a16:creationId xmlns:a16="http://schemas.microsoft.com/office/drawing/2014/main" xmlns="" id="{CACB67E6-BE02-4D89-9EC5-CA8DB0F58F93}"/>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09" name="Oval 508">
                <a:extLst>
                  <a:ext uri="{FF2B5EF4-FFF2-40B4-BE49-F238E27FC236}">
                    <a16:creationId xmlns:a16="http://schemas.microsoft.com/office/drawing/2014/main" xmlns="" id="{83BFAA14-E851-4ECF-BCCB-D8BCAD4F1E0F}"/>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0" name="Group 262">
              <a:extLst>
                <a:ext uri="{FF2B5EF4-FFF2-40B4-BE49-F238E27FC236}">
                  <a16:creationId xmlns:a16="http://schemas.microsoft.com/office/drawing/2014/main" xmlns="" id="{B511F8BD-7B3D-496F-B3FB-276ECB467900}"/>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xmlns="" id="{D4D99601-D6BF-4F01-A313-ADFFA198BFBA}"/>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6" name="Freeform 515">
                <a:extLst>
                  <a:ext uri="{FF2B5EF4-FFF2-40B4-BE49-F238E27FC236}">
                    <a16:creationId xmlns:a16="http://schemas.microsoft.com/office/drawing/2014/main" xmlns="" id="{091FC0E6-D5F9-4861-803F-411A56B511BA}"/>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17" name="Oval 516">
                <a:extLst>
                  <a:ext uri="{FF2B5EF4-FFF2-40B4-BE49-F238E27FC236}">
                    <a16:creationId xmlns:a16="http://schemas.microsoft.com/office/drawing/2014/main" xmlns="" id="{EB0751DC-D04C-4284-8ADF-FE0FF971F11B}"/>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1" name="Group 270">
              <a:extLst>
                <a:ext uri="{FF2B5EF4-FFF2-40B4-BE49-F238E27FC236}">
                  <a16:creationId xmlns:a16="http://schemas.microsoft.com/office/drawing/2014/main" xmlns="" id="{DB3F1C05-A9EA-43AC-8E76-2171177ECFCB}"/>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xmlns="" id="{A4845C77-547E-4C48-9AFF-B0F9C69F9F0B}"/>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4" name="Freeform 523">
                <a:extLst>
                  <a:ext uri="{FF2B5EF4-FFF2-40B4-BE49-F238E27FC236}">
                    <a16:creationId xmlns:a16="http://schemas.microsoft.com/office/drawing/2014/main" xmlns="" id="{D348AAD8-8E3B-45A6-ABD8-62FE383CEB30}"/>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25" name="Oval 524">
                <a:extLst>
                  <a:ext uri="{FF2B5EF4-FFF2-40B4-BE49-F238E27FC236}">
                    <a16:creationId xmlns:a16="http://schemas.microsoft.com/office/drawing/2014/main" xmlns="" id="{A556FC90-1B1C-4B32-BFD4-88E51E7574EB}"/>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2" name="Group 278">
              <a:extLst>
                <a:ext uri="{FF2B5EF4-FFF2-40B4-BE49-F238E27FC236}">
                  <a16:creationId xmlns:a16="http://schemas.microsoft.com/office/drawing/2014/main" xmlns="" id="{9C251A06-A8E8-4FC9-91CB-010E0876810B}"/>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xmlns="" id="{CADAA1C7-A4F3-45EA-B693-6B88D39E36A2}"/>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2" name="Freeform 531">
                <a:extLst>
                  <a:ext uri="{FF2B5EF4-FFF2-40B4-BE49-F238E27FC236}">
                    <a16:creationId xmlns:a16="http://schemas.microsoft.com/office/drawing/2014/main" xmlns="" id="{9D01D524-E7E4-473B-92DE-DD7D44AE9955}"/>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33" name="Oval 532">
                <a:extLst>
                  <a:ext uri="{FF2B5EF4-FFF2-40B4-BE49-F238E27FC236}">
                    <a16:creationId xmlns:a16="http://schemas.microsoft.com/office/drawing/2014/main" xmlns="" id="{2D0B1D20-52C1-4287-82A3-6B8427AB3157}"/>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3" name="Group 329">
              <a:extLst>
                <a:ext uri="{FF2B5EF4-FFF2-40B4-BE49-F238E27FC236}">
                  <a16:creationId xmlns:a16="http://schemas.microsoft.com/office/drawing/2014/main" xmlns="" id="{478D547E-8044-4B32-992D-36E5E7EC5DBD}"/>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xmlns="" id="{96BA92E3-208C-4DF5-95A7-A9B3242F604E}"/>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0" name="Freeform 539">
                <a:extLst>
                  <a:ext uri="{FF2B5EF4-FFF2-40B4-BE49-F238E27FC236}">
                    <a16:creationId xmlns:a16="http://schemas.microsoft.com/office/drawing/2014/main" xmlns="" id="{B3E2E3DD-737F-482F-8D7B-1A6358D04A0E}"/>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1" name="Oval 540">
                <a:extLst>
                  <a:ext uri="{FF2B5EF4-FFF2-40B4-BE49-F238E27FC236}">
                    <a16:creationId xmlns:a16="http://schemas.microsoft.com/office/drawing/2014/main" xmlns="" id="{B921A935-BAEE-45D4-8E23-8E0DC604D203}"/>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4" name="Group 254">
              <a:extLst>
                <a:ext uri="{FF2B5EF4-FFF2-40B4-BE49-F238E27FC236}">
                  <a16:creationId xmlns:a16="http://schemas.microsoft.com/office/drawing/2014/main" xmlns="" id="{1FF5785E-970B-4F0F-ACF2-90449CC3C9D8}"/>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xmlns="" id="{DD37734A-1BEC-455B-A993-0B282A0EBBD9}"/>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8" name="Freeform 547">
                <a:extLst>
                  <a:ext uri="{FF2B5EF4-FFF2-40B4-BE49-F238E27FC236}">
                    <a16:creationId xmlns:a16="http://schemas.microsoft.com/office/drawing/2014/main" xmlns="" id="{AACCAE1C-7A50-4DDE-8726-6CACEC5F4E34}"/>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49" name="Oval 548">
                <a:extLst>
                  <a:ext uri="{FF2B5EF4-FFF2-40B4-BE49-F238E27FC236}">
                    <a16:creationId xmlns:a16="http://schemas.microsoft.com/office/drawing/2014/main" xmlns="" id="{FFDE5B64-4B77-4891-9B3F-03FCBD436E66}"/>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5" name="Group 262">
              <a:extLst>
                <a:ext uri="{FF2B5EF4-FFF2-40B4-BE49-F238E27FC236}">
                  <a16:creationId xmlns:a16="http://schemas.microsoft.com/office/drawing/2014/main" xmlns="" id="{3C0619BA-5437-4B41-B697-4FE11D0112D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xmlns="" id="{1C5B8AC3-34E9-4BA4-B09D-4AAF6D752110}"/>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6" name="Freeform 555">
                <a:extLst>
                  <a:ext uri="{FF2B5EF4-FFF2-40B4-BE49-F238E27FC236}">
                    <a16:creationId xmlns:a16="http://schemas.microsoft.com/office/drawing/2014/main" xmlns="" id="{2860689C-27DB-481E-8018-2D3F230E6741}"/>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57" name="Oval 556">
                <a:extLst>
                  <a:ext uri="{FF2B5EF4-FFF2-40B4-BE49-F238E27FC236}">
                    <a16:creationId xmlns:a16="http://schemas.microsoft.com/office/drawing/2014/main" xmlns="" id="{3C6CB7F3-5661-44E7-8290-E352740EF05D}"/>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6" name="Group 270">
              <a:extLst>
                <a:ext uri="{FF2B5EF4-FFF2-40B4-BE49-F238E27FC236}">
                  <a16:creationId xmlns:a16="http://schemas.microsoft.com/office/drawing/2014/main" xmlns="" id="{AFB467BA-4A81-457D-B337-DC416E8ACBA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xmlns="" id="{5B2DF714-C602-48C8-841B-65C40C24869F}"/>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4" name="Freeform 563">
                <a:extLst>
                  <a:ext uri="{FF2B5EF4-FFF2-40B4-BE49-F238E27FC236}">
                    <a16:creationId xmlns:a16="http://schemas.microsoft.com/office/drawing/2014/main" xmlns="" id="{D11A3B73-A367-4D0B-8E2E-579B518E2613}"/>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65" name="Oval 564">
                <a:extLst>
                  <a:ext uri="{FF2B5EF4-FFF2-40B4-BE49-F238E27FC236}">
                    <a16:creationId xmlns:a16="http://schemas.microsoft.com/office/drawing/2014/main" xmlns="" id="{34615642-1163-4497-947E-A4D2004A9506}"/>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7" name="Group 278">
              <a:extLst>
                <a:ext uri="{FF2B5EF4-FFF2-40B4-BE49-F238E27FC236}">
                  <a16:creationId xmlns:a16="http://schemas.microsoft.com/office/drawing/2014/main" xmlns="" id="{72B36B97-1A97-4DD1-B635-5B59D43C9808}"/>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xmlns="" id="{79168264-F0AB-4F14-888B-4F513BAFFB21}"/>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2" name="Freeform 571">
                <a:extLst>
                  <a:ext uri="{FF2B5EF4-FFF2-40B4-BE49-F238E27FC236}">
                    <a16:creationId xmlns:a16="http://schemas.microsoft.com/office/drawing/2014/main" xmlns="" id="{079A0EAB-06FF-4D50-8347-9A94532FA440}"/>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73" name="Oval 572">
                <a:extLst>
                  <a:ext uri="{FF2B5EF4-FFF2-40B4-BE49-F238E27FC236}">
                    <a16:creationId xmlns:a16="http://schemas.microsoft.com/office/drawing/2014/main" xmlns="" id="{44B3E14B-975D-48AB-8AC1-AADE24141572}"/>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8" name="Group 329">
              <a:extLst>
                <a:ext uri="{FF2B5EF4-FFF2-40B4-BE49-F238E27FC236}">
                  <a16:creationId xmlns:a16="http://schemas.microsoft.com/office/drawing/2014/main" xmlns="" id="{10886C9E-3465-414D-92C8-1352BA65CB8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xmlns="" id="{CD5C7678-9617-4F8E-AA6E-B585C351611F}"/>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0" name="Freeform 579">
                <a:extLst>
                  <a:ext uri="{FF2B5EF4-FFF2-40B4-BE49-F238E27FC236}">
                    <a16:creationId xmlns:a16="http://schemas.microsoft.com/office/drawing/2014/main" xmlns="" id="{3C2A402E-8A33-43E4-B309-71AF8FDE0761}"/>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1" name="Oval 580">
                <a:extLst>
                  <a:ext uri="{FF2B5EF4-FFF2-40B4-BE49-F238E27FC236}">
                    <a16:creationId xmlns:a16="http://schemas.microsoft.com/office/drawing/2014/main" xmlns="" id="{E6DE46F4-0611-4CE6-84AD-385E2E72B880}"/>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69" name="Group 254">
              <a:extLst>
                <a:ext uri="{FF2B5EF4-FFF2-40B4-BE49-F238E27FC236}">
                  <a16:creationId xmlns:a16="http://schemas.microsoft.com/office/drawing/2014/main" xmlns="" id="{82AF0B50-561B-4F16-9BE4-D62A9EBDAA95}"/>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xmlns="" id="{C9F5CD5C-CD56-41CA-B5EB-F57E04FAA898}"/>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8" name="Freeform 587">
                <a:extLst>
                  <a:ext uri="{FF2B5EF4-FFF2-40B4-BE49-F238E27FC236}">
                    <a16:creationId xmlns:a16="http://schemas.microsoft.com/office/drawing/2014/main" xmlns="" id="{A29A2E80-8004-4202-9658-08A6A0B6E53A}"/>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89" name="Oval 588">
                <a:extLst>
                  <a:ext uri="{FF2B5EF4-FFF2-40B4-BE49-F238E27FC236}">
                    <a16:creationId xmlns:a16="http://schemas.microsoft.com/office/drawing/2014/main" xmlns="" id="{CACABF44-14FA-412C-9793-FD2B0AE32583}"/>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0" name="Group 262">
              <a:extLst>
                <a:ext uri="{FF2B5EF4-FFF2-40B4-BE49-F238E27FC236}">
                  <a16:creationId xmlns:a16="http://schemas.microsoft.com/office/drawing/2014/main" xmlns="" id="{5DFB8CAF-443F-453B-A330-40526726AD04}"/>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xmlns="" id="{9DB0D817-F65A-4AE5-9907-7CFBC8649FF2}"/>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6" name="Freeform 595">
                <a:extLst>
                  <a:ext uri="{FF2B5EF4-FFF2-40B4-BE49-F238E27FC236}">
                    <a16:creationId xmlns:a16="http://schemas.microsoft.com/office/drawing/2014/main" xmlns="" id="{4F6E33CB-2D9F-4602-9792-AE2108FE5645}"/>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597" name="Oval 596">
                <a:extLst>
                  <a:ext uri="{FF2B5EF4-FFF2-40B4-BE49-F238E27FC236}">
                    <a16:creationId xmlns:a16="http://schemas.microsoft.com/office/drawing/2014/main" xmlns="" id="{F4A8A8A2-36B3-425E-903A-7EC1BBFD482F}"/>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1" name="Group 270">
              <a:extLst>
                <a:ext uri="{FF2B5EF4-FFF2-40B4-BE49-F238E27FC236}">
                  <a16:creationId xmlns:a16="http://schemas.microsoft.com/office/drawing/2014/main" xmlns="" id="{47A0DD3F-1726-40A6-B29B-9195FF7E6CF0}"/>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xmlns="" id="{40B64D48-1839-4C8A-B9F2-B748C4E0B0AA}"/>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4" name="Freeform 603">
                <a:extLst>
                  <a:ext uri="{FF2B5EF4-FFF2-40B4-BE49-F238E27FC236}">
                    <a16:creationId xmlns:a16="http://schemas.microsoft.com/office/drawing/2014/main" xmlns="" id="{713FC7A3-3412-4FF7-91D7-CB12BAF8DD8E}"/>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05" name="Oval 604">
                <a:extLst>
                  <a:ext uri="{FF2B5EF4-FFF2-40B4-BE49-F238E27FC236}">
                    <a16:creationId xmlns:a16="http://schemas.microsoft.com/office/drawing/2014/main" xmlns="" id="{FCAD4D08-4706-45DE-88AC-807BA8AE46E2}"/>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2" name="Group 329">
              <a:extLst>
                <a:ext uri="{FF2B5EF4-FFF2-40B4-BE49-F238E27FC236}">
                  <a16:creationId xmlns:a16="http://schemas.microsoft.com/office/drawing/2014/main" xmlns="" id="{527DA4FB-E925-4BEC-9E34-A64BE7A8F60E}"/>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xmlns="" id="{EEA1030B-1F41-44A1-B87D-03F9B71F74E4}"/>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0" name="Freeform 619">
                <a:extLst>
                  <a:ext uri="{FF2B5EF4-FFF2-40B4-BE49-F238E27FC236}">
                    <a16:creationId xmlns:a16="http://schemas.microsoft.com/office/drawing/2014/main" xmlns="" id="{6243804B-2664-4610-9687-55B762F137D8}"/>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1" name="Oval 620">
                <a:extLst>
                  <a:ext uri="{FF2B5EF4-FFF2-40B4-BE49-F238E27FC236}">
                    <a16:creationId xmlns:a16="http://schemas.microsoft.com/office/drawing/2014/main" xmlns="" id="{ED8AC0EF-7974-409C-9A18-92AC40A6C8F1}"/>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3" name="Group 254">
              <a:extLst>
                <a:ext uri="{FF2B5EF4-FFF2-40B4-BE49-F238E27FC236}">
                  <a16:creationId xmlns:a16="http://schemas.microsoft.com/office/drawing/2014/main" xmlns="" id="{50BCBB82-55E6-4275-9351-FE4E73F293E7}"/>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xmlns="" id="{7418D625-9875-43A1-AE3A-78BEB2E949B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8" name="Freeform 627">
                <a:extLst>
                  <a:ext uri="{FF2B5EF4-FFF2-40B4-BE49-F238E27FC236}">
                    <a16:creationId xmlns:a16="http://schemas.microsoft.com/office/drawing/2014/main" xmlns="" id="{19872680-E090-479F-971B-556D2CB75135}"/>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29" name="Oval 628">
                <a:extLst>
                  <a:ext uri="{FF2B5EF4-FFF2-40B4-BE49-F238E27FC236}">
                    <a16:creationId xmlns:a16="http://schemas.microsoft.com/office/drawing/2014/main" xmlns="" id="{B3118FC7-5B0A-46B9-B6BE-BDFACEFCF15D}"/>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4" name="Group 262">
              <a:extLst>
                <a:ext uri="{FF2B5EF4-FFF2-40B4-BE49-F238E27FC236}">
                  <a16:creationId xmlns:a16="http://schemas.microsoft.com/office/drawing/2014/main" xmlns="" id="{F808196C-AB24-4866-B712-99C0185CD1FC}"/>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xmlns="" id="{2B819D16-4948-4FBB-A39F-50ED1B3F0818}"/>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6" name="Freeform 635">
                <a:extLst>
                  <a:ext uri="{FF2B5EF4-FFF2-40B4-BE49-F238E27FC236}">
                    <a16:creationId xmlns:a16="http://schemas.microsoft.com/office/drawing/2014/main" xmlns="" id="{3D5F0925-B4BA-4F86-8952-B0F0B5FC1FF4}"/>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37" name="Oval 636">
                <a:extLst>
                  <a:ext uri="{FF2B5EF4-FFF2-40B4-BE49-F238E27FC236}">
                    <a16:creationId xmlns:a16="http://schemas.microsoft.com/office/drawing/2014/main" xmlns="" id="{94F55043-6C90-495A-83AA-0B1652E869A3}"/>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5" name="Group 270">
              <a:extLst>
                <a:ext uri="{FF2B5EF4-FFF2-40B4-BE49-F238E27FC236}">
                  <a16:creationId xmlns:a16="http://schemas.microsoft.com/office/drawing/2014/main" xmlns="" id="{8841038A-EF68-4CCF-9D07-7938D5019F6E}"/>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xmlns="" id="{158D35E3-AD79-4215-A748-B728FB5507A6}"/>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4" name="Freeform 643">
                <a:extLst>
                  <a:ext uri="{FF2B5EF4-FFF2-40B4-BE49-F238E27FC236}">
                    <a16:creationId xmlns:a16="http://schemas.microsoft.com/office/drawing/2014/main" xmlns="" id="{2D73FCED-C1C8-4F9C-88A2-50F7E40649F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45" name="Oval 644">
                <a:extLst>
                  <a:ext uri="{FF2B5EF4-FFF2-40B4-BE49-F238E27FC236}">
                    <a16:creationId xmlns:a16="http://schemas.microsoft.com/office/drawing/2014/main" xmlns="" id="{9246A4FC-DD1B-4980-BEE1-05ECCB38E2BE}"/>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6" name="Group 278">
              <a:extLst>
                <a:ext uri="{FF2B5EF4-FFF2-40B4-BE49-F238E27FC236}">
                  <a16:creationId xmlns:a16="http://schemas.microsoft.com/office/drawing/2014/main" xmlns="" id="{2546C5BE-6015-44DC-A9AB-E00D012D125A}"/>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xmlns="" id="{2E986CF3-B904-481B-B6AE-BB82BFE5757E}"/>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2" name="Freeform 651">
                <a:extLst>
                  <a:ext uri="{FF2B5EF4-FFF2-40B4-BE49-F238E27FC236}">
                    <a16:creationId xmlns:a16="http://schemas.microsoft.com/office/drawing/2014/main" xmlns="" id="{3C4BBCEE-5F68-47A3-A511-723A8071EBC2}"/>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53" name="Oval 652">
                <a:extLst>
                  <a:ext uri="{FF2B5EF4-FFF2-40B4-BE49-F238E27FC236}">
                    <a16:creationId xmlns:a16="http://schemas.microsoft.com/office/drawing/2014/main" xmlns="" id="{E2769223-2877-48A1-8EDE-86E5B3AAAE7F}"/>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7" name="Group 329">
              <a:extLst>
                <a:ext uri="{FF2B5EF4-FFF2-40B4-BE49-F238E27FC236}">
                  <a16:creationId xmlns:a16="http://schemas.microsoft.com/office/drawing/2014/main" xmlns="" id="{5C783CE0-3905-49F7-917D-EE23DE9E3894}"/>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xmlns="" id="{16CA26DF-94B4-4F28-8DA0-DDE7AB6DC93F}"/>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0" name="Freeform 659">
                <a:extLst>
                  <a:ext uri="{FF2B5EF4-FFF2-40B4-BE49-F238E27FC236}">
                    <a16:creationId xmlns:a16="http://schemas.microsoft.com/office/drawing/2014/main" xmlns="" id="{3EA9B35E-26B8-4D53-8367-7E3A10C745F6}"/>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61" name="Oval 660">
                <a:extLst>
                  <a:ext uri="{FF2B5EF4-FFF2-40B4-BE49-F238E27FC236}">
                    <a16:creationId xmlns:a16="http://schemas.microsoft.com/office/drawing/2014/main" xmlns="" id="{BC379353-AC19-4F2C-A31E-55E3333E2D24}"/>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8" name="Group 254">
              <a:extLst>
                <a:ext uri="{FF2B5EF4-FFF2-40B4-BE49-F238E27FC236}">
                  <a16:creationId xmlns:a16="http://schemas.microsoft.com/office/drawing/2014/main" xmlns="" id="{B2187784-9724-4764-B34E-81F0D2F8558D}"/>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xmlns="" id="{CBD4F8EA-6062-47AF-9F9A-0FDEFAF3C4DC}"/>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7" name="Freeform 686">
                <a:extLst>
                  <a:ext uri="{FF2B5EF4-FFF2-40B4-BE49-F238E27FC236}">
                    <a16:creationId xmlns:a16="http://schemas.microsoft.com/office/drawing/2014/main" xmlns="" id="{601BA867-3CFF-4F7C-B842-B75DA2F7B90A}"/>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88" name="Oval 687">
                <a:extLst>
                  <a:ext uri="{FF2B5EF4-FFF2-40B4-BE49-F238E27FC236}">
                    <a16:creationId xmlns:a16="http://schemas.microsoft.com/office/drawing/2014/main" xmlns="" id="{094BB340-A840-4F9B-8859-3556DCB9D94C}"/>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79" name="Group 262">
              <a:extLst>
                <a:ext uri="{FF2B5EF4-FFF2-40B4-BE49-F238E27FC236}">
                  <a16:creationId xmlns:a16="http://schemas.microsoft.com/office/drawing/2014/main" xmlns="" id="{0E95A257-8030-47BB-82B6-3D61342A8A28}"/>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xmlns="" id="{F0202555-CEDE-4C2D-83FB-542F9D330696}"/>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5" name="Freeform 694">
                <a:extLst>
                  <a:ext uri="{FF2B5EF4-FFF2-40B4-BE49-F238E27FC236}">
                    <a16:creationId xmlns:a16="http://schemas.microsoft.com/office/drawing/2014/main" xmlns="" id="{AE984DC5-A0FE-48B6-8F33-316F596B2C31}"/>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696" name="Oval 695">
                <a:extLst>
                  <a:ext uri="{FF2B5EF4-FFF2-40B4-BE49-F238E27FC236}">
                    <a16:creationId xmlns:a16="http://schemas.microsoft.com/office/drawing/2014/main" xmlns="" id="{E39B94AF-4C5E-4C2E-B452-1322A8962D32}"/>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0" name="Group 270">
              <a:extLst>
                <a:ext uri="{FF2B5EF4-FFF2-40B4-BE49-F238E27FC236}">
                  <a16:creationId xmlns:a16="http://schemas.microsoft.com/office/drawing/2014/main" xmlns="" id="{70200F3D-2C52-400A-8217-D807258671A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xmlns="" id="{0C50EB63-A485-4DC7-802B-697C3BE86A0C}"/>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3" name="Freeform 702">
                <a:extLst>
                  <a:ext uri="{FF2B5EF4-FFF2-40B4-BE49-F238E27FC236}">
                    <a16:creationId xmlns:a16="http://schemas.microsoft.com/office/drawing/2014/main" xmlns="" id="{1A95BD18-3D27-4D6C-AC73-81B3AF75749E}"/>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04" name="Oval 703">
                <a:extLst>
                  <a:ext uri="{FF2B5EF4-FFF2-40B4-BE49-F238E27FC236}">
                    <a16:creationId xmlns:a16="http://schemas.microsoft.com/office/drawing/2014/main" xmlns="" id="{D6892354-952A-4C9E-87CA-695D808B7614}"/>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1" name="Group 278">
              <a:extLst>
                <a:ext uri="{FF2B5EF4-FFF2-40B4-BE49-F238E27FC236}">
                  <a16:creationId xmlns:a16="http://schemas.microsoft.com/office/drawing/2014/main" xmlns="" id="{E1537F84-432A-467C-8C8C-785ED0DCE1C2}"/>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xmlns="" id="{16DE0BD5-220B-4B31-912D-BABB09CA4165}"/>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1" name="Freeform 710">
                <a:extLst>
                  <a:ext uri="{FF2B5EF4-FFF2-40B4-BE49-F238E27FC236}">
                    <a16:creationId xmlns:a16="http://schemas.microsoft.com/office/drawing/2014/main" xmlns="" id="{742A20D6-C849-4BBF-939D-A8B5EB58B4F4}"/>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2" name="Oval 711">
                <a:extLst>
                  <a:ext uri="{FF2B5EF4-FFF2-40B4-BE49-F238E27FC236}">
                    <a16:creationId xmlns:a16="http://schemas.microsoft.com/office/drawing/2014/main" xmlns="" id="{4581501A-B437-416D-9FCB-C727CDCCDF46}"/>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2" name="Group 329">
              <a:extLst>
                <a:ext uri="{FF2B5EF4-FFF2-40B4-BE49-F238E27FC236}">
                  <a16:creationId xmlns:a16="http://schemas.microsoft.com/office/drawing/2014/main" xmlns="" id="{D5C63946-FD6E-472C-BB61-A5967D0CAB0B}"/>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xmlns="" id="{F6AC98DF-3338-409C-B8CF-9ACDD9878DD9}"/>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19" name="Freeform 718">
                <a:extLst>
                  <a:ext uri="{FF2B5EF4-FFF2-40B4-BE49-F238E27FC236}">
                    <a16:creationId xmlns:a16="http://schemas.microsoft.com/office/drawing/2014/main" xmlns="" id="{2B24D53F-653E-44A2-9C4E-891877F02D70}"/>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0" name="Oval 719">
                <a:extLst>
                  <a:ext uri="{FF2B5EF4-FFF2-40B4-BE49-F238E27FC236}">
                    <a16:creationId xmlns:a16="http://schemas.microsoft.com/office/drawing/2014/main" xmlns="" id="{8F21EAAA-AE68-4E1A-B75A-2AC45C1323BC}"/>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3" name="Group 254">
              <a:extLst>
                <a:ext uri="{FF2B5EF4-FFF2-40B4-BE49-F238E27FC236}">
                  <a16:creationId xmlns:a16="http://schemas.microsoft.com/office/drawing/2014/main" xmlns="" id="{740B8E16-1649-448F-BB3B-2C94C5874210}"/>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xmlns="" id="{45962B6D-5BA0-4C43-9ECE-977A0CF45212}"/>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7" name="Freeform 726">
                <a:extLst>
                  <a:ext uri="{FF2B5EF4-FFF2-40B4-BE49-F238E27FC236}">
                    <a16:creationId xmlns:a16="http://schemas.microsoft.com/office/drawing/2014/main" xmlns="" id="{5DF6305A-3C51-40E3-814A-DAF67CA36B64}"/>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28" name="Oval 727">
                <a:extLst>
                  <a:ext uri="{FF2B5EF4-FFF2-40B4-BE49-F238E27FC236}">
                    <a16:creationId xmlns:a16="http://schemas.microsoft.com/office/drawing/2014/main" xmlns="" id="{AFA06C89-DDF1-4FDA-A78C-E0485F274867}"/>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4" name="Group 262">
              <a:extLst>
                <a:ext uri="{FF2B5EF4-FFF2-40B4-BE49-F238E27FC236}">
                  <a16:creationId xmlns:a16="http://schemas.microsoft.com/office/drawing/2014/main" xmlns="" id="{AA5159F2-4427-4E74-A4D9-14829E3C3B21}"/>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xmlns="" id="{56C8192A-6415-4706-9083-4072CC147DFC}"/>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5" name="Freeform 734">
                <a:extLst>
                  <a:ext uri="{FF2B5EF4-FFF2-40B4-BE49-F238E27FC236}">
                    <a16:creationId xmlns:a16="http://schemas.microsoft.com/office/drawing/2014/main" xmlns="" id="{FA013F13-5473-4111-9F4F-B1A4F73BB99D}"/>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36" name="Oval 735">
                <a:extLst>
                  <a:ext uri="{FF2B5EF4-FFF2-40B4-BE49-F238E27FC236}">
                    <a16:creationId xmlns:a16="http://schemas.microsoft.com/office/drawing/2014/main" xmlns="" id="{DE7BF939-E2D5-406C-B8DB-987ABC43901F}"/>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5" name="Group 270">
              <a:extLst>
                <a:ext uri="{FF2B5EF4-FFF2-40B4-BE49-F238E27FC236}">
                  <a16:creationId xmlns:a16="http://schemas.microsoft.com/office/drawing/2014/main" xmlns="" id="{C23DCF6C-84DD-403C-861C-723A3F180626}"/>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xmlns="" id="{2485549C-013D-4E95-AE46-A294DADFE79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3" name="Freeform 742">
                <a:extLst>
                  <a:ext uri="{FF2B5EF4-FFF2-40B4-BE49-F238E27FC236}">
                    <a16:creationId xmlns:a16="http://schemas.microsoft.com/office/drawing/2014/main" xmlns="" id="{14199B12-99F1-42DE-AEA3-D4F41AF37081}"/>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44" name="Oval 743">
                <a:extLst>
                  <a:ext uri="{FF2B5EF4-FFF2-40B4-BE49-F238E27FC236}">
                    <a16:creationId xmlns:a16="http://schemas.microsoft.com/office/drawing/2014/main" xmlns="" id="{98B45946-19F2-4388-85A1-78CE62DEFAE8}"/>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6" name="Group 278">
              <a:extLst>
                <a:ext uri="{FF2B5EF4-FFF2-40B4-BE49-F238E27FC236}">
                  <a16:creationId xmlns:a16="http://schemas.microsoft.com/office/drawing/2014/main" xmlns="" id="{BAE0F8F1-52C4-4989-9D5A-157BA032CB17}"/>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xmlns="" id="{29A6C26E-9256-4A10-BBB3-4E86FD7904E4}"/>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1" name="Freeform 750">
                <a:extLst>
                  <a:ext uri="{FF2B5EF4-FFF2-40B4-BE49-F238E27FC236}">
                    <a16:creationId xmlns:a16="http://schemas.microsoft.com/office/drawing/2014/main" xmlns="" id="{667777D5-8650-4994-A070-44995BCB75B9}"/>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2" name="Oval 751">
                <a:extLst>
                  <a:ext uri="{FF2B5EF4-FFF2-40B4-BE49-F238E27FC236}">
                    <a16:creationId xmlns:a16="http://schemas.microsoft.com/office/drawing/2014/main" xmlns="" id="{81147EBF-58B9-4C31-A5A6-B1A95BB04AE9}"/>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7" name="Group 329">
              <a:extLst>
                <a:ext uri="{FF2B5EF4-FFF2-40B4-BE49-F238E27FC236}">
                  <a16:creationId xmlns:a16="http://schemas.microsoft.com/office/drawing/2014/main" xmlns="" id="{B9FD10F7-BCDD-4BFB-8BEA-943A04E8537C}"/>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xmlns="" id="{3AC035BA-55A5-4478-A468-7313952EC2A2}"/>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59" name="Freeform 758">
                <a:extLst>
                  <a:ext uri="{FF2B5EF4-FFF2-40B4-BE49-F238E27FC236}">
                    <a16:creationId xmlns:a16="http://schemas.microsoft.com/office/drawing/2014/main" xmlns="" id="{123C9E91-AABF-40D6-88FD-0DE4DE3313A0}"/>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0" name="Oval 759">
                <a:extLst>
                  <a:ext uri="{FF2B5EF4-FFF2-40B4-BE49-F238E27FC236}">
                    <a16:creationId xmlns:a16="http://schemas.microsoft.com/office/drawing/2014/main" xmlns="" id="{B31CB121-DB80-4CFC-9E05-7E7C73C1F945}"/>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8" name="Group 81">
              <a:extLst>
                <a:ext uri="{FF2B5EF4-FFF2-40B4-BE49-F238E27FC236}">
                  <a16:creationId xmlns:a16="http://schemas.microsoft.com/office/drawing/2014/main" xmlns="" id="{1D07B888-F338-463E-AB53-BE6E891E4092}"/>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xmlns="" id="{F9AC9A0A-1E63-46CF-A6AB-2A4551F96A62}"/>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7" name="Freeform 766">
                <a:extLst>
                  <a:ext uri="{FF2B5EF4-FFF2-40B4-BE49-F238E27FC236}">
                    <a16:creationId xmlns:a16="http://schemas.microsoft.com/office/drawing/2014/main" xmlns="" id="{2F7BF938-2D2B-47F6-9015-3180AD7E639A}"/>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68" name="Oval 767">
                <a:extLst>
                  <a:ext uri="{FF2B5EF4-FFF2-40B4-BE49-F238E27FC236}">
                    <a16:creationId xmlns:a16="http://schemas.microsoft.com/office/drawing/2014/main" xmlns="" id="{33B465C8-6329-4587-B25C-0E2B571C3483}"/>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89" name="Group 89">
              <a:extLst>
                <a:ext uri="{FF2B5EF4-FFF2-40B4-BE49-F238E27FC236}">
                  <a16:creationId xmlns:a16="http://schemas.microsoft.com/office/drawing/2014/main" xmlns="" id="{F7870FB8-1A08-4A76-8F98-758F883D74DB}"/>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xmlns="" id="{7E423AA6-4480-4AFB-B8B1-C513C349F11B}"/>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5" name="Freeform 774">
                <a:extLst>
                  <a:ext uri="{FF2B5EF4-FFF2-40B4-BE49-F238E27FC236}">
                    <a16:creationId xmlns:a16="http://schemas.microsoft.com/office/drawing/2014/main" xmlns="" id="{1CD3BC8D-1FA7-4195-924E-8E47E19FB06E}"/>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76" name="Oval 775">
                <a:extLst>
                  <a:ext uri="{FF2B5EF4-FFF2-40B4-BE49-F238E27FC236}">
                    <a16:creationId xmlns:a16="http://schemas.microsoft.com/office/drawing/2014/main" xmlns="" id="{93F4E52F-B7AA-445C-B356-ACB7022DF029}"/>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0" name="Group 289">
              <a:extLst>
                <a:ext uri="{FF2B5EF4-FFF2-40B4-BE49-F238E27FC236}">
                  <a16:creationId xmlns:a16="http://schemas.microsoft.com/office/drawing/2014/main" xmlns="" id="{022B230B-8381-48B8-9867-92D181D77582}"/>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xmlns="" id="{EBCB5E28-7A13-4106-9213-10949B26AC3D}"/>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3" name="Freeform 782">
                <a:extLst>
                  <a:ext uri="{FF2B5EF4-FFF2-40B4-BE49-F238E27FC236}">
                    <a16:creationId xmlns:a16="http://schemas.microsoft.com/office/drawing/2014/main" xmlns="" id="{85BE8FD2-2372-44AF-A736-7F3215A66E88}"/>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84" name="Oval 783">
                <a:extLst>
                  <a:ext uri="{FF2B5EF4-FFF2-40B4-BE49-F238E27FC236}">
                    <a16:creationId xmlns:a16="http://schemas.microsoft.com/office/drawing/2014/main" xmlns="" id="{E7E15D70-49CE-40C6-89DA-187774B025F2}"/>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1" name="Group 297">
              <a:extLst>
                <a:ext uri="{FF2B5EF4-FFF2-40B4-BE49-F238E27FC236}">
                  <a16:creationId xmlns:a16="http://schemas.microsoft.com/office/drawing/2014/main" xmlns="" id="{641CF4D7-B0EC-45CA-A5A9-B5FBAC2F0AA0}"/>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xmlns="" id="{A7160D3E-31E2-48D4-B4D5-FC181496C436}"/>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1" name="Freeform 790">
                <a:extLst>
                  <a:ext uri="{FF2B5EF4-FFF2-40B4-BE49-F238E27FC236}">
                    <a16:creationId xmlns:a16="http://schemas.microsoft.com/office/drawing/2014/main" xmlns="" id="{9045FEED-4781-479C-8DB4-650C0D12C7A3}"/>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2" name="Oval 791">
                <a:extLst>
                  <a:ext uri="{FF2B5EF4-FFF2-40B4-BE49-F238E27FC236}">
                    <a16:creationId xmlns:a16="http://schemas.microsoft.com/office/drawing/2014/main" xmlns="" id="{48867E25-745E-4E9E-B68C-FB8E8AF0F135}"/>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2" name="Group 305">
              <a:extLst>
                <a:ext uri="{FF2B5EF4-FFF2-40B4-BE49-F238E27FC236}">
                  <a16:creationId xmlns:a16="http://schemas.microsoft.com/office/drawing/2014/main" xmlns="" id="{799FB774-BDBD-4FCE-B3F4-10D5E2972E5C}"/>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xmlns="" id="{7649F5A2-F44D-4637-AF72-EC6F64B509E2}"/>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99" name="Freeform 798">
                <a:extLst>
                  <a:ext uri="{FF2B5EF4-FFF2-40B4-BE49-F238E27FC236}">
                    <a16:creationId xmlns:a16="http://schemas.microsoft.com/office/drawing/2014/main" xmlns="" id="{35839ED2-AE5B-49C6-B354-B4A91A38E979}"/>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0" name="Oval 799">
                <a:extLst>
                  <a:ext uri="{FF2B5EF4-FFF2-40B4-BE49-F238E27FC236}">
                    <a16:creationId xmlns:a16="http://schemas.microsoft.com/office/drawing/2014/main" xmlns="" id="{EE509124-8025-4DE9-9AF1-4D1FBFC14860}"/>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3" name="Group 313">
              <a:extLst>
                <a:ext uri="{FF2B5EF4-FFF2-40B4-BE49-F238E27FC236}">
                  <a16:creationId xmlns:a16="http://schemas.microsoft.com/office/drawing/2014/main" xmlns="" id="{EF6162B5-7B6E-4936-873C-A11FC6FF54E3}"/>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xmlns="" id="{528095C6-B987-4517-B492-D52F50B2052A}"/>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7" name="Freeform 806">
                <a:extLst>
                  <a:ext uri="{FF2B5EF4-FFF2-40B4-BE49-F238E27FC236}">
                    <a16:creationId xmlns:a16="http://schemas.microsoft.com/office/drawing/2014/main" xmlns="" id="{36852408-8733-4029-982E-56154A36DE29}"/>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08" name="Oval 807">
                <a:extLst>
                  <a:ext uri="{FF2B5EF4-FFF2-40B4-BE49-F238E27FC236}">
                    <a16:creationId xmlns:a16="http://schemas.microsoft.com/office/drawing/2014/main" xmlns="" id="{1421F27F-16DD-4826-80F3-22DEAB45C6A9}"/>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4" name="Group 278">
              <a:extLst>
                <a:ext uri="{FF2B5EF4-FFF2-40B4-BE49-F238E27FC236}">
                  <a16:creationId xmlns:a16="http://schemas.microsoft.com/office/drawing/2014/main" xmlns="" id="{60513452-F665-4A1F-B821-9F546140E963}"/>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xmlns="" id="{7B22CD97-DE0F-48FE-989D-A6BB84A4EA33}"/>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5" name="Freeform 814">
                <a:extLst>
                  <a:ext uri="{FF2B5EF4-FFF2-40B4-BE49-F238E27FC236}">
                    <a16:creationId xmlns:a16="http://schemas.microsoft.com/office/drawing/2014/main" xmlns="" id="{82D5FA70-E1FA-4643-B03A-E90D31CA2CD2}"/>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16" name="Oval 815">
                <a:extLst>
                  <a:ext uri="{FF2B5EF4-FFF2-40B4-BE49-F238E27FC236}">
                    <a16:creationId xmlns:a16="http://schemas.microsoft.com/office/drawing/2014/main" xmlns="" id="{B994DC73-BF37-4003-A108-A3A8F6BEBD99}"/>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5" name="Group 254">
              <a:extLst>
                <a:ext uri="{FF2B5EF4-FFF2-40B4-BE49-F238E27FC236}">
                  <a16:creationId xmlns:a16="http://schemas.microsoft.com/office/drawing/2014/main" xmlns="" id="{CF5A5DCA-8331-4F5B-9282-9A058A8AC690}"/>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xmlns="" id="{F3126B8B-F3D6-42D8-B93B-3826A9B76825}"/>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3" name="Freeform 822">
                <a:extLst>
                  <a:ext uri="{FF2B5EF4-FFF2-40B4-BE49-F238E27FC236}">
                    <a16:creationId xmlns:a16="http://schemas.microsoft.com/office/drawing/2014/main" xmlns="" id="{500A4C13-C24D-4B79-BB55-35459D634116}"/>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24" name="Oval 823">
                <a:extLst>
                  <a:ext uri="{FF2B5EF4-FFF2-40B4-BE49-F238E27FC236}">
                    <a16:creationId xmlns:a16="http://schemas.microsoft.com/office/drawing/2014/main" xmlns="" id="{00C82F16-3ED2-485C-BDEA-1BFE1DBE7C52}"/>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6" name="Group 254">
              <a:extLst>
                <a:ext uri="{FF2B5EF4-FFF2-40B4-BE49-F238E27FC236}">
                  <a16:creationId xmlns:a16="http://schemas.microsoft.com/office/drawing/2014/main" xmlns="" id="{E9A7AF05-7CE3-4BAE-9475-B9DBD222BF85}"/>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xmlns="" id="{315946B2-C202-4551-8745-250D4A2E0221}"/>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1" name="Freeform 830">
                <a:extLst>
                  <a:ext uri="{FF2B5EF4-FFF2-40B4-BE49-F238E27FC236}">
                    <a16:creationId xmlns:a16="http://schemas.microsoft.com/office/drawing/2014/main" xmlns="" id="{67CE2357-E472-4641-A99A-FC1CC2C3DBA6}"/>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2" name="Oval 831">
                <a:extLst>
                  <a:ext uri="{FF2B5EF4-FFF2-40B4-BE49-F238E27FC236}">
                    <a16:creationId xmlns:a16="http://schemas.microsoft.com/office/drawing/2014/main" xmlns="" id="{9C626288-B0A8-4E37-A6C6-AB0E3757A621}"/>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7" name="Group 262">
              <a:extLst>
                <a:ext uri="{FF2B5EF4-FFF2-40B4-BE49-F238E27FC236}">
                  <a16:creationId xmlns:a16="http://schemas.microsoft.com/office/drawing/2014/main" xmlns="" id="{C768299A-0EFF-4550-9B07-517C5C800CF9}"/>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xmlns="" id="{2AEE16FE-1873-45C2-96C4-522F51B38674}"/>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39" name="Freeform 838">
                <a:extLst>
                  <a:ext uri="{FF2B5EF4-FFF2-40B4-BE49-F238E27FC236}">
                    <a16:creationId xmlns:a16="http://schemas.microsoft.com/office/drawing/2014/main" xmlns="" id="{4491A32E-7456-4746-93D7-FD1AFAEDEE7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0" name="Oval 839">
                <a:extLst>
                  <a:ext uri="{FF2B5EF4-FFF2-40B4-BE49-F238E27FC236}">
                    <a16:creationId xmlns:a16="http://schemas.microsoft.com/office/drawing/2014/main" xmlns="" id="{C5FF5210-68D5-4EFF-99BF-CEA676D0C060}"/>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8" name="Group 270">
              <a:extLst>
                <a:ext uri="{FF2B5EF4-FFF2-40B4-BE49-F238E27FC236}">
                  <a16:creationId xmlns:a16="http://schemas.microsoft.com/office/drawing/2014/main" xmlns="" id="{595DCD10-736A-44B3-96F5-7945E9A6B306}"/>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xmlns="" id="{8A2AE047-8479-4A52-812B-38E24146DD78}"/>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7" name="Freeform 846">
                <a:extLst>
                  <a:ext uri="{FF2B5EF4-FFF2-40B4-BE49-F238E27FC236}">
                    <a16:creationId xmlns:a16="http://schemas.microsoft.com/office/drawing/2014/main" xmlns="" id="{9197D292-AF47-4CD0-B9D5-C36BB6291E94}"/>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48" name="Oval 847">
                <a:extLst>
                  <a:ext uri="{FF2B5EF4-FFF2-40B4-BE49-F238E27FC236}">
                    <a16:creationId xmlns:a16="http://schemas.microsoft.com/office/drawing/2014/main" xmlns="" id="{DEABE7B6-9CFE-46B3-85A5-AC5839BB2208}"/>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499" name="Group 278">
              <a:extLst>
                <a:ext uri="{FF2B5EF4-FFF2-40B4-BE49-F238E27FC236}">
                  <a16:creationId xmlns:a16="http://schemas.microsoft.com/office/drawing/2014/main" xmlns="" id="{A02EA74A-4333-4EB1-8826-76B10919586B}"/>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xmlns="" id="{7DE59905-490C-4D9B-9435-C291456B1ECC}"/>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5" name="Freeform 854">
                <a:extLst>
                  <a:ext uri="{FF2B5EF4-FFF2-40B4-BE49-F238E27FC236}">
                    <a16:creationId xmlns:a16="http://schemas.microsoft.com/office/drawing/2014/main" xmlns="" id="{0D0C0B2F-77B4-49CB-9E61-DCDD16D6AA47}"/>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56" name="Oval 855">
                <a:extLst>
                  <a:ext uri="{FF2B5EF4-FFF2-40B4-BE49-F238E27FC236}">
                    <a16:creationId xmlns:a16="http://schemas.microsoft.com/office/drawing/2014/main" xmlns="" id="{004D1ABA-254E-41B9-A8C4-5191A164EB89}"/>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0" name="Group 329">
              <a:extLst>
                <a:ext uri="{FF2B5EF4-FFF2-40B4-BE49-F238E27FC236}">
                  <a16:creationId xmlns:a16="http://schemas.microsoft.com/office/drawing/2014/main" xmlns="" id="{F98B0C3C-020C-4A6D-B5F1-FA4718E396FC}"/>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xmlns="" id="{0F015A40-6F30-4B9A-8CFF-F49D49C66C93}"/>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3" name="Freeform 862">
                <a:extLst>
                  <a:ext uri="{FF2B5EF4-FFF2-40B4-BE49-F238E27FC236}">
                    <a16:creationId xmlns:a16="http://schemas.microsoft.com/office/drawing/2014/main" xmlns="" id="{5F318A60-3752-4949-8312-EC095EC09667}"/>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4" name="Oval 863">
                <a:extLst>
                  <a:ext uri="{FF2B5EF4-FFF2-40B4-BE49-F238E27FC236}">
                    <a16:creationId xmlns:a16="http://schemas.microsoft.com/office/drawing/2014/main" xmlns="" id="{3CE1B5D2-0AC6-4594-A2AD-42BE9AB9319B}"/>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1" name="Group 254">
              <a:extLst>
                <a:ext uri="{FF2B5EF4-FFF2-40B4-BE49-F238E27FC236}">
                  <a16:creationId xmlns:a16="http://schemas.microsoft.com/office/drawing/2014/main" xmlns="" id="{6C2AF4AA-E970-48EA-8ED0-B4FF544677DA}"/>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xmlns="" id="{E5E7DFC8-18D4-4F70-9E8A-321DBB7E1C45}"/>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1" name="Freeform 870">
                <a:extLst>
                  <a:ext uri="{FF2B5EF4-FFF2-40B4-BE49-F238E27FC236}">
                    <a16:creationId xmlns:a16="http://schemas.microsoft.com/office/drawing/2014/main" xmlns="" id="{3511647B-62DC-4854-9F61-F021DBB57D08}"/>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2" name="Oval 871">
                <a:extLst>
                  <a:ext uri="{FF2B5EF4-FFF2-40B4-BE49-F238E27FC236}">
                    <a16:creationId xmlns:a16="http://schemas.microsoft.com/office/drawing/2014/main" xmlns="" id="{020102A1-7434-437C-8A8D-FEDB99844EB2}"/>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2" name="Group 262">
              <a:extLst>
                <a:ext uri="{FF2B5EF4-FFF2-40B4-BE49-F238E27FC236}">
                  <a16:creationId xmlns:a16="http://schemas.microsoft.com/office/drawing/2014/main" xmlns="" id="{32B49FA9-7435-4DBD-8AC4-C283FC4AD8DC}"/>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xmlns="" id="{70F9DD03-6B89-4CD1-B46F-3B179214FA68}"/>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79" name="Freeform 878">
                <a:extLst>
                  <a:ext uri="{FF2B5EF4-FFF2-40B4-BE49-F238E27FC236}">
                    <a16:creationId xmlns:a16="http://schemas.microsoft.com/office/drawing/2014/main" xmlns="" id="{A1808E1C-5AC1-453F-B884-82F64C4132CE}"/>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0" name="Oval 879">
                <a:extLst>
                  <a:ext uri="{FF2B5EF4-FFF2-40B4-BE49-F238E27FC236}">
                    <a16:creationId xmlns:a16="http://schemas.microsoft.com/office/drawing/2014/main" xmlns="" id="{238CE878-97D0-46EF-BABF-2E7CC4B17ACC}"/>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3" name="Group 270">
              <a:extLst>
                <a:ext uri="{FF2B5EF4-FFF2-40B4-BE49-F238E27FC236}">
                  <a16:creationId xmlns:a16="http://schemas.microsoft.com/office/drawing/2014/main" xmlns="" id="{7452E72D-DC19-45E1-AFCF-8ABE065ACF12}"/>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xmlns="" id="{C0A51AFA-43AA-4F34-BCEA-45B25C3BBFEC}"/>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7" name="Freeform 886">
                <a:extLst>
                  <a:ext uri="{FF2B5EF4-FFF2-40B4-BE49-F238E27FC236}">
                    <a16:creationId xmlns:a16="http://schemas.microsoft.com/office/drawing/2014/main" xmlns="" id="{AC9AEBF8-B4D9-4472-AD5C-741C6DBE16E7}"/>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88" name="Oval 887">
                <a:extLst>
                  <a:ext uri="{FF2B5EF4-FFF2-40B4-BE49-F238E27FC236}">
                    <a16:creationId xmlns:a16="http://schemas.microsoft.com/office/drawing/2014/main" xmlns="" id="{F550262D-466F-40BC-8D90-E727FE7BCF97}"/>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4" name="Group 278">
              <a:extLst>
                <a:ext uri="{FF2B5EF4-FFF2-40B4-BE49-F238E27FC236}">
                  <a16:creationId xmlns:a16="http://schemas.microsoft.com/office/drawing/2014/main" xmlns="" id="{C8A67967-7ADA-43F2-8360-0BCFCD06D71C}"/>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xmlns="" id="{6BF79B01-D253-44C8-A351-CFE383BBC740}"/>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5" name="Freeform 894">
                <a:extLst>
                  <a:ext uri="{FF2B5EF4-FFF2-40B4-BE49-F238E27FC236}">
                    <a16:creationId xmlns:a16="http://schemas.microsoft.com/office/drawing/2014/main" xmlns="" id="{406C405A-5BB5-486F-ADBF-D9AE6BA508C4}"/>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6" name="Oval 895">
                <a:extLst>
                  <a:ext uri="{FF2B5EF4-FFF2-40B4-BE49-F238E27FC236}">
                    <a16:creationId xmlns:a16="http://schemas.microsoft.com/office/drawing/2014/main" xmlns="" id="{F564FC51-6B58-494C-9E2D-AF9B72E06B49}"/>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5" name="Group 329">
              <a:extLst>
                <a:ext uri="{FF2B5EF4-FFF2-40B4-BE49-F238E27FC236}">
                  <a16:creationId xmlns:a16="http://schemas.microsoft.com/office/drawing/2014/main" xmlns="" id="{DED12F40-2340-4EBD-AC13-552B075CAA8D}"/>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xmlns="" id="{81767F5D-4060-46A9-9723-3B324FACF770}"/>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3" name="Freeform 902">
                <a:extLst>
                  <a:ext uri="{FF2B5EF4-FFF2-40B4-BE49-F238E27FC236}">
                    <a16:creationId xmlns:a16="http://schemas.microsoft.com/office/drawing/2014/main" xmlns="" id="{048681C4-3FAB-401F-962F-AC6BBD6C8227}"/>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4" name="Oval 903">
                <a:extLst>
                  <a:ext uri="{FF2B5EF4-FFF2-40B4-BE49-F238E27FC236}">
                    <a16:creationId xmlns:a16="http://schemas.microsoft.com/office/drawing/2014/main" xmlns="" id="{4C1360DF-663B-49C4-889B-B05286DEDDA7}"/>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6" name="Group 278">
              <a:extLst>
                <a:ext uri="{FF2B5EF4-FFF2-40B4-BE49-F238E27FC236}">
                  <a16:creationId xmlns:a16="http://schemas.microsoft.com/office/drawing/2014/main" xmlns="" id="{2E92266E-D6E3-463D-9450-6DE23441D5EE}"/>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xmlns="" id="{815057EE-160D-40DE-A283-98A57B39F3BD}"/>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5" name="Freeform 864">
                <a:extLst>
                  <a:ext uri="{FF2B5EF4-FFF2-40B4-BE49-F238E27FC236}">
                    <a16:creationId xmlns:a16="http://schemas.microsoft.com/office/drawing/2014/main" xmlns="" id="{306EA115-37E8-4667-8190-FF87DADD6249}"/>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69" name="Oval 868">
                <a:extLst>
                  <a:ext uri="{FF2B5EF4-FFF2-40B4-BE49-F238E27FC236}">
                    <a16:creationId xmlns:a16="http://schemas.microsoft.com/office/drawing/2014/main" xmlns="" id="{3ECD5490-3EE0-412F-B234-3A20E5650488}"/>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7" name="Group 329">
              <a:extLst>
                <a:ext uri="{FF2B5EF4-FFF2-40B4-BE49-F238E27FC236}">
                  <a16:creationId xmlns:a16="http://schemas.microsoft.com/office/drawing/2014/main" xmlns="" id="{FF304F0A-289F-4E08-A0E9-4EA5612E2DCE}"/>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xmlns="" id="{F7418565-9CA9-4A68-B906-9C77AE3D1547}"/>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97" name="Freeform 896">
                <a:extLst>
                  <a:ext uri="{FF2B5EF4-FFF2-40B4-BE49-F238E27FC236}">
                    <a16:creationId xmlns:a16="http://schemas.microsoft.com/office/drawing/2014/main" xmlns="" id="{C31B74AB-61D1-411A-B466-43C740E99599}"/>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901" name="Oval 900">
                <a:extLst>
                  <a:ext uri="{FF2B5EF4-FFF2-40B4-BE49-F238E27FC236}">
                    <a16:creationId xmlns:a16="http://schemas.microsoft.com/office/drawing/2014/main" xmlns="" id="{09EE57E6-930E-482A-AD6B-CC77D3F1C812}"/>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8" name="Group 57">
              <a:extLst>
                <a:ext uri="{FF2B5EF4-FFF2-40B4-BE49-F238E27FC236}">
                  <a16:creationId xmlns:a16="http://schemas.microsoft.com/office/drawing/2014/main" xmlns="" id="{9D2AA49F-7861-4023-9EC7-D6358AC71E04}"/>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xmlns="" id="{92199891-272A-46ED-B885-3596996FFABB}"/>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0" name="Freeform 1229">
                <a:extLst>
                  <a:ext uri="{FF2B5EF4-FFF2-40B4-BE49-F238E27FC236}">
                    <a16:creationId xmlns:a16="http://schemas.microsoft.com/office/drawing/2014/main" xmlns="" id="{EF1A8BE6-7C60-4597-8FF6-085C56F52978}"/>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1" name="Oval 1230">
                <a:extLst>
                  <a:ext uri="{FF2B5EF4-FFF2-40B4-BE49-F238E27FC236}">
                    <a16:creationId xmlns:a16="http://schemas.microsoft.com/office/drawing/2014/main" xmlns="" id="{1D4A932D-2846-44B5-BAB2-4AD2AAA3F8C7}"/>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09" name="Group 97">
              <a:extLst>
                <a:ext uri="{FF2B5EF4-FFF2-40B4-BE49-F238E27FC236}">
                  <a16:creationId xmlns:a16="http://schemas.microsoft.com/office/drawing/2014/main" xmlns="" id="{64EBC6FC-BC50-43A7-9CCB-5FA38226E534}"/>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xmlns="" id="{4B4EF4A7-E6E6-41A5-9693-290A13EA2238}"/>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4" name="Freeform 1233">
                <a:extLst>
                  <a:ext uri="{FF2B5EF4-FFF2-40B4-BE49-F238E27FC236}">
                    <a16:creationId xmlns:a16="http://schemas.microsoft.com/office/drawing/2014/main" xmlns="" id="{108973C2-BA7C-4D27-9635-33028D731452}"/>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5" name="Oval 1234">
                <a:extLst>
                  <a:ext uri="{FF2B5EF4-FFF2-40B4-BE49-F238E27FC236}">
                    <a16:creationId xmlns:a16="http://schemas.microsoft.com/office/drawing/2014/main" xmlns="" id="{286E4AC0-EE41-4036-BC71-44211B8A2FFD}"/>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0" name="Group 105">
              <a:extLst>
                <a:ext uri="{FF2B5EF4-FFF2-40B4-BE49-F238E27FC236}">
                  <a16:creationId xmlns:a16="http://schemas.microsoft.com/office/drawing/2014/main" xmlns="" id="{7BAF5AB7-32B2-45DC-9E63-1543A5918462}"/>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xmlns="" id="{936CA2B7-C4EE-4DF4-B639-45CC5909BBFC}"/>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8" name="Freeform 1237">
                <a:extLst>
                  <a:ext uri="{FF2B5EF4-FFF2-40B4-BE49-F238E27FC236}">
                    <a16:creationId xmlns:a16="http://schemas.microsoft.com/office/drawing/2014/main" xmlns="" id="{72D3114D-E135-427C-A391-8792A2E0B2CF}"/>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39" name="Oval 1238">
                <a:extLst>
                  <a:ext uri="{FF2B5EF4-FFF2-40B4-BE49-F238E27FC236}">
                    <a16:creationId xmlns:a16="http://schemas.microsoft.com/office/drawing/2014/main" xmlns="" id="{568349CD-49E8-4A40-83AE-3E9C4DAD049E}"/>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1" name="Group 113">
              <a:extLst>
                <a:ext uri="{FF2B5EF4-FFF2-40B4-BE49-F238E27FC236}">
                  <a16:creationId xmlns:a16="http://schemas.microsoft.com/office/drawing/2014/main" xmlns="" id="{D8B6C966-FB9C-4585-B30C-3CAEF20426BF}"/>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xmlns="" id="{880F293C-47BA-4D1F-AEE0-A3DCF38E1D89}"/>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2" name="Freeform 1241">
                <a:extLst>
                  <a:ext uri="{FF2B5EF4-FFF2-40B4-BE49-F238E27FC236}">
                    <a16:creationId xmlns:a16="http://schemas.microsoft.com/office/drawing/2014/main" xmlns="" id="{D552CEA6-2302-4D6B-9FC1-0E1A69E1BE8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3" name="Oval 1242">
                <a:extLst>
                  <a:ext uri="{FF2B5EF4-FFF2-40B4-BE49-F238E27FC236}">
                    <a16:creationId xmlns:a16="http://schemas.microsoft.com/office/drawing/2014/main" xmlns="" id="{28155435-18D8-47F9-BB2C-E4EFF96B880E}"/>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2" name="Group 121">
              <a:extLst>
                <a:ext uri="{FF2B5EF4-FFF2-40B4-BE49-F238E27FC236}">
                  <a16:creationId xmlns:a16="http://schemas.microsoft.com/office/drawing/2014/main" xmlns="" id="{23C5930F-5A6A-476D-BB64-043FD32B512C}"/>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xmlns="" id="{2DF21FB6-A7AD-449E-AAF9-C49AF6D5BC43}"/>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6" name="Freeform 1245">
                <a:extLst>
                  <a:ext uri="{FF2B5EF4-FFF2-40B4-BE49-F238E27FC236}">
                    <a16:creationId xmlns:a16="http://schemas.microsoft.com/office/drawing/2014/main" xmlns="" id="{3D9FBCC8-0D3D-4139-BA72-6C7E1B91CF14}"/>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47" name="Oval 1246">
                <a:extLst>
                  <a:ext uri="{FF2B5EF4-FFF2-40B4-BE49-F238E27FC236}">
                    <a16:creationId xmlns:a16="http://schemas.microsoft.com/office/drawing/2014/main" xmlns="" id="{39234C0F-F390-415D-B911-51402E4C46A4}"/>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3" name="Group 214">
              <a:extLst>
                <a:ext uri="{FF2B5EF4-FFF2-40B4-BE49-F238E27FC236}">
                  <a16:creationId xmlns:a16="http://schemas.microsoft.com/office/drawing/2014/main" xmlns="" id="{9E35FA44-D431-41EC-B0E9-367DBDA1CC2C}"/>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xmlns="" id="{A8148D0B-FAD0-48E0-AC18-2DD618141693}"/>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1" name="Oval 1250">
                <a:extLst>
                  <a:ext uri="{FF2B5EF4-FFF2-40B4-BE49-F238E27FC236}">
                    <a16:creationId xmlns:a16="http://schemas.microsoft.com/office/drawing/2014/main" xmlns="" id="{F5474A51-2E19-4A59-BFBB-AB16AE8E48EC}"/>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4" name="Group 224">
              <a:extLst>
                <a:ext uri="{FF2B5EF4-FFF2-40B4-BE49-F238E27FC236}">
                  <a16:creationId xmlns:a16="http://schemas.microsoft.com/office/drawing/2014/main" xmlns="" id="{0DF4073F-DD94-49D6-BA3B-9F0C51695CCA}"/>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xmlns="" id="{61352169-BA71-4032-A6F4-F4D7C2F1D8D7}"/>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4" name="Freeform 1253">
                <a:extLst>
                  <a:ext uri="{FF2B5EF4-FFF2-40B4-BE49-F238E27FC236}">
                    <a16:creationId xmlns:a16="http://schemas.microsoft.com/office/drawing/2014/main" xmlns="" id="{D643EC7F-6F94-434F-8D79-DD317B8438E8}"/>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5" name="Oval 1254">
                <a:extLst>
                  <a:ext uri="{FF2B5EF4-FFF2-40B4-BE49-F238E27FC236}">
                    <a16:creationId xmlns:a16="http://schemas.microsoft.com/office/drawing/2014/main" xmlns="" id="{C2585B48-8CE1-48CF-85EF-7EA74D823DBE}"/>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5" name="Group 254">
              <a:extLst>
                <a:ext uri="{FF2B5EF4-FFF2-40B4-BE49-F238E27FC236}">
                  <a16:creationId xmlns:a16="http://schemas.microsoft.com/office/drawing/2014/main" xmlns="" id="{37B70B7B-E685-4242-9A4D-9543C65C54A5}"/>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xmlns="" id="{A4BD4CB3-DF8D-4775-8AA3-55EAB85E90FB}"/>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8" name="Freeform 1257">
                <a:extLst>
                  <a:ext uri="{FF2B5EF4-FFF2-40B4-BE49-F238E27FC236}">
                    <a16:creationId xmlns:a16="http://schemas.microsoft.com/office/drawing/2014/main" xmlns="" id="{EBF4A81F-A966-4660-9B4D-998581955AAC}"/>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59" name="Oval 1258">
                <a:extLst>
                  <a:ext uri="{FF2B5EF4-FFF2-40B4-BE49-F238E27FC236}">
                    <a16:creationId xmlns:a16="http://schemas.microsoft.com/office/drawing/2014/main" xmlns="" id="{5487251C-D93B-4FAE-827B-43F31BD028F4}"/>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6" name="Group 262">
              <a:extLst>
                <a:ext uri="{FF2B5EF4-FFF2-40B4-BE49-F238E27FC236}">
                  <a16:creationId xmlns:a16="http://schemas.microsoft.com/office/drawing/2014/main" xmlns="" id="{2F5B4D1E-1A85-4AB2-862A-42D08F86E1A9}"/>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xmlns="" id="{A8A29BD5-6484-43A8-B878-9D08D88CDFF3}"/>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2" name="Freeform 1261">
                <a:extLst>
                  <a:ext uri="{FF2B5EF4-FFF2-40B4-BE49-F238E27FC236}">
                    <a16:creationId xmlns:a16="http://schemas.microsoft.com/office/drawing/2014/main" xmlns="" id="{26C054D1-D5A0-4AC1-B177-3533C7A2600E}"/>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3" name="Oval 1262">
                <a:extLst>
                  <a:ext uri="{FF2B5EF4-FFF2-40B4-BE49-F238E27FC236}">
                    <a16:creationId xmlns:a16="http://schemas.microsoft.com/office/drawing/2014/main" xmlns="" id="{50DF3DC3-8F2D-4C71-B77C-CCCB26FF7AE5}"/>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7" name="Group 270">
              <a:extLst>
                <a:ext uri="{FF2B5EF4-FFF2-40B4-BE49-F238E27FC236}">
                  <a16:creationId xmlns:a16="http://schemas.microsoft.com/office/drawing/2014/main" xmlns="" id="{425ADE75-5713-491A-B75A-203D7695DD63}"/>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xmlns="" id="{D2CDC89D-2989-48A5-9D30-29CE2C27489B}"/>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6" name="Freeform 1265">
                <a:extLst>
                  <a:ext uri="{FF2B5EF4-FFF2-40B4-BE49-F238E27FC236}">
                    <a16:creationId xmlns:a16="http://schemas.microsoft.com/office/drawing/2014/main" xmlns="" id="{F39174B3-51B3-465C-9277-2F25C40726BE}"/>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67" name="Oval 1266">
                <a:extLst>
                  <a:ext uri="{FF2B5EF4-FFF2-40B4-BE49-F238E27FC236}">
                    <a16:creationId xmlns:a16="http://schemas.microsoft.com/office/drawing/2014/main" xmlns="" id="{C03DEE69-97FD-4BC4-903A-7C1E9B80CF64}"/>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8" name="Group 278">
              <a:extLst>
                <a:ext uri="{FF2B5EF4-FFF2-40B4-BE49-F238E27FC236}">
                  <a16:creationId xmlns:a16="http://schemas.microsoft.com/office/drawing/2014/main" xmlns="" id="{3BD2A366-34FE-4D15-98C1-9889D757B664}"/>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xmlns="" id="{3E633B60-9874-4852-8CB2-2728090A610D}"/>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0" name="Freeform 1269">
                <a:extLst>
                  <a:ext uri="{FF2B5EF4-FFF2-40B4-BE49-F238E27FC236}">
                    <a16:creationId xmlns:a16="http://schemas.microsoft.com/office/drawing/2014/main" xmlns="" id="{973D10BD-C841-40BF-8143-EE6CD1BF76D4}"/>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1" name="Oval 1270">
                <a:extLst>
                  <a:ext uri="{FF2B5EF4-FFF2-40B4-BE49-F238E27FC236}">
                    <a16:creationId xmlns:a16="http://schemas.microsoft.com/office/drawing/2014/main" xmlns="" id="{CFD0621B-A3F1-47D7-9FA8-317E3CD0414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19" name="Group 329">
              <a:extLst>
                <a:ext uri="{FF2B5EF4-FFF2-40B4-BE49-F238E27FC236}">
                  <a16:creationId xmlns:a16="http://schemas.microsoft.com/office/drawing/2014/main" xmlns="" id="{CB1BF44C-E06B-45EA-9374-405A867E911C}"/>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xmlns="" id="{32D8D8E2-3737-4801-911F-DCE5138F8E17}"/>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4" name="Freeform 1273">
                <a:extLst>
                  <a:ext uri="{FF2B5EF4-FFF2-40B4-BE49-F238E27FC236}">
                    <a16:creationId xmlns:a16="http://schemas.microsoft.com/office/drawing/2014/main" xmlns="" id="{A03498CE-E4C3-4790-87F2-DE113F32E070}"/>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5" name="Oval 1274">
                <a:extLst>
                  <a:ext uri="{FF2B5EF4-FFF2-40B4-BE49-F238E27FC236}">
                    <a16:creationId xmlns:a16="http://schemas.microsoft.com/office/drawing/2014/main" xmlns="" id="{D133E77A-A317-4390-BB73-BA52A6D792B6}"/>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0" name="Group 254">
              <a:extLst>
                <a:ext uri="{FF2B5EF4-FFF2-40B4-BE49-F238E27FC236}">
                  <a16:creationId xmlns:a16="http://schemas.microsoft.com/office/drawing/2014/main" xmlns="" id="{CC96310C-56FF-4726-9F55-88A57A595EEE}"/>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xmlns="" id="{21D88E80-0B27-4B64-A84B-285DC9B76F0D}"/>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8" name="Freeform 1277">
                <a:extLst>
                  <a:ext uri="{FF2B5EF4-FFF2-40B4-BE49-F238E27FC236}">
                    <a16:creationId xmlns:a16="http://schemas.microsoft.com/office/drawing/2014/main" xmlns="" id="{5976A416-80DE-42CE-937F-B25C5B198CC9}"/>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79" name="Oval 1278">
                <a:extLst>
                  <a:ext uri="{FF2B5EF4-FFF2-40B4-BE49-F238E27FC236}">
                    <a16:creationId xmlns:a16="http://schemas.microsoft.com/office/drawing/2014/main" xmlns="" id="{7B5FC634-3D05-46EA-AC72-27455E6D2FD1}"/>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1" name="Group 262">
              <a:extLst>
                <a:ext uri="{FF2B5EF4-FFF2-40B4-BE49-F238E27FC236}">
                  <a16:creationId xmlns:a16="http://schemas.microsoft.com/office/drawing/2014/main" xmlns="" id="{219C44CA-3614-4FE8-8587-8C15FBE1B198}"/>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xmlns="" id="{88BB0E24-CE48-4368-ABC4-A63295254764}"/>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2" name="Freeform 1281">
                <a:extLst>
                  <a:ext uri="{FF2B5EF4-FFF2-40B4-BE49-F238E27FC236}">
                    <a16:creationId xmlns:a16="http://schemas.microsoft.com/office/drawing/2014/main" xmlns="" id="{8BB10558-8456-4044-BD13-019E06A4421E}"/>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3" name="Oval 1282">
                <a:extLst>
                  <a:ext uri="{FF2B5EF4-FFF2-40B4-BE49-F238E27FC236}">
                    <a16:creationId xmlns:a16="http://schemas.microsoft.com/office/drawing/2014/main" xmlns="" id="{71DC145D-A6B6-4ABA-81F2-D04925D69689}"/>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2" name="Group 270">
              <a:extLst>
                <a:ext uri="{FF2B5EF4-FFF2-40B4-BE49-F238E27FC236}">
                  <a16:creationId xmlns:a16="http://schemas.microsoft.com/office/drawing/2014/main" xmlns="" id="{8F3EBD54-DFF4-4736-9D09-13BE8CE7C069}"/>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xmlns="" id="{4931F334-303C-47CE-8CB1-4D0D66F520E0}"/>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6" name="Freeform 1285">
                <a:extLst>
                  <a:ext uri="{FF2B5EF4-FFF2-40B4-BE49-F238E27FC236}">
                    <a16:creationId xmlns:a16="http://schemas.microsoft.com/office/drawing/2014/main" xmlns="" id="{8D589B37-01E7-4128-AA06-3E27665DE88E}"/>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87" name="Oval 1286">
                <a:extLst>
                  <a:ext uri="{FF2B5EF4-FFF2-40B4-BE49-F238E27FC236}">
                    <a16:creationId xmlns:a16="http://schemas.microsoft.com/office/drawing/2014/main" xmlns="" id="{957EBBA7-2416-4D71-A31B-35FCACFEDC1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3" name="Group 329">
              <a:extLst>
                <a:ext uri="{FF2B5EF4-FFF2-40B4-BE49-F238E27FC236}">
                  <a16:creationId xmlns:a16="http://schemas.microsoft.com/office/drawing/2014/main" xmlns="" id="{3955BE41-15F4-488C-B6E8-682DA59EFF20}"/>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xmlns="" id="{7E154DF1-78E9-4665-A11B-E925F43CCD9B}"/>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0" name="Freeform 1289">
                <a:extLst>
                  <a:ext uri="{FF2B5EF4-FFF2-40B4-BE49-F238E27FC236}">
                    <a16:creationId xmlns:a16="http://schemas.microsoft.com/office/drawing/2014/main" xmlns="" id="{49A41139-6350-40E2-B6DB-C1E21E02EC2F}"/>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1" name="Oval 1290">
                <a:extLst>
                  <a:ext uri="{FF2B5EF4-FFF2-40B4-BE49-F238E27FC236}">
                    <a16:creationId xmlns:a16="http://schemas.microsoft.com/office/drawing/2014/main" xmlns="" id="{58B59855-C026-4B25-999C-29F549854CE3}"/>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4" name="Group 22">
              <a:extLst>
                <a:ext uri="{FF2B5EF4-FFF2-40B4-BE49-F238E27FC236}">
                  <a16:creationId xmlns:a16="http://schemas.microsoft.com/office/drawing/2014/main" xmlns="" id="{93B3E4AE-04DC-4508-87E1-867B144C7C05}"/>
                </a:ext>
              </a:extLst>
            </p:cNvPr>
            <p:cNvGrpSpPr>
              <a:grpSpLocks/>
            </p:cNvGrpSpPr>
            <p:nvPr/>
          </p:nvGrpSpPr>
          <p:grpSpPr bwMode="auto">
            <a:xfrm flipV="1">
              <a:off x="0" y="153147"/>
              <a:ext cx="9302506" cy="238033"/>
              <a:chOff x="0" y="-457200"/>
              <a:chExt cx="9302506" cy="238033"/>
            </a:xfrm>
          </p:grpSpPr>
          <p:grpSp>
            <p:nvGrpSpPr>
              <p:cNvPr id="9525" name="Group 57">
                <a:extLst>
                  <a:ext uri="{FF2B5EF4-FFF2-40B4-BE49-F238E27FC236}">
                    <a16:creationId xmlns:a16="http://schemas.microsoft.com/office/drawing/2014/main" xmlns="" id="{358C0850-21C8-4DB1-B7E0-75EDE82F7D33}"/>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xmlns="" id="{B131E845-FD37-4D2A-A093-7F4AC542397F}"/>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299" name="Freeform 1298">
                  <a:extLst>
                    <a:ext uri="{FF2B5EF4-FFF2-40B4-BE49-F238E27FC236}">
                      <a16:creationId xmlns:a16="http://schemas.microsoft.com/office/drawing/2014/main" xmlns="" id="{233AA28E-7939-4DCC-ADA8-FFC471D35675}"/>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0" name="Oval 1299">
                  <a:extLst>
                    <a:ext uri="{FF2B5EF4-FFF2-40B4-BE49-F238E27FC236}">
                      <a16:creationId xmlns:a16="http://schemas.microsoft.com/office/drawing/2014/main" xmlns="" id="{71361E7A-9F8F-493C-AEA8-0C99AC6AA393}"/>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6" name="Group 73">
                <a:extLst>
                  <a:ext uri="{FF2B5EF4-FFF2-40B4-BE49-F238E27FC236}">
                    <a16:creationId xmlns:a16="http://schemas.microsoft.com/office/drawing/2014/main" xmlns="" id="{0C696FFA-D7D8-430B-ADC3-D540D49CE611}"/>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xmlns="" id="{286769A3-FCD4-4382-A5A1-5B79BECF07B9}"/>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3" name="Freeform 1302">
                  <a:extLst>
                    <a:ext uri="{FF2B5EF4-FFF2-40B4-BE49-F238E27FC236}">
                      <a16:creationId xmlns:a16="http://schemas.microsoft.com/office/drawing/2014/main" xmlns="" id="{56D766A2-2A38-47AB-9A8D-7BDBB1CF75A9}"/>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4" name="Oval 1303">
                  <a:extLst>
                    <a:ext uri="{FF2B5EF4-FFF2-40B4-BE49-F238E27FC236}">
                      <a16:creationId xmlns:a16="http://schemas.microsoft.com/office/drawing/2014/main" xmlns="" id="{653A325A-4097-4A66-BE05-63E440886A6D}"/>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7" name="Group 81">
                <a:extLst>
                  <a:ext uri="{FF2B5EF4-FFF2-40B4-BE49-F238E27FC236}">
                    <a16:creationId xmlns:a16="http://schemas.microsoft.com/office/drawing/2014/main" xmlns="" id="{0B0B72E6-B576-460D-805F-3831984D6C5E}"/>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xmlns="" id="{8F670E4E-AA50-4EA4-AC0B-3B307A6C4970}"/>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7" name="Freeform 1306">
                  <a:extLst>
                    <a:ext uri="{FF2B5EF4-FFF2-40B4-BE49-F238E27FC236}">
                      <a16:creationId xmlns:a16="http://schemas.microsoft.com/office/drawing/2014/main" xmlns="" id="{BE534A14-8894-4094-A6CC-4A19B4A932C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08" name="Oval 1307">
                  <a:extLst>
                    <a:ext uri="{FF2B5EF4-FFF2-40B4-BE49-F238E27FC236}">
                      <a16:creationId xmlns:a16="http://schemas.microsoft.com/office/drawing/2014/main" xmlns="" id="{623BD255-A4A5-4D6B-AF58-7C8972715905}"/>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8" name="Group 89">
                <a:extLst>
                  <a:ext uri="{FF2B5EF4-FFF2-40B4-BE49-F238E27FC236}">
                    <a16:creationId xmlns:a16="http://schemas.microsoft.com/office/drawing/2014/main" xmlns="" id="{839F469D-49D0-4C0E-A1CC-0FCBAF954C02}"/>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xmlns="" id="{883924B9-D14B-49BA-8FA9-FD947E1CC4B1}"/>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1" name="Freeform 1310">
                  <a:extLst>
                    <a:ext uri="{FF2B5EF4-FFF2-40B4-BE49-F238E27FC236}">
                      <a16:creationId xmlns:a16="http://schemas.microsoft.com/office/drawing/2014/main" xmlns="" id="{BA9109A7-9540-44B0-AA8B-EA1FB7FFC5CC}"/>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2" name="Oval 1311">
                  <a:extLst>
                    <a:ext uri="{FF2B5EF4-FFF2-40B4-BE49-F238E27FC236}">
                      <a16:creationId xmlns:a16="http://schemas.microsoft.com/office/drawing/2014/main" xmlns="" id="{1906E331-6DBE-4E51-ADDC-AB71E92D0137}"/>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29" name="Group 97">
                <a:extLst>
                  <a:ext uri="{FF2B5EF4-FFF2-40B4-BE49-F238E27FC236}">
                    <a16:creationId xmlns:a16="http://schemas.microsoft.com/office/drawing/2014/main" xmlns="" id="{5E50CF4C-F7FD-4576-A357-8C7A72D6C62B}"/>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xmlns="" id="{8665D033-88F0-43F4-B566-85DED75A08C4}"/>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5" name="Freeform 1314">
                  <a:extLst>
                    <a:ext uri="{FF2B5EF4-FFF2-40B4-BE49-F238E27FC236}">
                      <a16:creationId xmlns:a16="http://schemas.microsoft.com/office/drawing/2014/main" xmlns="" id="{A3142D90-D3AE-4160-8759-07F7F7788B9B}"/>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6" name="Oval 1315">
                  <a:extLst>
                    <a:ext uri="{FF2B5EF4-FFF2-40B4-BE49-F238E27FC236}">
                      <a16:creationId xmlns:a16="http://schemas.microsoft.com/office/drawing/2014/main" xmlns="" id="{0F8A2DF7-5D4B-40E0-982E-B14C94F94ABA}"/>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0" name="Group 105">
                <a:extLst>
                  <a:ext uri="{FF2B5EF4-FFF2-40B4-BE49-F238E27FC236}">
                    <a16:creationId xmlns:a16="http://schemas.microsoft.com/office/drawing/2014/main" xmlns="" id="{12F072A2-992D-417B-904F-A3F07270EF99}"/>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xmlns="" id="{1A6072E9-39BA-49FD-A5AF-CFDC39F33F27}"/>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19" name="Freeform 1318">
                  <a:extLst>
                    <a:ext uri="{FF2B5EF4-FFF2-40B4-BE49-F238E27FC236}">
                      <a16:creationId xmlns:a16="http://schemas.microsoft.com/office/drawing/2014/main" xmlns="" id="{8816AE92-8BEE-48B8-9323-EDF857809067}"/>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0" name="Oval 1319">
                  <a:extLst>
                    <a:ext uri="{FF2B5EF4-FFF2-40B4-BE49-F238E27FC236}">
                      <a16:creationId xmlns:a16="http://schemas.microsoft.com/office/drawing/2014/main" xmlns="" id="{A3961F46-16F4-455A-BDB1-ED29EB1401C0}"/>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1" name="Group 113">
                <a:extLst>
                  <a:ext uri="{FF2B5EF4-FFF2-40B4-BE49-F238E27FC236}">
                    <a16:creationId xmlns:a16="http://schemas.microsoft.com/office/drawing/2014/main" xmlns="" id="{033B2A04-A2A6-439D-A47E-41532E21DABC}"/>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xmlns="" id="{A48FCBAF-B803-4B78-9211-96D03BD0617C}"/>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3" name="Freeform 1322">
                  <a:extLst>
                    <a:ext uri="{FF2B5EF4-FFF2-40B4-BE49-F238E27FC236}">
                      <a16:creationId xmlns:a16="http://schemas.microsoft.com/office/drawing/2014/main" xmlns="" id="{FE3E3D96-5D39-4C5C-8AF3-2FF7325DC7FF}"/>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4" name="Oval 1323">
                  <a:extLst>
                    <a:ext uri="{FF2B5EF4-FFF2-40B4-BE49-F238E27FC236}">
                      <a16:creationId xmlns:a16="http://schemas.microsoft.com/office/drawing/2014/main" xmlns="" id="{3D337F09-1AA3-4F3A-8BF1-BA8EBFFC85BF}"/>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2" name="Group 121">
                <a:extLst>
                  <a:ext uri="{FF2B5EF4-FFF2-40B4-BE49-F238E27FC236}">
                    <a16:creationId xmlns:a16="http://schemas.microsoft.com/office/drawing/2014/main" xmlns="" id="{0A1152DF-2A85-4321-81B6-FC076DDCA1C4}"/>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xmlns="" id="{1A587E9A-2446-40B3-AD68-233D8B8A37F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7" name="Freeform 1326">
                  <a:extLst>
                    <a:ext uri="{FF2B5EF4-FFF2-40B4-BE49-F238E27FC236}">
                      <a16:creationId xmlns:a16="http://schemas.microsoft.com/office/drawing/2014/main" xmlns="" id="{C355E68A-16CA-43E9-85EE-03EE44818BA6}"/>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28" name="Oval 1327">
                  <a:extLst>
                    <a:ext uri="{FF2B5EF4-FFF2-40B4-BE49-F238E27FC236}">
                      <a16:creationId xmlns:a16="http://schemas.microsoft.com/office/drawing/2014/main" xmlns="" id="{D8571320-FB82-4238-A463-A793B6425A3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3" name="Group 206">
                <a:extLst>
                  <a:ext uri="{FF2B5EF4-FFF2-40B4-BE49-F238E27FC236}">
                    <a16:creationId xmlns:a16="http://schemas.microsoft.com/office/drawing/2014/main" xmlns="" id="{C9D475A4-212D-482B-88DA-60305A24C2DF}"/>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xmlns="" id="{257182AD-FAAC-49DB-B292-82811E9F83D8}"/>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2" name="Oval 1331">
                  <a:extLst>
                    <a:ext uri="{FF2B5EF4-FFF2-40B4-BE49-F238E27FC236}">
                      <a16:creationId xmlns:a16="http://schemas.microsoft.com/office/drawing/2014/main" xmlns="" id="{0D695C65-453D-4CBB-871C-ADD4E929749F}"/>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4" name="Group 214">
                <a:extLst>
                  <a:ext uri="{FF2B5EF4-FFF2-40B4-BE49-F238E27FC236}">
                    <a16:creationId xmlns:a16="http://schemas.microsoft.com/office/drawing/2014/main" xmlns="" id="{A45FEDF9-C638-4156-BA6A-5B7F089DE2BD}"/>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xmlns="" id="{098B147E-5682-4C33-B09C-8B9F3F589E1D}"/>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5" name="Freeform 1334">
                  <a:extLst>
                    <a:ext uri="{FF2B5EF4-FFF2-40B4-BE49-F238E27FC236}">
                      <a16:creationId xmlns:a16="http://schemas.microsoft.com/office/drawing/2014/main" xmlns="" id="{A5DF45BF-94AF-4A78-942A-8204DC9F8132}"/>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6" name="Oval 1335">
                  <a:extLst>
                    <a:ext uri="{FF2B5EF4-FFF2-40B4-BE49-F238E27FC236}">
                      <a16:creationId xmlns:a16="http://schemas.microsoft.com/office/drawing/2014/main" xmlns="" id="{622C0DE5-57BD-4AE1-B1E0-DFEE2C4F385C}"/>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5" name="Group 224">
                <a:extLst>
                  <a:ext uri="{FF2B5EF4-FFF2-40B4-BE49-F238E27FC236}">
                    <a16:creationId xmlns:a16="http://schemas.microsoft.com/office/drawing/2014/main" xmlns="" id="{D519D04B-D02F-4BCB-AA48-B989663D1FAC}"/>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xmlns="" id="{E9B080A8-9156-42D5-9032-BB03E6DD1468}"/>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39" name="Freeform 1338">
                  <a:extLst>
                    <a:ext uri="{FF2B5EF4-FFF2-40B4-BE49-F238E27FC236}">
                      <a16:creationId xmlns:a16="http://schemas.microsoft.com/office/drawing/2014/main" xmlns="" id="{FEE6EE8C-E308-4D6E-A480-46F7351D1E1F}"/>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0" name="Oval 1339">
                  <a:extLst>
                    <a:ext uri="{FF2B5EF4-FFF2-40B4-BE49-F238E27FC236}">
                      <a16:creationId xmlns:a16="http://schemas.microsoft.com/office/drawing/2014/main" xmlns="" id="{7A986D6A-07BF-4CAE-A739-8A1C1AB43A42}"/>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6" name="Group 254">
                <a:extLst>
                  <a:ext uri="{FF2B5EF4-FFF2-40B4-BE49-F238E27FC236}">
                    <a16:creationId xmlns:a16="http://schemas.microsoft.com/office/drawing/2014/main" xmlns="" id="{D4B6FD9C-CA42-434E-ABA7-AE511D1AC13C}"/>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xmlns="" id="{BA5D1EB6-42D4-4E56-A307-1C397459D1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3" name="Freeform 1342">
                  <a:extLst>
                    <a:ext uri="{FF2B5EF4-FFF2-40B4-BE49-F238E27FC236}">
                      <a16:creationId xmlns:a16="http://schemas.microsoft.com/office/drawing/2014/main" xmlns="" id="{EFB4C079-3CC1-4747-A59D-C6DF7241CCDB}"/>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4" name="Oval 1343">
                  <a:extLst>
                    <a:ext uri="{FF2B5EF4-FFF2-40B4-BE49-F238E27FC236}">
                      <a16:creationId xmlns:a16="http://schemas.microsoft.com/office/drawing/2014/main" xmlns="" id="{A61AA31F-9434-48EE-9869-831318013043}"/>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7" name="Group 262">
                <a:extLst>
                  <a:ext uri="{FF2B5EF4-FFF2-40B4-BE49-F238E27FC236}">
                    <a16:creationId xmlns:a16="http://schemas.microsoft.com/office/drawing/2014/main" xmlns="" id="{C7B65B58-DB8E-4DE5-808C-3AAD92BCDF3A}"/>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xmlns="" id="{4005678E-B775-4367-BCC1-0C6459D094CC}"/>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7" name="Freeform 1346">
                  <a:extLst>
                    <a:ext uri="{FF2B5EF4-FFF2-40B4-BE49-F238E27FC236}">
                      <a16:creationId xmlns:a16="http://schemas.microsoft.com/office/drawing/2014/main" xmlns="" id="{5FADFE2E-471C-462E-B6A0-0FC7FEF5D83F}"/>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48" name="Oval 1347">
                  <a:extLst>
                    <a:ext uri="{FF2B5EF4-FFF2-40B4-BE49-F238E27FC236}">
                      <a16:creationId xmlns:a16="http://schemas.microsoft.com/office/drawing/2014/main" xmlns="" id="{F3EF2A3D-D799-439A-85D9-A61CE5A0050F}"/>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8" name="Group 270">
                <a:extLst>
                  <a:ext uri="{FF2B5EF4-FFF2-40B4-BE49-F238E27FC236}">
                    <a16:creationId xmlns:a16="http://schemas.microsoft.com/office/drawing/2014/main" xmlns="" id="{0B87A4D0-6E4B-48A5-86E3-06767F2A0B71}"/>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xmlns="" id="{8DCA2488-D102-4CFF-A76A-1E3C0AFE1354}"/>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1" name="Freeform 1350">
                  <a:extLst>
                    <a:ext uri="{FF2B5EF4-FFF2-40B4-BE49-F238E27FC236}">
                      <a16:creationId xmlns:a16="http://schemas.microsoft.com/office/drawing/2014/main" xmlns="" id="{239B83B0-FFDE-484E-8F1B-6195BED7F77B}"/>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2" name="Oval 1351">
                  <a:extLst>
                    <a:ext uri="{FF2B5EF4-FFF2-40B4-BE49-F238E27FC236}">
                      <a16:creationId xmlns:a16="http://schemas.microsoft.com/office/drawing/2014/main" xmlns="" id="{31F286AE-5D68-46CF-A6F0-1EA7EFA29C46}"/>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39" name="Group 278">
                <a:extLst>
                  <a:ext uri="{FF2B5EF4-FFF2-40B4-BE49-F238E27FC236}">
                    <a16:creationId xmlns:a16="http://schemas.microsoft.com/office/drawing/2014/main" xmlns="" id="{F2D8689A-7A49-45D8-9482-5FB7D9A72BFC}"/>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xmlns="" id="{0CCE4D73-2FC0-4C72-AB53-088A66D6D2F1}"/>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5" name="Freeform 1354">
                  <a:extLst>
                    <a:ext uri="{FF2B5EF4-FFF2-40B4-BE49-F238E27FC236}">
                      <a16:creationId xmlns:a16="http://schemas.microsoft.com/office/drawing/2014/main" xmlns="" id="{2F7672DA-C0F4-4F5A-B291-714E0227D1F2}"/>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6" name="Oval 1355">
                  <a:extLst>
                    <a:ext uri="{FF2B5EF4-FFF2-40B4-BE49-F238E27FC236}">
                      <a16:creationId xmlns:a16="http://schemas.microsoft.com/office/drawing/2014/main" xmlns="" id="{B030B78E-0D9F-40C4-BE2B-9C1C7380368E}"/>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0" name="Group 289">
                <a:extLst>
                  <a:ext uri="{FF2B5EF4-FFF2-40B4-BE49-F238E27FC236}">
                    <a16:creationId xmlns:a16="http://schemas.microsoft.com/office/drawing/2014/main" xmlns="" id="{39E96592-15ED-469B-BE43-CDC8F9FCEC26}"/>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xmlns="" id="{B9D8AD6E-AA3F-4D4D-97A3-C824507A0175}"/>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59" name="Freeform 1358">
                  <a:extLst>
                    <a:ext uri="{FF2B5EF4-FFF2-40B4-BE49-F238E27FC236}">
                      <a16:creationId xmlns:a16="http://schemas.microsoft.com/office/drawing/2014/main" xmlns="" id="{9AA09E01-4343-4DFC-98A4-88007596943D}"/>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0" name="Oval 1359">
                  <a:extLst>
                    <a:ext uri="{FF2B5EF4-FFF2-40B4-BE49-F238E27FC236}">
                      <a16:creationId xmlns:a16="http://schemas.microsoft.com/office/drawing/2014/main" xmlns="" id="{FC355609-8332-4C4D-9DFE-E24954599DB4}"/>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1" name="Group 297">
                <a:extLst>
                  <a:ext uri="{FF2B5EF4-FFF2-40B4-BE49-F238E27FC236}">
                    <a16:creationId xmlns:a16="http://schemas.microsoft.com/office/drawing/2014/main" xmlns="" id="{324EC0C9-C929-4FCF-B114-983E6623C147}"/>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xmlns="" id="{CC355EE5-1BE1-411C-887B-BA5A505F99CA}"/>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3" name="Freeform 1362">
                  <a:extLst>
                    <a:ext uri="{FF2B5EF4-FFF2-40B4-BE49-F238E27FC236}">
                      <a16:creationId xmlns:a16="http://schemas.microsoft.com/office/drawing/2014/main" xmlns="" id="{3492B45B-08EB-420C-8181-7B3A5C6114BA}"/>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4" name="Oval 1363">
                  <a:extLst>
                    <a:ext uri="{FF2B5EF4-FFF2-40B4-BE49-F238E27FC236}">
                      <a16:creationId xmlns:a16="http://schemas.microsoft.com/office/drawing/2014/main" xmlns="" id="{89D82BAB-3FCF-4927-B809-B230E576F797}"/>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2" name="Group 305">
                <a:extLst>
                  <a:ext uri="{FF2B5EF4-FFF2-40B4-BE49-F238E27FC236}">
                    <a16:creationId xmlns:a16="http://schemas.microsoft.com/office/drawing/2014/main" xmlns="" id="{5D1488A7-EAED-45D2-A829-C250B8272A2F}"/>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xmlns="" id="{A27FD2F0-ACCB-40DB-9BD3-C9647E415AD2}"/>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7" name="Freeform 1366">
                  <a:extLst>
                    <a:ext uri="{FF2B5EF4-FFF2-40B4-BE49-F238E27FC236}">
                      <a16:creationId xmlns:a16="http://schemas.microsoft.com/office/drawing/2014/main" xmlns="" id="{D5FE529B-ED00-42C1-AB6C-458878239962}"/>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68" name="Oval 1367">
                  <a:extLst>
                    <a:ext uri="{FF2B5EF4-FFF2-40B4-BE49-F238E27FC236}">
                      <a16:creationId xmlns:a16="http://schemas.microsoft.com/office/drawing/2014/main" xmlns="" id="{208573A5-71B5-4538-A05A-B8009F93B34A}"/>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3" name="Group 313">
                <a:extLst>
                  <a:ext uri="{FF2B5EF4-FFF2-40B4-BE49-F238E27FC236}">
                    <a16:creationId xmlns:a16="http://schemas.microsoft.com/office/drawing/2014/main" xmlns="" id="{0C827C33-9756-4467-BB53-04FE6F0076AF}"/>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xmlns="" id="{B30F3A35-7B32-4C8F-9FFB-692BC9607DB4}"/>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1" name="Freeform 1370">
                  <a:extLst>
                    <a:ext uri="{FF2B5EF4-FFF2-40B4-BE49-F238E27FC236}">
                      <a16:creationId xmlns:a16="http://schemas.microsoft.com/office/drawing/2014/main" xmlns="" id="{ED2311C9-2FED-4177-8569-58652DA5AB3B}"/>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2" name="Oval 1371">
                  <a:extLst>
                    <a:ext uri="{FF2B5EF4-FFF2-40B4-BE49-F238E27FC236}">
                      <a16:creationId xmlns:a16="http://schemas.microsoft.com/office/drawing/2014/main" xmlns="" id="{9E6D92F9-FF10-4775-93D1-64C34AABDB49}"/>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4" name="Group 329">
                <a:extLst>
                  <a:ext uri="{FF2B5EF4-FFF2-40B4-BE49-F238E27FC236}">
                    <a16:creationId xmlns:a16="http://schemas.microsoft.com/office/drawing/2014/main" xmlns="" id="{5CB4C214-3EFF-45FD-88CF-27D5C5FDA5E3}"/>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xmlns="" id="{F3A60CA5-A6F0-418C-896F-18E32C6CFD34}"/>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5" name="Freeform 1374">
                  <a:extLst>
                    <a:ext uri="{FF2B5EF4-FFF2-40B4-BE49-F238E27FC236}">
                      <a16:creationId xmlns:a16="http://schemas.microsoft.com/office/drawing/2014/main" xmlns="" id="{D063AFF0-950F-49CD-94EA-A9BDB1A2A062}"/>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6" name="Oval 1375">
                  <a:extLst>
                    <a:ext uri="{FF2B5EF4-FFF2-40B4-BE49-F238E27FC236}">
                      <a16:creationId xmlns:a16="http://schemas.microsoft.com/office/drawing/2014/main" xmlns="" id="{B035203A-CF52-4237-8484-A66589B486CD}"/>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5" name="Group 254">
                <a:extLst>
                  <a:ext uri="{FF2B5EF4-FFF2-40B4-BE49-F238E27FC236}">
                    <a16:creationId xmlns:a16="http://schemas.microsoft.com/office/drawing/2014/main" xmlns="" id="{0A0C29B8-B8E6-457D-93D9-8D0DB9DB6633}"/>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xmlns="" id="{56DC00B0-8E39-46D2-BF47-57A0828CE0DB}"/>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79" name="Freeform 1378">
                  <a:extLst>
                    <a:ext uri="{FF2B5EF4-FFF2-40B4-BE49-F238E27FC236}">
                      <a16:creationId xmlns:a16="http://schemas.microsoft.com/office/drawing/2014/main" xmlns="" id="{145A7017-6E75-46F5-AEF9-38AD7CF124C6}"/>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0" name="Oval 1379">
                  <a:extLst>
                    <a:ext uri="{FF2B5EF4-FFF2-40B4-BE49-F238E27FC236}">
                      <a16:creationId xmlns:a16="http://schemas.microsoft.com/office/drawing/2014/main" xmlns="" id="{78B135A3-EDD3-4AA2-8B8D-5D1AED8C870F}"/>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6" name="Group 262">
                <a:extLst>
                  <a:ext uri="{FF2B5EF4-FFF2-40B4-BE49-F238E27FC236}">
                    <a16:creationId xmlns:a16="http://schemas.microsoft.com/office/drawing/2014/main" xmlns="" id="{951E0928-5590-4218-B6BC-51D13C50D7AF}"/>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xmlns="" id="{3607FE4C-2C4E-422E-84CD-117F4189C381}"/>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3" name="Freeform 1382">
                  <a:extLst>
                    <a:ext uri="{FF2B5EF4-FFF2-40B4-BE49-F238E27FC236}">
                      <a16:creationId xmlns:a16="http://schemas.microsoft.com/office/drawing/2014/main" xmlns="" id="{316D704D-AE50-4F66-B41C-E7C62B6595CB}"/>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4" name="Oval 1383">
                  <a:extLst>
                    <a:ext uri="{FF2B5EF4-FFF2-40B4-BE49-F238E27FC236}">
                      <a16:creationId xmlns:a16="http://schemas.microsoft.com/office/drawing/2014/main" xmlns="" id="{D23C63CC-0012-4AD6-BB9E-A720C743161B}"/>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7" name="Group 270">
                <a:extLst>
                  <a:ext uri="{FF2B5EF4-FFF2-40B4-BE49-F238E27FC236}">
                    <a16:creationId xmlns:a16="http://schemas.microsoft.com/office/drawing/2014/main" xmlns="" id="{2EB12353-7132-4EF9-A650-C8CD2E5DB5C4}"/>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xmlns="" id="{1C8573CB-00FD-4461-BBF5-99D4DA4C5E92}"/>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7" name="Freeform 1386">
                  <a:extLst>
                    <a:ext uri="{FF2B5EF4-FFF2-40B4-BE49-F238E27FC236}">
                      <a16:creationId xmlns:a16="http://schemas.microsoft.com/office/drawing/2014/main" xmlns="" id="{C201FDDA-16B6-47A1-9314-FA389023AE25}"/>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88" name="Oval 1387">
                  <a:extLst>
                    <a:ext uri="{FF2B5EF4-FFF2-40B4-BE49-F238E27FC236}">
                      <a16:creationId xmlns:a16="http://schemas.microsoft.com/office/drawing/2014/main" xmlns="" id="{59D82909-E6B6-437F-ABC9-F27A6D2AE8E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8" name="Group 278">
                <a:extLst>
                  <a:ext uri="{FF2B5EF4-FFF2-40B4-BE49-F238E27FC236}">
                    <a16:creationId xmlns:a16="http://schemas.microsoft.com/office/drawing/2014/main" xmlns="" id="{5969A6EE-39BD-4336-84E4-4B7F8CD071F7}"/>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xmlns="" id="{DFA34293-D88C-4A5D-8F6F-A870A179D1B1}"/>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1" name="Freeform 1390">
                  <a:extLst>
                    <a:ext uri="{FF2B5EF4-FFF2-40B4-BE49-F238E27FC236}">
                      <a16:creationId xmlns:a16="http://schemas.microsoft.com/office/drawing/2014/main" xmlns="" id="{7F4072D7-221D-4ED6-91AA-B0D254D28412}"/>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2" name="Oval 1391">
                  <a:extLst>
                    <a:ext uri="{FF2B5EF4-FFF2-40B4-BE49-F238E27FC236}">
                      <a16:creationId xmlns:a16="http://schemas.microsoft.com/office/drawing/2014/main" xmlns="" id="{9A757EAD-53A8-4C26-930E-A3FEA1EFDE52}"/>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49" name="Group 329">
                <a:extLst>
                  <a:ext uri="{FF2B5EF4-FFF2-40B4-BE49-F238E27FC236}">
                    <a16:creationId xmlns:a16="http://schemas.microsoft.com/office/drawing/2014/main" xmlns="" id="{D24A1114-B5E3-4A68-BFC9-DD6E8382D141}"/>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xmlns="" id="{9D11A0DC-94CF-40FD-8FC5-19DD2A223C1B}"/>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5" name="Freeform 1394">
                  <a:extLst>
                    <a:ext uri="{FF2B5EF4-FFF2-40B4-BE49-F238E27FC236}">
                      <a16:creationId xmlns:a16="http://schemas.microsoft.com/office/drawing/2014/main" xmlns="" id="{6DF2131F-F700-4271-86E6-208582A781C7}"/>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6" name="Oval 1395">
                  <a:extLst>
                    <a:ext uri="{FF2B5EF4-FFF2-40B4-BE49-F238E27FC236}">
                      <a16:creationId xmlns:a16="http://schemas.microsoft.com/office/drawing/2014/main" xmlns="" id="{3F3853BB-4E4A-458A-89E9-90FABD4A20DC}"/>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0" name="Group 254">
                <a:extLst>
                  <a:ext uri="{FF2B5EF4-FFF2-40B4-BE49-F238E27FC236}">
                    <a16:creationId xmlns:a16="http://schemas.microsoft.com/office/drawing/2014/main" xmlns="" id="{6397C113-E299-4DD5-A64F-E428030E99E5}"/>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xmlns="" id="{A8B18360-66E8-4C70-8399-A504AB6555C8}"/>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399" name="Freeform 1398">
                  <a:extLst>
                    <a:ext uri="{FF2B5EF4-FFF2-40B4-BE49-F238E27FC236}">
                      <a16:creationId xmlns:a16="http://schemas.microsoft.com/office/drawing/2014/main" xmlns="" id="{C9858462-46B7-4494-ACD8-92E7B7B1625D}"/>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0" name="Oval 1399">
                  <a:extLst>
                    <a:ext uri="{FF2B5EF4-FFF2-40B4-BE49-F238E27FC236}">
                      <a16:creationId xmlns:a16="http://schemas.microsoft.com/office/drawing/2014/main" xmlns="" id="{8E7C7A8A-8A97-4008-A7C3-955E53AE8213}"/>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1" name="Group 262">
                <a:extLst>
                  <a:ext uri="{FF2B5EF4-FFF2-40B4-BE49-F238E27FC236}">
                    <a16:creationId xmlns:a16="http://schemas.microsoft.com/office/drawing/2014/main" xmlns="" id="{ECC39233-55EF-4427-8135-E7D13342803E}"/>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xmlns="" id="{C2C2C387-81CB-4BBE-9A74-2DE516FC0203}"/>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3" name="Freeform 1402">
                  <a:extLst>
                    <a:ext uri="{FF2B5EF4-FFF2-40B4-BE49-F238E27FC236}">
                      <a16:creationId xmlns:a16="http://schemas.microsoft.com/office/drawing/2014/main" xmlns="" id="{1881EFA5-70C2-4055-93C8-EC6490E99FC5}"/>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4" name="Oval 1403">
                  <a:extLst>
                    <a:ext uri="{FF2B5EF4-FFF2-40B4-BE49-F238E27FC236}">
                      <a16:creationId xmlns:a16="http://schemas.microsoft.com/office/drawing/2014/main" xmlns="" id="{FC15CFE6-D026-4271-B4CE-AEA671706911}"/>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2" name="Group 270">
                <a:extLst>
                  <a:ext uri="{FF2B5EF4-FFF2-40B4-BE49-F238E27FC236}">
                    <a16:creationId xmlns:a16="http://schemas.microsoft.com/office/drawing/2014/main" xmlns="" id="{0060AE11-7ACE-4864-8CFA-C2E8E56BC97F}"/>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xmlns="" id="{366F8DD5-033D-455D-AF9B-ED3A232A1BD2}"/>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7" name="Freeform 1406">
                  <a:extLst>
                    <a:ext uri="{FF2B5EF4-FFF2-40B4-BE49-F238E27FC236}">
                      <a16:creationId xmlns:a16="http://schemas.microsoft.com/office/drawing/2014/main" xmlns="" id="{6E43A144-C7A4-43E0-AD03-451A4ED85617}"/>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08" name="Oval 1407">
                  <a:extLst>
                    <a:ext uri="{FF2B5EF4-FFF2-40B4-BE49-F238E27FC236}">
                      <a16:creationId xmlns:a16="http://schemas.microsoft.com/office/drawing/2014/main" xmlns="" id="{5B322A5F-5790-4F26-BB84-290C03930DF8}"/>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3" name="Group 278">
                <a:extLst>
                  <a:ext uri="{FF2B5EF4-FFF2-40B4-BE49-F238E27FC236}">
                    <a16:creationId xmlns:a16="http://schemas.microsoft.com/office/drawing/2014/main" xmlns="" id="{30CF689D-A8D3-491F-8FF9-D314BE335648}"/>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xmlns="" id="{12991AEB-87E4-409B-9CBE-4D5BAB03F7EE}"/>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1" name="Freeform 1410">
                  <a:extLst>
                    <a:ext uri="{FF2B5EF4-FFF2-40B4-BE49-F238E27FC236}">
                      <a16:creationId xmlns:a16="http://schemas.microsoft.com/office/drawing/2014/main" xmlns="" id="{29F00459-9885-4501-8CB6-5DFA3CFA0A6E}"/>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2" name="Oval 1411">
                  <a:extLst>
                    <a:ext uri="{FF2B5EF4-FFF2-40B4-BE49-F238E27FC236}">
                      <a16:creationId xmlns:a16="http://schemas.microsoft.com/office/drawing/2014/main" xmlns="" id="{B41EADAB-B121-4ABE-9E6E-06EB4B989BB1}"/>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4" name="Group 329">
                <a:extLst>
                  <a:ext uri="{FF2B5EF4-FFF2-40B4-BE49-F238E27FC236}">
                    <a16:creationId xmlns:a16="http://schemas.microsoft.com/office/drawing/2014/main" xmlns="" id="{F338B8B2-9760-4A97-8814-DA0C1E299C1A}"/>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xmlns="" id="{2F45D92A-7819-4637-933F-BAF5DE974CCC}"/>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5" name="Freeform 1414">
                  <a:extLst>
                    <a:ext uri="{FF2B5EF4-FFF2-40B4-BE49-F238E27FC236}">
                      <a16:creationId xmlns:a16="http://schemas.microsoft.com/office/drawing/2014/main" xmlns="" id="{D87D5779-F450-4761-99DA-19B035967443}"/>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6" name="Oval 1415">
                  <a:extLst>
                    <a:ext uri="{FF2B5EF4-FFF2-40B4-BE49-F238E27FC236}">
                      <a16:creationId xmlns:a16="http://schemas.microsoft.com/office/drawing/2014/main" xmlns="" id="{2D45A7C9-1385-45BA-9338-84D910BBC097}"/>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5" name="Group 254">
                <a:extLst>
                  <a:ext uri="{FF2B5EF4-FFF2-40B4-BE49-F238E27FC236}">
                    <a16:creationId xmlns:a16="http://schemas.microsoft.com/office/drawing/2014/main" xmlns="" id="{1CD74988-788A-4375-938B-8483164A1C7F}"/>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xmlns="" id="{D9E7D7ED-155C-40B9-BB19-236A375F7B20}"/>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19" name="Freeform 1418">
                  <a:extLst>
                    <a:ext uri="{FF2B5EF4-FFF2-40B4-BE49-F238E27FC236}">
                      <a16:creationId xmlns:a16="http://schemas.microsoft.com/office/drawing/2014/main" xmlns="" id="{F5AF459C-153B-4585-8A44-E76D80FB4C57}"/>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0" name="Oval 1419">
                  <a:extLst>
                    <a:ext uri="{FF2B5EF4-FFF2-40B4-BE49-F238E27FC236}">
                      <a16:creationId xmlns:a16="http://schemas.microsoft.com/office/drawing/2014/main" xmlns="" id="{CFE37E76-46AA-4004-9E5C-8CC57B5783C0}"/>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6" name="Group 262">
                <a:extLst>
                  <a:ext uri="{FF2B5EF4-FFF2-40B4-BE49-F238E27FC236}">
                    <a16:creationId xmlns:a16="http://schemas.microsoft.com/office/drawing/2014/main" xmlns="" id="{15CE933D-6C7F-43A2-B213-556CE490E152}"/>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xmlns="" id="{8FE583C9-13D7-4D3D-8BFE-5B55EEC75E17}"/>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3" name="Freeform 1422">
                  <a:extLst>
                    <a:ext uri="{FF2B5EF4-FFF2-40B4-BE49-F238E27FC236}">
                      <a16:creationId xmlns:a16="http://schemas.microsoft.com/office/drawing/2014/main" xmlns="" id="{BB699F3E-6FB8-4F3B-AB54-D702EE6C7563}"/>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4" name="Oval 1423">
                  <a:extLst>
                    <a:ext uri="{FF2B5EF4-FFF2-40B4-BE49-F238E27FC236}">
                      <a16:creationId xmlns:a16="http://schemas.microsoft.com/office/drawing/2014/main" xmlns="" id="{2A41C268-F9A8-4EF7-8B58-6BC93FB597AC}"/>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7" name="Group 270">
                <a:extLst>
                  <a:ext uri="{FF2B5EF4-FFF2-40B4-BE49-F238E27FC236}">
                    <a16:creationId xmlns:a16="http://schemas.microsoft.com/office/drawing/2014/main" xmlns="" id="{922F811D-3C9B-470B-AF17-4A04EDD9C8E5}"/>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xmlns="" id="{7215FFE0-D0F1-47F5-BD54-0908A0AFAB32}"/>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7" name="Freeform 1426">
                  <a:extLst>
                    <a:ext uri="{FF2B5EF4-FFF2-40B4-BE49-F238E27FC236}">
                      <a16:creationId xmlns:a16="http://schemas.microsoft.com/office/drawing/2014/main" xmlns="" id="{B07669AB-D730-4275-85AA-4DC70C1BCB4D}"/>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28" name="Oval 1427">
                  <a:extLst>
                    <a:ext uri="{FF2B5EF4-FFF2-40B4-BE49-F238E27FC236}">
                      <a16:creationId xmlns:a16="http://schemas.microsoft.com/office/drawing/2014/main" xmlns="" id="{03E6100C-F79E-42B2-8F7E-F7223084AACB}"/>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8" name="Group 329">
                <a:extLst>
                  <a:ext uri="{FF2B5EF4-FFF2-40B4-BE49-F238E27FC236}">
                    <a16:creationId xmlns:a16="http://schemas.microsoft.com/office/drawing/2014/main" xmlns="" id="{0EA13952-F5D5-4FD9-A8E3-657B4FFA07AA}"/>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xmlns="" id="{EF57E3A3-F62A-4D45-BCDD-1310223D843E}"/>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1" name="Freeform 1430">
                  <a:extLst>
                    <a:ext uri="{FF2B5EF4-FFF2-40B4-BE49-F238E27FC236}">
                      <a16:creationId xmlns:a16="http://schemas.microsoft.com/office/drawing/2014/main" xmlns="" id="{34B7E0C7-FC6F-4525-AE45-61F6FA2DAB6A}"/>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2" name="Oval 1431">
                  <a:extLst>
                    <a:ext uri="{FF2B5EF4-FFF2-40B4-BE49-F238E27FC236}">
                      <a16:creationId xmlns:a16="http://schemas.microsoft.com/office/drawing/2014/main" xmlns="" id="{B0EFDB9B-D845-462B-BA3C-CCAF3E3C4203}"/>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59" name="Group 254">
                <a:extLst>
                  <a:ext uri="{FF2B5EF4-FFF2-40B4-BE49-F238E27FC236}">
                    <a16:creationId xmlns:a16="http://schemas.microsoft.com/office/drawing/2014/main" xmlns="" id="{A732EB29-98AF-4A8D-91B2-EC3833A6C022}"/>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xmlns="" id="{4FE5F51C-EC42-4552-A16D-FF21350F2A38}"/>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5" name="Freeform 1434">
                  <a:extLst>
                    <a:ext uri="{FF2B5EF4-FFF2-40B4-BE49-F238E27FC236}">
                      <a16:creationId xmlns:a16="http://schemas.microsoft.com/office/drawing/2014/main" xmlns="" id="{BBE56DF6-6AA1-4E32-AB23-1153B61ADDC9}"/>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6" name="Oval 1435">
                  <a:extLst>
                    <a:ext uri="{FF2B5EF4-FFF2-40B4-BE49-F238E27FC236}">
                      <a16:creationId xmlns:a16="http://schemas.microsoft.com/office/drawing/2014/main" xmlns="" id="{9938C3FE-CE8D-47EB-B486-96AA233458BE}"/>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0" name="Group 262">
                <a:extLst>
                  <a:ext uri="{FF2B5EF4-FFF2-40B4-BE49-F238E27FC236}">
                    <a16:creationId xmlns:a16="http://schemas.microsoft.com/office/drawing/2014/main" xmlns="" id="{82B0666B-D7BD-4C29-B720-90395F87F481}"/>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xmlns="" id="{12ABB238-8A28-460B-84DD-2292C9C3811C}"/>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39" name="Freeform 1438">
                  <a:extLst>
                    <a:ext uri="{FF2B5EF4-FFF2-40B4-BE49-F238E27FC236}">
                      <a16:creationId xmlns:a16="http://schemas.microsoft.com/office/drawing/2014/main" xmlns="" id="{B62F3E35-DC2A-46CD-9BA0-6B4937305A3C}"/>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0" name="Oval 1439">
                  <a:extLst>
                    <a:ext uri="{FF2B5EF4-FFF2-40B4-BE49-F238E27FC236}">
                      <a16:creationId xmlns:a16="http://schemas.microsoft.com/office/drawing/2014/main" xmlns="" id="{E20445B0-9925-4C6F-8FC3-F6DA11D5CE28}"/>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1" name="Group 270">
                <a:extLst>
                  <a:ext uri="{FF2B5EF4-FFF2-40B4-BE49-F238E27FC236}">
                    <a16:creationId xmlns:a16="http://schemas.microsoft.com/office/drawing/2014/main" xmlns="" id="{92A8F921-635D-42E0-90F7-35360AAF99A3}"/>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xmlns="" id="{59B48B33-8105-4912-B79B-FBCEDDAE15CA}"/>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3" name="Freeform 1442">
                  <a:extLst>
                    <a:ext uri="{FF2B5EF4-FFF2-40B4-BE49-F238E27FC236}">
                      <a16:creationId xmlns:a16="http://schemas.microsoft.com/office/drawing/2014/main" xmlns="" id="{BB232AA2-F949-4654-B0A7-D673B6E90BC9}"/>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4" name="Oval 1443">
                  <a:extLst>
                    <a:ext uri="{FF2B5EF4-FFF2-40B4-BE49-F238E27FC236}">
                      <a16:creationId xmlns:a16="http://schemas.microsoft.com/office/drawing/2014/main" xmlns="" id="{2FC240A9-ABD2-43DB-91F5-F9D136F94E42}"/>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2" name="Group 278">
                <a:extLst>
                  <a:ext uri="{FF2B5EF4-FFF2-40B4-BE49-F238E27FC236}">
                    <a16:creationId xmlns:a16="http://schemas.microsoft.com/office/drawing/2014/main" xmlns="" id="{4BA6A147-2B7E-49F5-9C69-A86F928F59A3}"/>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xmlns="" id="{5699AED8-8205-4097-9472-D4EBF890828D}"/>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7" name="Freeform 1446">
                  <a:extLst>
                    <a:ext uri="{FF2B5EF4-FFF2-40B4-BE49-F238E27FC236}">
                      <a16:creationId xmlns:a16="http://schemas.microsoft.com/office/drawing/2014/main" xmlns="" id="{F0DC2231-EB14-4E14-84C0-B7B29CDEA9D4}"/>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48" name="Oval 1447">
                  <a:extLst>
                    <a:ext uri="{FF2B5EF4-FFF2-40B4-BE49-F238E27FC236}">
                      <a16:creationId xmlns:a16="http://schemas.microsoft.com/office/drawing/2014/main" xmlns="" id="{430905AB-F66A-4AC8-9B1B-CEE8BFFCD790}"/>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3" name="Group 329">
                <a:extLst>
                  <a:ext uri="{FF2B5EF4-FFF2-40B4-BE49-F238E27FC236}">
                    <a16:creationId xmlns:a16="http://schemas.microsoft.com/office/drawing/2014/main" xmlns="" id="{46182618-A914-4591-811A-ECC025954C97}"/>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xmlns="" id="{E8AB30D5-C459-4F41-AC90-B8D4CA2ADBD5}"/>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1" name="Freeform 1450">
                  <a:extLst>
                    <a:ext uri="{FF2B5EF4-FFF2-40B4-BE49-F238E27FC236}">
                      <a16:creationId xmlns:a16="http://schemas.microsoft.com/office/drawing/2014/main" xmlns="" id="{C079A360-F03C-4696-9077-7635214AFE9D}"/>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2" name="Oval 1451">
                  <a:extLst>
                    <a:ext uri="{FF2B5EF4-FFF2-40B4-BE49-F238E27FC236}">
                      <a16:creationId xmlns:a16="http://schemas.microsoft.com/office/drawing/2014/main" xmlns="" id="{F3FCB09F-756B-48FC-83F0-57AF1D912124}"/>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4" name="Group 254">
                <a:extLst>
                  <a:ext uri="{FF2B5EF4-FFF2-40B4-BE49-F238E27FC236}">
                    <a16:creationId xmlns:a16="http://schemas.microsoft.com/office/drawing/2014/main" xmlns="" id="{765E31AB-2FA7-44E0-83A7-B6AC9FD6A5E3}"/>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xmlns="" id="{610100F1-F3BA-4C82-B9E4-75FCA7AF404A}"/>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5" name="Freeform 1454">
                  <a:extLst>
                    <a:ext uri="{FF2B5EF4-FFF2-40B4-BE49-F238E27FC236}">
                      <a16:creationId xmlns:a16="http://schemas.microsoft.com/office/drawing/2014/main" xmlns="" id="{954ABC66-98A1-4800-908D-FF40CAD115AE}"/>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6" name="Oval 1455">
                  <a:extLst>
                    <a:ext uri="{FF2B5EF4-FFF2-40B4-BE49-F238E27FC236}">
                      <a16:creationId xmlns:a16="http://schemas.microsoft.com/office/drawing/2014/main" xmlns="" id="{CF9D971F-B5C0-44AC-A2CD-76AA0DBA8E4D}"/>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5" name="Group 262">
                <a:extLst>
                  <a:ext uri="{FF2B5EF4-FFF2-40B4-BE49-F238E27FC236}">
                    <a16:creationId xmlns:a16="http://schemas.microsoft.com/office/drawing/2014/main" xmlns="" id="{0104D2C6-0BD7-4382-B130-2E3DCFB93C16}"/>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xmlns="" id="{EF6E4A4B-2DEB-4E46-A13A-F372FB75B92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59" name="Freeform 1458">
                  <a:extLst>
                    <a:ext uri="{FF2B5EF4-FFF2-40B4-BE49-F238E27FC236}">
                      <a16:creationId xmlns:a16="http://schemas.microsoft.com/office/drawing/2014/main" xmlns="" id="{591E320C-A9B9-4EE4-B155-0B54D25170B3}"/>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0" name="Oval 1459">
                  <a:extLst>
                    <a:ext uri="{FF2B5EF4-FFF2-40B4-BE49-F238E27FC236}">
                      <a16:creationId xmlns:a16="http://schemas.microsoft.com/office/drawing/2014/main" xmlns="" id="{9DF24ACA-B98D-4B4B-A5FF-A4BA87EBB70C}"/>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6" name="Group 270">
                <a:extLst>
                  <a:ext uri="{FF2B5EF4-FFF2-40B4-BE49-F238E27FC236}">
                    <a16:creationId xmlns:a16="http://schemas.microsoft.com/office/drawing/2014/main" xmlns="" id="{ADA1C407-B6F8-49C2-9014-98D1BF3C2A8F}"/>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xmlns="" id="{71F95F4F-01D9-432C-AA20-9A6D2A9B3A40}"/>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3" name="Freeform 1462">
                  <a:extLst>
                    <a:ext uri="{FF2B5EF4-FFF2-40B4-BE49-F238E27FC236}">
                      <a16:creationId xmlns:a16="http://schemas.microsoft.com/office/drawing/2014/main" xmlns="" id="{0CD06FB5-335B-4024-AFB8-55D6273B4D2D}"/>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4" name="Oval 1463">
                  <a:extLst>
                    <a:ext uri="{FF2B5EF4-FFF2-40B4-BE49-F238E27FC236}">
                      <a16:creationId xmlns:a16="http://schemas.microsoft.com/office/drawing/2014/main" xmlns="" id="{350AB294-D368-4902-8133-ACE10E3E31E9}"/>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7" name="Group 278">
                <a:extLst>
                  <a:ext uri="{FF2B5EF4-FFF2-40B4-BE49-F238E27FC236}">
                    <a16:creationId xmlns:a16="http://schemas.microsoft.com/office/drawing/2014/main" xmlns="" id="{40986E92-7F58-4D1D-ACDA-7869E688F8D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xmlns="" id="{B484EA29-04C8-4AE7-BF87-410DC42C1194}"/>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7" name="Freeform 1466">
                  <a:extLst>
                    <a:ext uri="{FF2B5EF4-FFF2-40B4-BE49-F238E27FC236}">
                      <a16:creationId xmlns:a16="http://schemas.microsoft.com/office/drawing/2014/main" xmlns="" id="{7AF45A98-A70D-4D0D-8E78-E13D78D08672}"/>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68" name="Oval 1467">
                  <a:extLst>
                    <a:ext uri="{FF2B5EF4-FFF2-40B4-BE49-F238E27FC236}">
                      <a16:creationId xmlns:a16="http://schemas.microsoft.com/office/drawing/2014/main" xmlns="" id="{E7B5BCBF-F464-4AD3-A961-AE5293A4A1D9}"/>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8" name="Group 329">
                <a:extLst>
                  <a:ext uri="{FF2B5EF4-FFF2-40B4-BE49-F238E27FC236}">
                    <a16:creationId xmlns:a16="http://schemas.microsoft.com/office/drawing/2014/main" xmlns="" id="{B14C2887-0E57-475A-A951-56FE538D8BFB}"/>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xmlns="" id="{844BC9B4-88C6-4526-B6C4-661DC2094BA8}"/>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1" name="Freeform 1470">
                  <a:extLst>
                    <a:ext uri="{FF2B5EF4-FFF2-40B4-BE49-F238E27FC236}">
                      <a16:creationId xmlns:a16="http://schemas.microsoft.com/office/drawing/2014/main" xmlns="" id="{8A57D010-558F-4561-B968-3E31DB9C9356}"/>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2" name="Oval 1471">
                  <a:extLst>
                    <a:ext uri="{FF2B5EF4-FFF2-40B4-BE49-F238E27FC236}">
                      <a16:creationId xmlns:a16="http://schemas.microsoft.com/office/drawing/2014/main" xmlns="" id="{3F719505-B840-436F-81E0-A12A2C0DB1CB}"/>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69" name="Group 254">
                <a:extLst>
                  <a:ext uri="{FF2B5EF4-FFF2-40B4-BE49-F238E27FC236}">
                    <a16:creationId xmlns:a16="http://schemas.microsoft.com/office/drawing/2014/main" xmlns="" id="{CD10694E-F54C-499D-90A0-AC617669D492}"/>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xmlns="" id="{BEA07776-91C0-4D39-B580-E0CAD2932D1A}"/>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5" name="Freeform 1474">
                  <a:extLst>
                    <a:ext uri="{FF2B5EF4-FFF2-40B4-BE49-F238E27FC236}">
                      <a16:creationId xmlns:a16="http://schemas.microsoft.com/office/drawing/2014/main" xmlns="" id="{CAE5D288-02FD-4A60-9F3D-4C3CB88089DA}"/>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6" name="Oval 1475">
                  <a:extLst>
                    <a:ext uri="{FF2B5EF4-FFF2-40B4-BE49-F238E27FC236}">
                      <a16:creationId xmlns:a16="http://schemas.microsoft.com/office/drawing/2014/main" xmlns="" id="{38A1F6D9-8E55-47AD-90F6-3A1DEC08ED24}"/>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0" name="Group 262">
                <a:extLst>
                  <a:ext uri="{FF2B5EF4-FFF2-40B4-BE49-F238E27FC236}">
                    <a16:creationId xmlns:a16="http://schemas.microsoft.com/office/drawing/2014/main" xmlns="" id="{F3E841AE-F17F-431C-95A4-8AE3BA0239A6}"/>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xmlns="" id="{F861D37A-E281-444E-A280-C7A762B3C4E9}"/>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79" name="Freeform 1478">
                  <a:extLst>
                    <a:ext uri="{FF2B5EF4-FFF2-40B4-BE49-F238E27FC236}">
                      <a16:creationId xmlns:a16="http://schemas.microsoft.com/office/drawing/2014/main" xmlns="" id="{1AD6D5AE-3022-41C6-AA60-460EFB7AB091}"/>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0" name="Oval 1479">
                  <a:extLst>
                    <a:ext uri="{FF2B5EF4-FFF2-40B4-BE49-F238E27FC236}">
                      <a16:creationId xmlns:a16="http://schemas.microsoft.com/office/drawing/2014/main" xmlns="" id="{8DEE7159-3EDB-4785-9E4A-C61C341BA830}"/>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1" name="Group 270">
                <a:extLst>
                  <a:ext uri="{FF2B5EF4-FFF2-40B4-BE49-F238E27FC236}">
                    <a16:creationId xmlns:a16="http://schemas.microsoft.com/office/drawing/2014/main" xmlns="" id="{356FA2CC-41BB-40B1-A92D-9BEB0583D678}"/>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xmlns="" id="{E80314B8-64DD-42CC-9C44-7F3B1D91248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3" name="Freeform 1482">
                  <a:extLst>
                    <a:ext uri="{FF2B5EF4-FFF2-40B4-BE49-F238E27FC236}">
                      <a16:creationId xmlns:a16="http://schemas.microsoft.com/office/drawing/2014/main" xmlns="" id="{5B66D8FD-A5A5-4566-845A-B5DAEF67C74D}"/>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4" name="Oval 1483">
                  <a:extLst>
                    <a:ext uri="{FF2B5EF4-FFF2-40B4-BE49-F238E27FC236}">
                      <a16:creationId xmlns:a16="http://schemas.microsoft.com/office/drawing/2014/main" xmlns="" id="{DCD76883-790A-43CC-AA77-E6DB6BC585D8}"/>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2" name="Group 278">
                <a:extLst>
                  <a:ext uri="{FF2B5EF4-FFF2-40B4-BE49-F238E27FC236}">
                    <a16:creationId xmlns:a16="http://schemas.microsoft.com/office/drawing/2014/main" xmlns="" id="{52969702-53BE-4D66-88BE-28FB0E19D9C1}"/>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xmlns="" id="{AA76F7D5-4A1E-4168-A8C5-6D1625C099A1}"/>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7" name="Freeform 1486">
                  <a:extLst>
                    <a:ext uri="{FF2B5EF4-FFF2-40B4-BE49-F238E27FC236}">
                      <a16:creationId xmlns:a16="http://schemas.microsoft.com/office/drawing/2014/main" xmlns="" id="{C2E1D76B-E1E2-433A-A29E-54D516EFBB54}"/>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88" name="Oval 1487">
                  <a:extLst>
                    <a:ext uri="{FF2B5EF4-FFF2-40B4-BE49-F238E27FC236}">
                      <a16:creationId xmlns:a16="http://schemas.microsoft.com/office/drawing/2014/main" xmlns="" id="{1F7F9CA1-B39C-47A1-BA2E-BF4AF2BA4640}"/>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3" name="Group 329">
                <a:extLst>
                  <a:ext uri="{FF2B5EF4-FFF2-40B4-BE49-F238E27FC236}">
                    <a16:creationId xmlns:a16="http://schemas.microsoft.com/office/drawing/2014/main" xmlns="" id="{403B8FB1-2B91-4EA3-98B8-1A5927437F0C}"/>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xmlns="" id="{FD79241C-B786-4672-8BEB-5AEB3BD7EBB8}"/>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1" name="Freeform 1490">
                  <a:extLst>
                    <a:ext uri="{FF2B5EF4-FFF2-40B4-BE49-F238E27FC236}">
                      <a16:creationId xmlns:a16="http://schemas.microsoft.com/office/drawing/2014/main" xmlns="" id="{32F14BB7-427F-4E82-A9C6-5A30F3880F27}"/>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2" name="Oval 1491">
                  <a:extLst>
                    <a:ext uri="{FF2B5EF4-FFF2-40B4-BE49-F238E27FC236}">
                      <a16:creationId xmlns:a16="http://schemas.microsoft.com/office/drawing/2014/main" xmlns="" id="{16F07D93-D6E0-4F3D-91D8-8935ADE1BC9C}"/>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4" name="Group 81">
                <a:extLst>
                  <a:ext uri="{FF2B5EF4-FFF2-40B4-BE49-F238E27FC236}">
                    <a16:creationId xmlns:a16="http://schemas.microsoft.com/office/drawing/2014/main" xmlns="" id="{5996C2FA-BD13-43FE-82F5-8AE48D657522}"/>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xmlns="" id="{D550514A-57CA-4452-A9AC-07FB37E3A715}"/>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5" name="Freeform 1494">
                  <a:extLst>
                    <a:ext uri="{FF2B5EF4-FFF2-40B4-BE49-F238E27FC236}">
                      <a16:creationId xmlns:a16="http://schemas.microsoft.com/office/drawing/2014/main" xmlns="" id="{BDABB4E9-D375-42E2-8ADE-C1CE6EE42FA7}"/>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6" name="Oval 1495">
                  <a:extLst>
                    <a:ext uri="{FF2B5EF4-FFF2-40B4-BE49-F238E27FC236}">
                      <a16:creationId xmlns:a16="http://schemas.microsoft.com/office/drawing/2014/main" xmlns="" id="{D578D6C5-F2BE-4FFF-A734-DF1C7E31925B}"/>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5" name="Group 89">
                <a:extLst>
                  <a:ext uri="{FF2B5EF4-FFF2-40B4-BE49-F238E27FC236}">
                    <a16:creationId xmlns:a16="http://schemas.microsoft.com/office/drawing/2014/main" xmlns="" id="{43B01FA9-C3A8-4CAD-87C3-80500E3D0559}"/>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xmlns="" id="{A07DE890-572E-458E-94C1-55E4382B38CD}"/>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499" name="Freeform 1498">
                  <a:extLst>
                    <a:ext uri="{FF2B5EF4-FFF2-40B4-BE49-F238E27FC236}">
                      <a16:creationId xmlns:a16="http://schemas.microsoft.com/office/drawing/2014/main" xmlns="" id="{57ED19F1-8D69-488B-9A46-D6DFA5280B0B}"/>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0" name="Oval 1499">
                  <a:extLst>
                    <a:ext uri="{FF2B5EF4-FFF2-40B4-BE49-F238E27FC236}">
                      <a16:creationId xmlns:a16="http://schemas.microsoft.com/office/drawing/2014/main" xmlns="" id="{2AD32D96-B232-4EC2-9331-62F913DF0E53}"/>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6" name="Group 289">
                <a:extLst>
                  <a:ext uri="{FF2B5EF4-FFF2-40B4-BE49-F238E27FC236}">
                    <a16:creationId xmlns:a16="http://schemas.microsoft.com/office/drawing/2014/main" xmlns="" id="{564ADC77-0EEA-41B8-AC1A-306488ACC620}"/>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xmlns="" id="{954ACB89-C818-4434-9632-466525CD2FEF}"/>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3" name="Freeform 1502">
                  <a:extLst>
                    <a:ext uri="{FF2B5EF4-FFF2-40B4-BE49-F238E27FC236}">
                      <a16:creationId xmlns:a16="http://schemas.microsoft.com/office/drawing/2014/main" xmlns="" id="{431095EC-E572-44B3-897C-582D860D3353}"/>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4" name="Oval 1503">
                  <a:extLst>
                    <a:ext uri="{FF2B5EF4-FFF2-40B4-BE49-F238E27FC236}">
                      <a16:creationId xmlns:a16="http://schemas.microsoft.com/office/drawing/2014/main" xmlns="" id="{4E441073-780C-4D80-9706-F981BEF98B4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7" name="Group 297">
                <a:extLst>
                  <a:ext uri="{FF2B5EF4-FFF2-40B4-BE49-F238E27FC236}">
                    <a16:creationId xmlns:a16="http://schemas.microsoft.com/office/drawing/2014/main" xmlns="" id="{8728AC13-8C16-4036-9A33-120693B6B35A}"/>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xmlns="" id="{E12E8943-5F6B-4FC5-9F72-07E7F2133BEB}"/>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7" name="Freeform 1506">
                  <a:extLst>
                    <a:ext uri="{FF2B5EF4-FFF2-40B4-BE49-F238E27FC236}">
                      <a16:creationId xmlns:a16="http://schemas.microsoft.com/office/drawing/2014/main" xmlns="" id="{460B4564-8AAB-4D47-9349-1E6C01270CD9}"/>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08" name="Oval 1507">
                  <a:extLst>
                    <a:ext uri="{FF2B5EF4-FFF2-40B4-BE49-F238E27FC236}">
                      <a16:creationId xmlns:a16="http://schemas.microsoft.com/office/drawing/2014/main" xmlns="" id="{7684B7A5-4CD4-4724-B98A-8F525AD145A2}"/>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8" name="Group 305">
                <a:extLst>
                  <a:ext uri="{FF2B5EF4-FFF2-40B4-BE49-F238E27FC236}">
                    <a16:creationId xmlns:a16="http://schemas.microsoft.com/office/drawing/2014/main" xmlns="" id="{D31CC15F-3F8C-4880-9F20-CF80135F5274}"/>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xmlns="" id="{956E2A8C-7D91-4353-A7DC-883F55F84ACA}"/>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1" name="Freeform 1510">
                  <a:extLst>
                    <a:ext uri="{FF2B5EF4-FFF2-40B4-BE49-F238E27FC236}">
                      <a16:creationId xmlns:a16="http://schemas.microsoft.com/office/drawing/2014/main" xmlns="" id="{44A9B764-EEA5-41AC-8472-92D6E1E05C4E}"/>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2" name="Oval 1511">
                  <a:extLst>
                    <a:ext uri="{FF2B5EF4-FFF2-40B4-BE49-F238E27FC236}">
                      <a16:creationId xmlns:a16="http://schemas.microsoft.com/office/drawing/2014/main" xmlns="" id="{449890BC-ED6D-43B5-9DE6-DAFA41BC80CB}"/>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79" name="Group 313">
                <a:extLst>
                  <a:ext uri="{FF2B5EF4-FFF2-40B4-BE49-F238E27FC236}">
                    <a16:creationId xmlns:a16="http://schemas.microsoft.com/office/drawing/2014/main" xmlns="" id="{7DF3D027-13E0-4317-A293-A04FC3F45262}"/>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xmlns="" id="{30FB2A23-2507-4F4D-877F-7001A834FAFE}"/>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5" name="Freeform 1514">
                  <a:extLst>
                    <a:ext uri="{FF2B5EF4-FFF2-40B4-BE49-F238E27FC236}">
                      <a16:creationId xmlns:a16="http://schemas.microsoft.com/office/drawing/2014/main" xmlns="" id="{1E355DEA-EAB2-4183-9E27-6BA3F4EE4F38}"/>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6" name="Oval 1515">
                  <a:extLst>
                    <a:ext uri="{FF2B5EF4-FFF2-40B4-BE49-F238E27FC236}">
                      <a16:creationId xmlns:a16="http://schemas.microsoft.com/office/drawing/2014/main" xmlns="" id="{E49235E2-C27F-4497-9228-AF1C16911757}"/>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0" name="Group 278">
                <a:extLst>
                  <a:ext uri="{FF2B5EF4-FFF2-40B4-BE49-F238E27FC236}">
                    <a16:creationId xmlns:a16="http://schemas.microsoft.com/office/drawing/2014/main" xmlns="" id="{1CAE4F63-5A18-4589-91CA-076420ED600C}"/>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xmlns="" id="{4D2C450E-1F67-4A00-8519-540ACA3A6509}"/>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19" name="Freeform 1518">
                  <a:extLst>
                    <a:ext uri="{FF2B5EF4-FFF2-40B4-BE49-F238E27FC236}">
                      <a16:creationId xmlns:a16="http://schemas.microsoft.com/office/drawing/2014/main" xmlns="" id="{50923D09-61AE-4F2D-8F9C-B2EA685951B1}"/>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0" name="Oval 1519">
                  <a:extLst>
                    <a:ext uri="{FF2B5EF4-FFF2-40B4-BE49-F238E27FC236}">
                      <a16:creationId xmlns:a16="http://schemas.microsoft.com/office/drawing/2014/main" xmlns="" id="{F4219241-0CBA-4A89-8230-7F2675534771}"/>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1" name="Group 254">
                <a:extLst>
                  <a:ext uri="{FF2B5EF4-FFF2-40B4-BE49-F238E27FC236}">
                    <a16:creationId xmlns:a16="http://schemas.microsoft.com/office/drawing/2014/main" xmlns="" id="{E5783A46-4C96-40FD-92EB-01298622DB9A}"/>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xmlns="" id="{39AA98E8-892A-4282-A1A4-268419DBE059}"/>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3" name="Freeform 1522">
                  <a:extLst>
                    <a:ext uri="{FF2B5EF4-FFF2-40B4-BE49-F238E27FC236}">
                      <a16:creationId xmlns:a16="http://schemas.microsoft.com/office/drawing/2014/main" xmlns="" id="{4D9FDC36-45AA-4F0A-B2AF-2ECDEC2DF0C7}"/>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4" name="Oval 1523">
                  <a:extLst>
                    <a:ext uri="{FF2B5EF4-FFF2-40B4-BE49-F238E27FC236}">
                      <a16:creationId xmlns:a16="http://schemas.microsoft.com/office/drawing/2014/main" xmlns="" id="{715820A9-C2ED-40A6-9FE2-D458348ED665}"/>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2" name="Group 254">
                <a:extLst>
                  <a:ext uri="{FF2B5EF4-FFF2-40B4-BE49-F238E27FC236}">
                    <a16:creationId xmlns:a16="http://schemas.microsoft.com/office/drawing/2014/main" xmlns="" id="{887C1F44-DAAB-4B19-95C1-25EB9A1EA6D8}"/>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xmlns="" id="{465FB6DE-436C-4669-8D73-2473D49D61E1}"/>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7" name="Freeform 1526">
                  <a:extLst>
                    <a:ext uri="{FF2B5EF4-FFF2-40B4-BE49-F238E27FC236}">
                      <a16:creationId xmlns:a16="http://schemas.microsoft.com/office/drawing/2014/main" xmlns="" id="{B3F54994-E214-47A8-9B1F-42B4C8D00BF6}"/>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28" name="Oval 1527">
                  <a:extLst>
                    <a:ext uri="{FF2B5EF4-FFF2-40B4-BE49-F238E27FC236}">
                      <a16:creationId xmlns:a16="http://schemas.microsoft.com/office/drawing/2014/main" xmlns="" id="{6872065B-2F5C-4A85-A634-543B0BA776B0}"/>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3" name="Group 262">
                <a:extLst>
                  <a:ext uri="{FF2B5EF4-FFF2-40B4-BE49-F238E27FC236}">
                    <a16:creationId xmlns:a16="http://schemas.microsoft.com/office/drawing/2014/main" xmlns="" id="{F7E6CD91-CE71-4E53-9A8C-B746AE846CD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xmlns="" id="{4DA8305B-A55B-446F-B1DF-B21E4508651C}"/>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1" name="Freeform 1530">
                  <a:extLst>
                    <a:ext uri="{FF2B5EF4-FFF2-40B4-BE49-F238E27FC236}">
                      <a16:creationId xmlns:a16="http://schemas.microsoft.com/office/drawing/2014/main" xmlns="" id="{5B1B417C-7022-430A-9525-42EE61F30BD9}"/>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2" name="Oval 1531">
                  <a:extLst>
                    <a:ext uri="{FF2B5EF4-FFF2-40B4-BE49-F238E27FC236}">
                      <a16:creationId xmlns:a16="http://schemas.microsoft.com/office/drawing/2014/main" xmlns="" id="{C3514CB4-55C8-4136-8D31-B98091C5F8E8}"/>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4" name="Group 270">
                <a:extLst>
                  <a:ext uri="{FF2B5EF4-FFF2-40B4-BE49-F238E27FC236}">
                    <a16:creationId xmlns:a16="http://schemas.microsoft.com/office/drawing/2014/main" xmlns="" id="{50E505DC-F608-4F41-A505-281D8198A47E}"/>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xmlns="" id="{4E226F1E-0598-42AE-96BF-04791DE10C01}"/>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5" name="Freeform 1534">
                  <a:extLst>
                    <a:ext uri="{FF2B5EF4-FFF2-40B4-BE49-F238E27FC236}">
                      <a16:creationId xmlns:a16="http://schemas.microsoft.com/office/drawing/2014/main" xmlns="" id="{1C84DA9A-A690-4B26-BF61-6A993BCC8800}"/>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6" name="Oval 1535">
                  <a:extLst>
                    <a:ext uri="{FF2B5EF4-FFF2-40B4-BE49-F238E27FC236}">
                      <a16:creationId xmlns:a16="http://schemas.microsoft.com/office/drawing/2014/main" xmlns="" id="{276D7B98-00F8-4EAA-A543-B735835F0315}"/>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5" name="Group 278">
                <a:extLst>
                  <a:ext uri="{FF2B5EF4-FFF2-40B4-BE49-F238E27FC236}">
                    <a16:creationId xmlns:a16="http://schemas.microsoft.com/office/drawing/2014/main" xmlns="" id="{BCADC9AA-1415-4DDA-8FA6-1D296403EC6B}"/>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xmlns="" id="{3C105B97-92AA-4010-8A2A-7881EB388C3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39" name="Freeform 1538">
                  <a:extLst>
                    <a:ext uri="{FF2B5EF4-FFF2-40B4-BE49-F238E27FC236}">
                      <a16:creationId xmlns:a16="http://schemas.microsoft.com/office/drawing/2014/main" xmlns="" id="{5A163C44-7C97-40EF-9F2C-6EBBA0735C88}"/>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0" name="Oval 1539">
                  <a:extLst>
                    <a:ext uri="{FF2B5EF4-FFF2-40B4-BE49-F238E27FC236}">
                      <a16:creationId xmlns:a16="http://schemas.microsoft.com/office/drawing/2014/main" xmlns="" id="{27AE514E-DA78-4D6F-8C10-B2256AD81117}"/>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6" name="Group 329">
                <a:extLst>
                  <a:ext uri="{FF2B5EF4-FFF2-40B4-BE49-F238E27FC236}">
                    <a16:creationId xmlns:a16="http://schemas.microsoft.com/office/drawing/2014/main" xmlns="" id="{C50D7D1B-718B-4189-B541-D3C99ECCBC96}"/>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xmlns="" id="{08BD9851-10AB-4C14-85E1-810DEFB35810}"/>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3" name="Freeform 1542">
                  <a:extLst>
                    <a:ext uri="{FF2B5EF4-FFF2-40B4-BE49-F238E27FC236}">
                      <a16:creationId xmlns:a16="http://schemas.microsoft.com/office/drawing/2014/main" xmlns="" id="{AB0BF3D4-12CE-4807-8852-760864538CE2}"/>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4" name="Oval 1543">
                  <a:extLst>
                    <a:ext uri="{FF2B5EF4-FFF2-40B4-BE49-F238E27FC236}">
                      <a16:creationId xmlns:a16="http://schemas.microsoft.com/office/drawing/2014/main" xmlns="" id="{1AB309E2-0137-4EF8-829C-26BFDC06EF63}"/>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7" name="Group 254">
                <a:extLst>
                  <a:ext uri="{FF2B5EF4-FFF2-40B4-BE49-F238E27FC236}">
                    <a16:creationId xmlns:a16="http://schemas.microsoft.com/office/drawing/2014/main" xmlns="" id="{B06436E1-0685-4C24-8F52-73CEE06153F5}"/>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xmlns="" id="{7D7F7DFC-CC2F-4524-BC8C-D929420B401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7" name="Freeform 1546">
                  <a:extLst>
                    <a:ext uri="{FF2B5EF4-FFF2-40B4-BE49-F238E27FC236}">
                      <a16:creationId xmlns:a16="http://schemas.microsoft.com/office/drawing/2014/main" xmlns="" id="{40DE650E-B2DE-46A0-94E4-060C455424C2}"/>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48" name="Oval 1547">
                  <a:extLst>
                    <a:ext uri="{FF2B5EF4-FFF2-40B4-BE49-F238E27FC236}">
                      <a16:creationId xmlns:a16="http://schemas.microsoft.com/office/drawing/2014/main" xmlns="" id="{F9598268-53B0-45A6-A079-A188F36CE77B}"/>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8" name="Group 262">
                <a:extLst>
                  <a:ext uri="{FF2B5EF4-FFF2-40B4-BE49-F238E27FC236}">
                    <a16:creationId xmlns:a16="http://schemas.microsoft.com/office/drawing/2014/main" xmlns="" id="{D82E87A8-6123-4627-B4D9-BF47216A77B5}"/>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xmlns="" id="{B6416B4B-41E0-478E-BE41-3E69A9A8D246}"/>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1" name="Freeform 1550">
                  <a:extLst>
                    <a:ext uri="{FF2B5EF4-FFF2-40B4-BE49-F238E27FC236}">
                      <a16:creationId xmlns:a16="http://schemas.microsoft.com/office/drawing/2014/main" xmlns="" id="{612CA451-9AB4-413B-BCE9-55CDA7F13780}"/>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2" name="Oval 1551">
                  <a:extLst>
                    <a:ext uri="{FF2B5EF4-FFF2-40B4-BE49-F238E27FC236}">
                      <a16:creationId xmlns:a16="http://schemas.microsoft.com/office/drawing/2014/main" xmlns="" id="{1896F082-FC06-4D49-8CF4-688C2DF551F7}"/>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89" name="Group 270">
                <a:extLst>
                  <a:ext uri="{FF2B5EF4-FFF2-40B4-BE49-F238E27FC236}">
                    <a16:creationId xmlns:a16="http://schemas.microsoft.com/office/drawing/2014/main" xmlns="" id="{0B368B7D-EB30-4493-BE18-89EC280ACFAC}"/>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xmlns="" id="{FA793B7E-DEEA-4C3A-B41F-C64D70C09B48}"/>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5" name="Freeform 1554">
                  <a:extLst>
                    <a:ext uri="{FF2B5EF4-FFF2-40B4-BE49-F238E27FC236}">
                      <a16:creationId xmlns:a16="http://schemas.microsoft.com/office/drawing/2014/main" xmlns="" id="{81AD240B-EF5E-4734-8A9D-435E3DF0BCF5}"/>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6" name="Oval 1555">
                  <a:extLst>
                    <a:ext uri="{FF2B5EF4-FFF2-40B4-BE49-F238E27FC236}">
                      <a16:creationId xmlns:a16="http://schemas.microsoft.com/office/drawing/2014/main" xmlns="" id="{E80AF6ED-30C9-4C64-88AE-C05A66D82E04}"/>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0" name="Group 278">
                <a:extLst>
                  <a:ext uri="{FF2B5EF4-FFF2-40B4-BE49-F238E27FC236}">
                    <a16:creationId xmlns:a16="http://schemas.microsoft.com/office/drawing/2014/main" xmlns="" id="{87EE0772-D77C-4295-B859-C163AD2E4503}"/>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xmlns="" id="{EE858285-D524-4095-8D4C-0B7536757DEE}"/>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59" name="Freeform 1558">
                  <a:extLst>
                    <a:ext uri="{FF2B5EF4-FFF2-40B4-BE49-F238E27FC236}">
                      <a16:creationId xmlns:a16="http://schemas.microsoft.com/office/drawing/2014/main" xmlns="" id="{93E69ECF-71F4-4221-83E7-9A624C54134D}"/>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0" name="Oval 1559">
                  <a:extLst>
                    <a:ext uri="{FF2B5EF4-FFF2-40B4-BE49-F238E27FC236}">
                      <a16:creationId xmlns:a16="http://schemas.microsoft.com/office/drawing/2014/main" xmlns="" id="{4383396D-FF86-4508-83FF-2928457BAEB7}"/>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1" name="Group 329">
                <a:extLst>
                  <a:ext uri="{FF2B5EF4-FFF2-40B4-BE49-F238E27FC236}">
                    <a16:creationId xmlns:a16="http://schemas.microsoft.com/office/drawing/2014/main" xmlns="" id="{E6B7F296-0BC9-4E30-8F84-5CB2C1C20941}"/>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xmlns="" id="{A8CE4957-38C5-44A3-823C-06F8F35083EE}"/>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3" name="Freeform 1562">
                  <a:extLst>
                    <a:ext uri="{FF2B5EF4-FFF2-40B4-BE49-F238E27FC236}">
                      <a16:creationId xmlns:a16="http://schemas.microsoft.com/office/drawing/2014/main" xmlns="" id="{223B0CC1-0241-4C51-93B6-0AACB672960A}"/>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4" name="Oval 1563">
                  <a:extLst>
                    <a:ext uri="{FF2B5EF4-FFF2-40B4-BE49-F238E27FC236}">
                      <a16:creationId xmlns:a16="http://schemas.microsoft.com/office/drawing/2014/main" xmlns="" id="{1F52BA3E-FCD7-4F2B-998E-8A5884FAA7A9}"/>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2" name="Group 278">
                <a:extLst>
                  <a:ext uri="{FF2B5EF4-FFF2-40B4-BE49-F238E27FC236}">
                    <a16:creationId xmlns:a16="http://schemas.microsoft.com/office/drawing/2014/main" xmlns="" id="{0B7FEB7C-F1E7-4418-97FB-BFE622F8CA29}"/>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xmlns="" id="{8FD53CD0-B666-4BD0-A633-407861135B78}"/>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7" name="Freeform 1566">
                  <a:extLst>
                    <a:ext uri="{FF2B5EF4-FFF2-40B4-BE49-F238E27FC236}">
                      <a16:creationId xmlns:a16="http://schemas.microsoft.com/office/drawing/2014/main" xmlns="" id="{BFA45E7C-D5B3-4E6B-82AE-1E49AC88A4BC}"/>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68" name="Oval 1567">
                  <a:extLst>
                    <a:ext uri="{FF2B5EF4-FFF2-40B4-BE49-F238E27FC236}">
                      <a16:creationId xmlns:a16="http://schemas.microsoft.com/office/drawing/2014/main" xmlns="" id="{0D65D343-739D-4B92-A243-82E1484302E6}"/>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3" name="Group 329">
                <a:extLst>
                  <a:ext uri="{FF2B5EF4-FFF2-40B4-BE49-F238E27FC236}">
                    <a16:creationId xmlns:a16="http://schemas.microsoft.com/office/drawing/2014/main" xmlns="" id="{6B170F85-F92B-4E58-B3CD-BCDD3BD5DCF1}"/>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xmlns="" id="{08C9C4C4-4DD3-42F4-8CF2-623DB5761F27}"/>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1" name="Freeform 1570">
                  <a:extLst>
                    <a:ext uri="{FF2B5EF4-FFF2-40B4-BE49-F238E27FC236}">
                      <a16:creationId xmlns:a16="http://schemas.microsoft.com/office/drawing/2014/main" xmlns="" id="{AD5D55CD-6B85-4F90-A223-05BE5CB43F56}"/>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2" name="Oval 1571">
                  <a:extLst>
                    <a:ext uri="{FF2B5EF4-FFF2-40B4-BE49-F238E27FC236}">
                      <a16:creationId xmlns:a16="http://schemas.microsoft.com/office/drawing/2014/main" xmlns="" id="{4B2CC748-264D-4049-BCA6-6903FAC391D5}"/>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4" name="Group 57">
                <a:extLst>
                  <a:ext uri="{FF2B5EF4-FFF2-40B4-BE49-F238E27FC236}">
                    <a16:creationId xmlns:a16="http://schemas.microsoft.com/office/drawing/2014/main" xmlns="" id="{0ADD1B85-BDF5-459B-B26C-CFFA371AEE53}"/>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xmlns="" id="{466786E2-D676-4D0C-A58A-41E9D4632B0C}"/>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5" name="Freeform 1574">
                  <a:extLst>
                    <a:ext uri="{FF2B5EF4-FFF2-40B4-BE49-F238E27FC236}">
                      <a16:creationId xmlns:a16="http://schemas.microsoft.com/office/drawing/2014/main" xmlns="" id="{9EE5DF4F-2D13-4B97-9490-C9B9A1E35D61}"/>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6" name="Oval 1575">
                  <a:extLst>
                    <a:ext uri="{FF2B5EF4-FFF2-40B4-BE49-F238E27FC236}">
                      <a16:creationId xmlns:a16="http://schemas.microsoft.com/office/drawing/2014/main" xmlns="" id="{ABBB083D-3B9D-4CC4-876D-8485F75D259C}"/>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5" name="Group 97">
                <a:extLst>
                  <a:ext uri="{FF2B5EF4-FFF2-40B4-BE49-F238E27FC236}">
                    <a16:creationId xmlns:a16="http://schemas.microsoft.com/office/drawing/2014/main" xmlns="" id="{A063D8E9-5943-4754-8540-73C1CC7137A5}"/>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xmlns="" id="{506AB175-F37C-40D3-9687-562D80974A60}"/>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79" name="Freeform 1578">
                  <a:extLst>
                    <a:ext uri="{FF2B5EF4-FFF2-40B4-BE49-F238E27FC236}">
                      <a16:creationId xmlns:a16="http://schemas.microsoft.com/office/drawing/2014/main" xmlns="" id="{3CCE23E5-BFB6-4F2C-83D0-FDE2031CAB32}"/>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0" name="Oval 1579">
                  <a:extLst>
                    <a:ext uri="{FF2B5EF4-FFF2-40B4-BE49-F238E27FC236}">
                      <a16:creationId xmlns:a16="http://schemas.microsoft.com/office/drawing/2014/main" xmlns="" id="{187CE76C-311D-494C-B5DE-E6176958D95E}"/>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6" name="Group 105">
                <a:extLst>
                  <a:ext uri="{FF2B5EF4-FFF2-40B4-BE49-F238E27FC236}">
                    <a16:creationId xmlns:a16="http://schemas.microsoft.com/office/drawing/2014/main" xmlns="" id="{4C590DAE-8773-4717-8D81-D994592E6588}"/>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xmlns="" id="{CC975A30-6C1D-45AB-8287-13317D7C1DEC}"/>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3" name="Freeform 1582">
                  <a:extLst>
                    <a:ext uri="{FF2B5EF4-FFF2-40B4-BE49-F238E27FC236}">
                      <a16:creationId xmlns:a16="http://schemas.microsoft.com/office/drawing/2014/main" xmlns="" id="{F7B09D36-7AD4-4F61-BA96-6687211A5F88}"/>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4" name="Oval 1583">
                  <a:extLst>
                    <a:ext uri="{FF2B5EF4-FFF2-40B4-BE49-F238E27FC236}">
                      <a16:creationId xmlns:a16="http://schemas.microsoft.com/office/drawing/2014/main" xmlns="" id="{4965121C-C749-4ED3-B088-86616087DD0B}"/>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7" name="Group 113">
                <a:extLst>
                  <a:ext uri="{FF2B5EF4-FFF2-40B4-BE49-F238E27FC236}">
                    <a16:creationId xmlns:a16="http://schemas.microsoft.com/office/drawing/2014/main" xmlns="" id="{193E8050-3CE6-4A03-A2F4-F2AC94D7C9DC}"/>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xmlns="" id="{F3136957-F763-4366-9B50-F3F6FE485C78}"/>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7" name="Freeform 1586">
                  <a:extLst>
                    <a:ext uri="{FF2B5EF4-FFF2-40B4-BE49-F238E27FC236}">
                      <a16:creationId xmlns:a16="http://schemas.microsoft.com/office/drawing/2014/main" xmlns="" id="{5F671084-14D5-4BDF-A206-3620A8F4F703}"/>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88" name="Oval 1587">
                  <a:extLst>
                    <a:ext uri="{FF2B5EF4-FFF2-40B4-BE49-F238E27FC236}">
                      <a16:creationId xmlns:a16="http://schemas.microsoft.com/office/drawing/2014/main" xmlns="" id="{04440F05-26E5-4E7B-AF31-A5707F6BF446}"/>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8" name="Group 121">
                <a:extLst>
                  <a:ext uri="{FF2B5EF4-FFF2-40B4-BE49-F238E27FC236}">
                    <a16:creationId xmlns:a16="http://schemas.microsoft.com/office/drawing/2014/main" xmlns="" id="{3FFF1229-BD23-445B-A484-FA58FDD46A11}"/>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xmlns="" id="{2D94994A-AF46-4B57-93C2-29370D52CFF9}"/>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1" name="Freeform 1590">
                  <a:extLst>
                    <a:ext uri="{FF2B5EF4-FFF2-40B4-BE49-F238E27FC236}">
                      <a16:creationId xmlns:a16="http://schemas.microsoft.com/office/drawing/2014/main" xmlns="" id="{C63591A8-2D40-4389-9B7C-2AD283612F0D}"/>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2" name="Oval 1591">
                  <a:extLst>
                    <a:ext uri="{FF2B5EF4-FFF2-40B4-BE49-F238E27FC236}">
                      <a16:creationId xmlns:a16="http://schemas.microsoft.com/office/drawing/2014/main" xmlns="" id="{BE6F547D-838F-4BEC-BDB1-ABAC03A482E0}"/>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599" name="Group 214">
                <a:extLst>
                  <a:ext uri="{FF2B5EF4-FFF2-40B4-BE49-F238E27FC236}">
                    <a16:creationId xmlns:a16="http://schemas.microsoft.com/office/drawing/2014/main" xmlns="" id="{E0F60A70-8740-435D-B60A-0373DD003C49}"/>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xmlns="" id="{A49A25B5-BF22-4CA5-A31C-29CDC1851831}"/>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6" name="Oval 1595">
                  <a:extLst>
                    <a:ext uri="{FF2B5EF4-FFF2-40B4-BE49-F238E27FC236}">
                      <a16:creationId xmlns:a16="http://schemas.microsoft.com/office/drawing/2014/main" xmlns="" id="{3EDA8D25-82E7-49B2-99AD-3104CB5CB943}"/>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0" name="Group 224">
                <a:extLst>
                  <a:ext uri="{FF2B5EF4-FFF2-40B4-BE49-F238E27FC236}">
                    <a16:creationId xmlns:a16="http://schemas.microsoft.com/office/drawing/2014/main" xmlns="" id="{B01F10C7-BF5F-4D1A-9C97-A6471B00F57A}"/>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xmlns="" id="{F76B5074-650E-4D9C-B329-BC1BDEDFB3DE}"/>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599" name="Freeform 1598">
                  <a:extLst>
                    <a:ext uri="{FF2B5EF4-FFF2-40B4-BE49-F238E27FC236}">
                      <a16:creationId xmlns:a16="http://schemas.microsoft.com/office/drawing/2014/main" xmlns="" id="{64A637E7-D948-4C48-9498-192619026FCF}"/>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0" name="Oval 1599">
                  <a:extLst>
                    <a:ext uri="{FF2B5EF4-FFF2-40B4-BE49-F238E27FC236}">
                      <a16:creationId xmlns:a16="http://schemas.microsoft.com/office/drawing/2014/main" xmlns="" id="{8504A940-A6ED-44C0-821F-9731E36741B6}"/>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1" name="Group 254">
                <a:extLst>
                  <a:ext uri="{FF2B5EF4-FFF2-40B4-BE49-F238E27FC236}">
                    <a16:creationId xmlns:a16="http://schemas.microsoft.com/office/drawing/2014/main" xmlns="" id="{5E6F5CFA-10C0-483B-A30F-E0C699C357EF}"/>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xmlns="" id="{4C762843-B01F-4E1B-BCA2-D20744219365}"/>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3" name="Freeform 1602">
                  <a:extLst>
                    <a:ext uri="{FF2B5EF4-FFF2-40B4-BE49-F238E27FC236}">
                      <a16:creationId xmlns:a16="http://schemas.microsoft.com/office/drawing/2014/main" xmlns="" id="{90E03CE7-DCA5-4FAC-9C79-45543D5C91CB}"/>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4" name="Oval 1603">
                  <a:extLst>
                    <a:ext uri="{FF2B5EF4-FFF2-40B4-BE49-F238E27FC236}">
                      <a16:creationId xmlns:a16="http://schemas.microsoft.com/office/drawing/2014/main" xmlns="" id="{DF6EA97F-B7DC-41EA-B5D5-61F9E8F255E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2" name="Group 262">
                <a:extLst>
                  <a:ext uri="{FF2B5EF4-FFF2-40B4-BE49-F238E27FC236}">
                    <a16:creationId xmlns:a16="http://schemas.microsoft.com/office/drawing/2014/main" xmlns="" id="{A8216353-A24D-40FE-89FF-27566EA0C10D}"/>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xmlns="" id="{D56E6E4E-6916-42D3-B5E2-5FC9567FF76E}"/>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7" name="Freeform 1606">
                  <a:extLst>
                    <a:ext uri="{FF2B5EF4-FFF2-40B4-BE49-F238E27FC236}">
                      <a16:creationId xmlns:a16="http://schemas.microsoft.com/office/drawing/2014/main" xmlns="" id="{B5EE8B17-5D01-47D9-A4D1-1D6D52326251}"/>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08" name="Oval 1607">
                  <a:extLst>
                    <a:ext uri="{FF2B5EF4-FFF2-40B4-BE49-F238E27FC236}">
                      <a16:creationId xmlns:a16="http://schemas.microsoft.com/office/drawing/2014/main" xmlns="" id="{14CEC6C1-06DC-430E-BB49-1F05F63BC2E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3" name="Group 270">
                <a:extLst>
                  <a:ext uri="{FF2B5EF4-FFF2-40B4-BE49-F238E27FC236}">
                    <a16:creationId xmlns:a16="http://schemas.microsoft.com/office/drawing/2014/main" xmlns="" id="{FA7E372B-4D51-4DE1-8E48-F87F266CFDB5}"/>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xmlns="" id="{19CBB58A-8C2C-4E07-9D4D-DF49DB2BF5E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1" name="Freeform 1610">
                  <a:extLst>
                    <a:ext uri="{FF2B5EF4-FFF2-40B4-BE49-F238E27FC236}">
                      <a16:creationId xmlns:a16="http://schemas.microsoft.com/office/drawing/2014/main" xmlns="" id="{958A544B-E1E3-4353-9081-1EF44DD27EAD}"/>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2" name="Oval 1611">
                  <a:extLst>
                    <a:ext uri="{FF2B5EF4-FFF2-40B4-BE49-F238E27FC236}">
                      <a16:creationId xmlns:a16="http://schemas.microsoft.com/office/drawing/2014/main" xmlns="" id="{7FA5299F-0D22-4B4D-BC23-AC256017E84C}"/>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4" name="Group 278">
                <a:extLst>
                  <a:ext uri="{FF2B5EF4-FFF2-40B4-BE49-F238E27FC236}">
                    <a16:creationId xmlns:a16="http://schemas.microsoft.com/office/drawing/2014/main" xmlns="" id="{FD96637C-3D0C-47D2-9F7D-1C84F6E99855}"/>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xmlns="" id="{30E829C5-D71B-4047-A370-0F38CB388504}"/>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5" name="Freeform 1614">
                  <a:extLst>
                    <a:ext uri="{FF2B5EF4-FFF2-40B4-BE49-F238E27FC236}">
                      <a16:creationId xmlns:a16="http://schemas.microsoft.com/office/drawing/2014/main" xmlns="" id="{54E29BF2-FCC7-40BD-8A69-2F919C43FBC2}"/>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6" name="Oval 1615">
                  <a:extLst>
                    <a:ext uri="{FF2B5EF4-FFF2-40B4-BE49-F238E27FC236}">
                      <a16:creationId xmlns:a16="http://schemas.microsoft.com/office/drawing/2014/main" xmlns="" id="{679EB443-4A25-4BB5-B562-F39D4AAED80B}"/>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5" name="Group 329">
                <a:extLst>
                  <a:ext uri="{FF2B5EF4-FFF2-40B4-BE49-F238E27FC236}">
                    <a16:creationId xmlns:a16="http://schemas.microsoft.com/office/drawing/2014/main" xmlns="" id="{725F16A4-92DB-486C-AFFD-54BB396ABDBC}"/>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xmlns="" id="{F9AD1C13-84EA-4AF7-8F36-70FE7ECEC8F3}"/>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19" name="Freeform 1618">
                  <a:extLst>
                    <a:ext uri="{FF2B5EF4-FFF2-40B4-BE49-F238E27FC236}">
                      <a16:creationId xmlns:a16="http://schemas.microsoft.com/office/drawing/2014/main" xmlns="" id="{25F5ACD6-BE76-4906-AC5A-9BEF6BF74769}"/>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0" name="Oval 1619">
                  <a:extLst>
                    <a:ext uri="{FF2B5EF4-FFF2-40B4-BE49-F238E27FC236}">
                      <a16:creationId xmlns:a16="http://schemas.microsoft.com/office/drawing/2014/main" xmlns="" id="{422DE6EF-4459-4D69-9FFD-57D642B95B1D}"/>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6" name="Group 254">
                <a:extLst>
                  <a:ext uri="{FF2B5EF4-FFF2-40B4-BE49-F238E27FC236}">
                    <a16:creationId xmlns:a16="http://schemas.microsoft.com/office/drawing/2014/main" xmlns="" id="{7A3C559F-B71E-4DA0-B0D1-4184E793BDF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xmlns="" id="{61DE5F49-DA2C-49EF-B7C1-DAB2888A38AB}"/>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3" name="Freeform 1622">
                  <a:extLst>
                    <a:ext uri="{FF2B5EF4-FFF2-40B4-BE49-F238E27FC236}">
                      <a16:creationId xmlns:a16="http://schemas.microsoft.com/office/drawing/2014/main" xmlns="" id="{72D719D0-2160-4714-B881-BE8F72B05F1A}"/>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4" name="Oval 1623">
                  <a:extLst>
                    <a:ext uri="{FF2B5EF4-FFF2-40B4-BE49-F238E27FC236}">
                      <a16:creationId xmlns:a16="http://schemas.microsoft.com/office/drawing/2014/main" xmlns="" id="{A648AFCF-3F15-4C5E-AEFB-68FC03233FF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7" name="Group 262">
                <a:extLst>
                  <a:ext uri="{FF2B5EF4-FFF2-40B4-BE49-F238E27FC236}">
                    <a16:creationId xmlns:a16="http://schemas.microsoft.com/office/drawing/2014/main" xmlns="" id="{96F60E7A-D8FC-4146-A062-CBC00373344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xmlns="" id="{44C8DA55-5607-4E6B-828A-6664DBCAEAD0}"/>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7" name="Freeform 1626">
                  <a:extLst>
                    <a:ext uri="{FF2B5EF4-FFF2-40B4-BE49-F238E27FC236}">
                      <a16:creationId xmlns:a16="http://schemas.microsoft.com/office/drawing/2014/main" xmlns="" id="{B0F8DC92-E1D4-4836-B4AE-D0221C7DC264}"/>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28" name="Oval 1627">
                  <a:extLst>
                    <a:ext uri="{FF2B5EF4-FFF2-40B4-BE49-F238E27FC236}">
                      <a16:creationId xmlns:a16="http://schemas.microsoft.com/office/drawing/2014/main" xmlns="" id="{FADE4FF9-B41D-43E8-883B-C679AAB06BF4}"/>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8" name="Group 270">
                <a:extLst>
                  <a:ext uri="{FF2B5EF4-FFF2-40B4-BE49-F238E27FC236}">
                    <a16:creationId xmlns:a16="http://schemas.microsoft.com/office/drawing/2014/main" xmlns="" id="{062C657A-1D0C-4521-B8FC-87D22A10B37D}"/>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xmlns="" id="{51A4BD62-BAE9-43BC-A192-23F1871A66F0}"/>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1" name="Freeform 1630">
                  <a:extLst>
                    <a:ext uri="{FF2B5EF4-FFF2-40B4-BE49-F238E27FC236}">
                      <a16:creationId xmlns:a16="http://schemas.microsoft.com/office/drawing/2014/main" xmlns="" id="{E6E42ABC-AD56-464A-997B-41792494CDD6}"/>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2" name="Oval 1631">
                  <a:extLst>
                    <a:ext uri="{FF2B5EF4-FFF2-40B4-BE49-F238E27FC236}">
                      <a16:creationId xmlns:a16="http://schemas.microsoft.com/office/drawing/2014/main" xmlns="" id="{AA1E9F61-C7F6-4439-9995-0B3C0E6991AF}"/>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9609" name="Group 329">
                <a:extLst>
                  <a:ext uri="{FF2B5EF4-FFF2-40B4-BE49-F238E27FC236}">
                    <a16:creationId xmlns:a16="http://schemas.microsoft.com/office/drawing/2014/main" xmlns="" id="{51F0C5E1-B3ED-493D-AE48-39E4AB2DC241}"/>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xmlns="" id="{0A5A815E-DD59-496F-B6B8-78520E55573D}"/>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5" name="Freeform 1634">
                  <a:extLst>
                    <a:ext uri="{FF2B5EF4-FFF2-40B4-BE49-F238E27FC236}">
                      <a16:creationId xmlns:a16="http://schemas.microsoft.com/office/drawing/2014/main" xmlns="" id="{5DE60C11-CC25-49CD-842E-AA3BB0B1F36C}"/>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36" name="Oval 1635">
                  <a:extLst>
                    <a:ext uri="{FF2B5EF4-FFF2-40B4-BE49-F238E27FC236}">
                      <a16:creationId xmlns:a16="http://schemas.microsoft.com/office/drawing/2014/main" xmlns="" id="{187B84FB-C3FF-4E23-9684-B9312F275852}"/>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sp>
        <p:nvSpPr>
          <p:cNvPr id="1638" name="TextBox 1637">
            <a:extLst>
              <a:ext uri="{FF2B5EF4-FFF2-40B4-BE49-F238E27FC236}">
                <a16:creationId xmlns:a16="http://schemas.microsoft.com/office/drawing/2014/main" xmlns="" id="{0C746496-C3DF-4266-B1ED-230E2AF0D53C}"/>
              </a:ext>
            </a:extLst>
          </p:cNvPr>
          <p:cNvSpPr txBox="1"/>
          <p:nvPr/>
        </p:nvSpPr>
        <p:spPr>
          <a:xfrm>
            <a:off x="5943601" y="2667000"/>
            <a:ext cx="4606925" cy="1938338"/>
          </a:xfrm>
          <a:prstGeom prst="rect">
            <a:avLst/>
          </a:prstGeom>
          <a:noFill/>
          <a:ln w="25400">
            <a:solidFill>
              <a:srgbClr val="FF0000"/>
            </a:solidFill>
          </a:ln>
        </p:spPr>
        <p:txBody>
          <a:bodyPr wrap="none">
            <a:spAutoFit/>
          </a:bodyPr>
          <a:lstStyle/>
          <a:p>
            <a:pPr>
              <a:defRPr/>
            </a:pPr>
            <a:r>
              <a:rPr lang="en-US" sz="2400" dirty="0">
                <a:cs typeface="Arial" charset="0"/>
              </a:rPr>
              <a:t>9p24.1 alterations </a:t>
            </a:r>
            <a:r>
              <a:rPr lang="en-US" sz="2400" dirty="0">
                <a:cs typeface="Arial" charset="0"/>
                <a:sym typeface="Symbol"/>
              </a:rPr>
              <a:t>PD-L1, PD-L2</a:t>
            </a:r>
            <a:endParaRPr lang="en-US" sz="2400" dirty="0">
              <a:cs typeface="Arial" charset="0"/>
            </a:endParaRPr>
          </a:p>
          <a:p>
            <a:pPr>
              <a:defRPr/>
            </a:pPr>
            <a:r>
              <a:rPr lang="en-US" sz="2400" dirty="0">
                <a:cs typeface="Arial" charset="0"/>
              </a:rPr>
              <a:t>PD-1 ligation results in </a:t>
            </a:r>
          </a:p>
          <a:p>
            <a:pPr marL="285750" indent="-285750">
              <a:buFont typeface="Arial" panose="020B0604020202020204" pitchFamily="34" charset="0"/>
              <a:buChar char="•"/>
              <a:defRPr/>
            </a:pPr>
            <a:r>
              <a:rPr lang="en-US" sz="2400" dirty="0">
                <a:cs typeface="Arial" charset="0"/>
              </a:rPr>
              <a:t>T cell </a:t>
            </a:r>
            <a:r>
              <a:rPr lang="en-US" sz="2400" dirty="0" err="1">
                <a:cs typeface="Arial" charset="0"/>
              </a:rPr>
              <a:t>anergy</a:t>
            </a:r>
            <a:endParaRPr lang="en-US" sz="2400" dirty="0">
              <a:cs typeface="Arial" charset="0"/>
            </a:endParaRPr>
          </a:p>
          <a:p>
            <a:pPr marL="285750" indent="-285750">
              <a:buFont typeface="Arial" panose="020B0604020202020204" pitchFamily="34" charset="0"/>
              <a:buChar char="•"/>
              <a:defRPr/>
            </a:pPr>
            <a:r>
              <a:rPr lang="en-US" sz="2400" dirty="0">
                <a:cs typeface="Arial" charset="0"/>
              </a:rPr>
              <a:t>Growth inhibition</a:t>
            </a:r>
          </a:p>
          <a:p>
            <a:pPr marL="285750" indent="-285750">
              <a:buFont typeface="Arial" panose="020B0604020202020204" pitchFamily="34" charset="0"/>
              <a:buChar char="•"/>
              <a:defRPr/>
            </a:pPr>
            <a:r>
              <a:rPr lang="en-US" sz="2400" dirty="0">
                <a:cs typeface="Arial" charset="0"/>
              </a:rPr>
              <a:t>Inhibition of effector function</a:t>
            </a:r>
          </a:p>
        </p:txBody>
      </p:sp>
      <p:grpSp>
        <p:nvGrpSpPr>
          <p:cNvPr id="9408" name="Group 44">
            <a:extLst>
              <a:ext uri="{FF2B5EF4-FFF2-40B4-BE49-F238E27FC236}">
                <a16:creationId xmlns:a16="http://schemas.microsoft.com/office/drawing/2014/main" xmlns="" id="{8064DEF7-581F-4334-B408-1C48C740F64D}"/>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xmlns="" id="{F7CAD2DE-45F0-4909-8DEC-A37D21BE523F}"/>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0" name="Rounded Rectangle 1639">
              <a:extLst>
                <a:ext uri="{FF2B5EF4-FFF2-40B4-BE49-F238E27FC236}">
                  <a16:creationId xmlns:a16="http://schemas.microsoft.com/office/drawing/2014/main" xmlns="" id="{42E00299-6895-41C9-8B51-2B15543A4033}"/>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1" name="Rounded Rectangle 1640">
              <a:extLst>
                <a:ext uri="{FF2B5EF4-FFF2-40B4-BE49-F238E27FC236}">
                  <a16:creationId xmlns:a16="http://schemas.microsoft.com/office/drawing/2014/main" xmlns="" id="{EDCF850D-9251-44DA-BDB2-70C968843DCF}"/>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2" name="Oval 1641">
              <a:extLst>
                <a:ext uri="{FF2B5EF4-FFF2-40B4-BE49-F238E27FC236}">
                  <a16:creationId xmlns:a16="http://schemas.microsoft.com/office/drawing/2014/main" xmlns="" id="{702B1AE1-F151-4230-85D1-38FFADC39955}"/>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3" name="Oval 1642">
              <a:extLst>
                <a:ext uri="{FF2B5EF4-FFF2-40B4-BE49-F238E27FC236}">
                  <a16:creationId xmlns:a16="http://schemas.microsoft.com/office/drawing/2014/main" xmlns="" id="{20DA6103-5B4C-4CD4-BF60-E1812E7CAB84}"/>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4" name="Rounded Rectangle 1643">
              <a:extLst>
                <a:ext uri="{FF2B5EF4-FFF2-40B4-BE49-F238E27FC236}">
                  <a16:creationId xmlns:a16="http://schemas.microsoft.com/office/drawing/2014/main" xmlns="" id="{EB73EFAC-8F48-4C22-9070-E56E95FFAB4F}"/>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45" name="Rounded Rectangle 1644">
              <a:extLst>
                <a:ext uri="{FF2B5EF4-FFF2-40B4-BE49-F238E27FC236}">
                  <a16:creationId xmlns:a16="http://schemas.microsoft.com/office/drawing/2014/main" xmlns="" id="{E8B82FE0-9207-49E3-98E1-1FEFB746D449}"/>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9409" name="TextBox 1645">
            <a:extLst>
              <a:ext uri="{FF2B5EF4-FFF2-40B4-BE49-F238E27FC236}">
                <a16:creationId xmlns:a16="http://schemas.microsoft.com/office/drawing/2014/main" xmlns="" id="{9493841C-C699-434B-AF4E-DA674C808988}"/>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MCH I</a:t>
            </a:r>
          </a:p>
        </p:txBody>
      </p:sp>
      <p:grpSp>
        <p:nvGrpSpPr>
          <p:cNvPr id="9410" name="Group 45">
            <a:extLst>
              <a:ext uri="{FF2B5EF4-FFF2-40B4-BE49-F238E27FC236}">
                <a16:creationId xmlns:a16="http://schemas.microsoft.com/office/drawing/2014/main" xmlns="" id="{15F73F53-3D20-48DE-8403-FBCB6F7DD106}"/>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xmlns="" id="{8DFF504B-95EB-4A1F-B3B5-06C81AE38B0E}"/>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1649" name="Arc 1648">
              <a:extLst>
                <a:ext uri="{FF2B5EF4-FFF2-40B4-BE49-F238E27FC236}">
                  <a16:creationId xmlns:a16="http://schemas.microsoft.com/office/drawing/2014/main" xmlns="" id="{F70D6B67-9360-4029-8DB2-04CB2DDEEB92}"/>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grpSp>
        <p:nvGrpSpPr>
          <p:cNvPr id="5" name="Group 4">
            <a:extLst>
              <a:ext uri="{FF2B5EF4-FFF2-40B4-BE49-F238E27FC236}">
                <a16:creationId xmlns:a16="http://schemas.microsoft.com/office/drawing/2014/main" xmlns="" id="{CBF71B7C-18F4-429D-AFF0-2A62F83587BD}"/>
              </a:ext>
            </a:extLst>
          </p:cNvPr>
          <p:cNvGrpSpPr>
            <a:grpSpLocks/>
          </p:cNvGrpSpPr>
          <p:nvPr/>
        </p:nvGrpSpPr>
        <p:grpSpPr bwMode="auto">
          <a:xfrm>
            <a:off x="3581400" y="3352800"/>
            <a:ext cx="1709738" cy="596900"/>
            <a:chOff x="2057399" y="3352800"/>
            <a:chExt cx="1709738" cy="596900"/>
          </a:xfrm>
        </p:grpSpPr>
        <p:grpSp>
          <p:nvGrpSpPr>
            <p:cNvPr id="9424" name="Group 132">
              <a:extLst>
                <a:ext uri="{FF2B5EF4-FFF2-40B4-BE49-F238E27FC236}">
                  <a16:creationId xmlns:a16="http://schemas.microsoft.com/office/drawing/2014/main" xmlns="" id="{F84F3B7B-FD4C-418C-B8EE-081052CA9786}"/>
                </a:ext>
              </a:extLst>
            </p:cNvPr>
            <p:cNvGrpSpPr>
              <a:grpSpLocks/>
            </p:cNvGrpSpPr>
            <p:nvPr/>
          </p:nvGrpSpPr>
          <p:grpSpPr bwMode="auto">
            <a:xfrm>
              <a:off x="2057399" y="3492500"/>
              <a:ext cx="1235075" cy="304800"/>
              <a:chOff x="2491606" y="2819400"/>
              <a:chExt cx="691722" cy="304800"/>
            </a:xfrm>
          </p:grpSpPr>
          <p:cxnSp>
            <p:nvCxnSpPr>
              <p:cNvPr id="158" name="Straight Arrow Connector 157">
                <a:extLst>
                  <a:ext uri="{FF2B5EF4-FFF2-40B4-BE49-F238E27FC236}">
                    <a16:creationId xmlns:a16="http://schemas.microsoft.com/office/drawing/2014/main" xmlns="" id="{28F4C911-32F2-4167-B63F-EE93A653CBC0}"/>
                  </a:ext>
                </a:extLst>
              </p:cNvPr>
              <p:cNvCxnSpPr/>
              <p:nvPr/>
            </p:nvCxnSpPr>
            <p:spPr bwMode="auto">
              <a:xfrm flipH="1">
                <a:off x="2491606" y="2968625"/>
                <a:ext cx="691722" cy="0"/>
              </a:xfrm>
              <a:prstGeom prst="straightConnector1">
                <a:avLst/>
              </a:prstGeom>
              <a:ln w="3175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cxnSp>
            <p:nvCxnSpPr>
              <p:cNvPr id="906" name="Straight Arrow Connector 905">
                <a:extLst>
                  <a:ext uri="{FF2B5EF4-FFF2-40B4-BE49-F238E27FC236}">
                    <a16:creationId xmlns:a16="http://schemas.microsoft.com/office/drawing/2014/main" xmlns="" id="{6BA811D9-1587-4301-BAA5-5569F4CC5AAA}"/>
                  </a:ext>
                </a:extLst>
              </p:cNvPr>
              <p:cNvCxnSpPr/>
              <p:nvPr/>
            </p:nvCxnSpPr>
            <p:spPr bwMode="auto">
              <a:xfrm flipV="1">
                <a:off x="2491606" y="2819400"/>
                <a:ext cx="0" cy="304800"/>
              </a:xfrm>
              <a:prstGeom prst="straightConnector1">
                <a:avLst/>
              </a:prstGeom>
              <a:ln w="4445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grpSp>
        <p:grpSp>
          <p:nvGrpSpPr>
            <p:cNvPr id="9425" name="Group 127">
              <a:extLst>
                <a:ext uri="{FF2B5EF4-FFF2-40B4-BE49-F238E27FC236}">
                  <a16:creationId xmlns:a16="http://schemas.microsoft.com/office/drawing/2014/main" xmlns="" id="{C20B9DBA-E274-4018-8C69-5F8B1E83FF49}"/>
                </a:ext>
              </a:extLst>
            </p:cNvPr>
            <p:cNvGrpSpPr>
              <a:grpSpLocks/>
            </p:cNvGrpSpPr>
            <p:nvPr/>
          </p:nvGrpSpPr>
          <p:grpSpPr bwMode="auto">
            <a:xfrm>
              <a:off x="2895600" y="3352800"/>
              <a:ext cx="871537" cy="596900"/>
              <a:chOff x="2477560" y="4419600"/>
              <a:chExt cx="743081" cy="565666"/>
            </a:xfrm>
          </p:grpSpPr>
          <p:sp>
            <p:nvSpPr>
              <p:cNvPr id="908" name="Oval 907">
                <a:extLst>
                  <a:ext uri="{FF2B5EF4-FFF2-40B4-BE49-F238E27FC236}">
                    <a16:creationId xmlns:a16="http://schemas.microsoft.com/office/drawing/2014/main" xmlns="" id="{65947F04-8034-489E-BA69-8E9512D99B7C}"/>
                  </a:ext>
                </a:extLst>
              </p:cNvPr>
              <p:cNvSpPr/>
              <p:nvPr/>
            </p:nvSpPr>
            <p:spPr>
              <a:xfrm>
                <a:off x="2477559" y="4419600"/>
                <a:ext cx="743082" cy="565666"/>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27" name="Rectangle 140">
                <a:extLst>
                  <a:ext uri="{FF2B5EF4-FFF2-40B4-BE49-F238E27FC236}">
                    <a16:creationId xmlns:a16="http://schemas.microsoft.com/office/drawing/2014/main" xmlns="" id="{EAA466D5-A7C4-4B3E-B9BF-7421D9D5FEFD}"/>
                  </a:ext>
                </a:extLst>
              </p:cNvPr>
              <p:cNvSpPr>
                <a:spLocks noChangeArrowheads="1"/>
              </p:cNvSpPr>
              <p:nvPr/>
            </p:nvSpPr>
            <p:spPr bwMode="auto">
              <a:xfrm>
                <a:off x="2535980" y="4476690"/>
                <a:ext cx="626238"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SHP2</a:t>
                </a:r>
              </a:p>
            </p:txBody>
          </p:sp>
        </p:grpSp>
      </p:grpSp>
      <p:grpSp>
        <p:nvGrpSpPr>
          <p:cNvPr id="3" name="Group 2">
            <a:extLst>
              <a:ext uri="{FF2B5EF4-FFF2-40B4-BE49-F238E27FC236}">
                <a16:creationId xmlns:a16="http://schemas.microsoft.com/office/drawing/2014/main" xmlns="" id="{DC6682FB-B2FE-4CCF-B379-57A09FF35EA5}"/>
              </a:ext>
            </a:extLst>
          </p:cNvPr>
          <p:cNvGrpSpPr>
            <a:grpSpLocks/>
          </p:cNvGrpSpPr>
          <p:nvPr/>
        </p:nvGrpSpPr>
        <p:grpSpPr bwMode="auto">
          <a:xfrm>
            <a:off x="5257801" y="-152400"/>
            <a:ext cx="5704083" cy="4040188"/>
            <a:chOff x="3733800" y="-152400"/>
            <a:chExt cx="5704905" cy="4040087"/>
          </a:xfrm>
        </p:grpSpPr>
        <p:sp>
          <p:nvSpPr>
            <p:cNvPr id="9416" name="TextBox 921">
              <a:extLst>
                <a:ext uri="{FF2B5EF4-FFF2-40B4-BE49-F238E27FC236}">
                  <a16:creationId xmlns:a16="http://schemas.microsoft.com/office/drawing/2014/main" xmlns="" id="{4C8A79B2-FD4B-443E-9AF5-D15AF3752982}"/>
                </a:ext>
              </a:extLst>
            </p:cNvPr>
            <p:cNvSpPr txBox="1">
              <a:spLocks noChangeArrowheads="1"/>
            </p:cNvSpPr>
            <p:nvPr/>
          </p:nvSpPr>
          <p:spPr bwMode="auto">
            <a:xfrm>
              <a:off x="4191000" y="457200"/>
              <a:ext cx="5247705" cy="9540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dirty="0"/>
                <a:t>PD-L1 in tumor microenvironment </a:t>
              </a:r>
            </a:p>
            <a:p>
              <a:pPr>
                <a:spcBef>
                  <a:spcPct val="0"/>
                </a:spcBef>
                <a:buFontTx/>
                <a:buNone/>
              </a:pPr>
              <a:r>
                <a:rPr lang="en-US" altLang="en-US" sz="2800" dirty="0"/>
                <a:t>    (HRS cells, Tissue macrophages)</a:t>
              </a:r>
            </a:p>
          </p:txBody>
        </p:sp>
        <p:sp>
          <p:nvSpPr>
            <p:cNvPr id="9417" name="TextBox 922">
              <a:extLst>
                <a:ext uri="{FF2B5EF4-FFF2-40B4-BE49-F238E27FC236}">
                  <a16:creationId xmlns:a16="http://schemas.microsoft.com/office/drawing/2014/main" xmlns="" id="{4C8E4FCC-4B81-43DC-A8B0-9969A54D0BCD}"/>
                </a:ext>
              </a:extLst>
            </p:cNvPr>
            <p:cNvSpPr txBox="1">
              <a:spLocks noChangeArrowheads="1"/>
            </p:cNvSpPr>
            <p:nvPr/>
          </p:nvSpPr>
          <p:spPr bwMode="auto">
            <a:xfrm>
              <a:off x="4191000" y="1381780"/>
              <a:ext cx="23182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a:t>PD-1 on T cells</a:t>
              </a:r>
            </a:p>
          </p:txBody>
        </p:sp>
        <p:grpSp>
          <p:nvGrpSpPr>
            <p:cNvPr id="9418" name="Group 1594">
              <a:extLst>
                <a:ext uri="{FF2B5EF4-FFF2-40B4-BE49-F238E27FC236}">
                  <a16:creationId xmlns:a16="http://schemas.microsoft.com/office/drawing/2014/main" xmlns="" id="{17290BD1-19AA-4015-B7D1-D7F0F0AC6949}"/>
                </a:ext>
              </a:extLst>
            </p:cNvPr>
            <p:cNvGrpSpPr>
              <a:grpSpLocks/>
            </p:cNvGrpSpPr>
            <p:nvPr/>
          </p:nvGrpSpPr>
          <p:grpSpPr bwMode="auto">
            <a:xfrm>
              <a:off x="3733800" y="-152400"/>
              <a:ext cx="441325" cy="4040087"/>
              <a:chOff x="4206875" y="-152400"/>
              <a:chExt cx="441325" cy="4040087"/>
            </a:xfrm>
          </p:grpSpPr>
          <p:sp>
            <p:nvSpPr>
              <p:cNvPr id="1647" name="Can 1646">
                <a:extLst>
                  <a:ext uri="{FF2B5EF4-FFF2-40B4-BE49-F238E27FC236}">
                    <a16:creationId xmlns:a16="http://schemas.microsoft.com/office/drawing/2014/main" xmlns="" id="{FAC50F3D-A3AD-4661-89D9-78FF61A88A3A}"/>
                  </a:ext>
                </a:extLst>
              </p:cNvPr>
              <p:cNvSpPr/>
              <p:nvPr/>
            </p:nvSpPr>
            <p:spPr bwMode="auto">
              <a:xfrm>
                <a:off x="4321192" y="1904949"/>
                <a:ext cx="219107" cy="1982738"/>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0" name="Can 1649">
                <a:extLst>
                  <a:ext uri="{FF2B5EF4-FFF2-40B4-BE49-F238E27FC236}">
                    <a16:creationId xmlns:a16="http://schemas.microsoft.com/office/drawing/2014/main" xmlns="" id="{86BBDCE1-ED43-4FCD-A110-EC3C4FE780A0}"/>
                  </a:ext>
                </a:extLst>
              </p:cNvPr>
              <p:cNvSpPr/>
              <p:nvPr/>
            </p:nvSpPr>
            <p:spPr bwMode="auto">
              <a:xfrm>
                <a:off x="4232279" y="1331876"/>
                <a:ext cx="396933" cy="1296955"/>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1" name="Isosceles Triangle 1650">
                <a:extLst>
                  <a:ext uri="{FF2B5EF4-FFF2-40B4-BE49-F238E27FC236}">
                    <a16:creationId xmlns:a16="http://schemas.microsoft.com/office/drawing/2014/main" xmlns="" id="{F790A9B0-033A-47B0-BFCE-3DCAC5FE08AC}"/>
                  </a:ext>
                </a:extLst>
              </p:cNvPr>
              <p:cNvSpPr/>
              <p:nvPr/>
            </p:nvSpPr>
            <p:spPr>
              <a:xfrm flipH="1" flipV="1">
                <a:off x="4206875" y="1295364"/>
                <a:ext cx="441389" cy="469888"/>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2" name="Isosceles Triangle 1651">
                <a:extLst>
                  <a:ext uri="{FF2B5EF4-FFF2-40B4-BE49-F238E27FC236}">
                    <a16:creationId xmlns:a16="http://schemas.microsoft.com/office/drawing/2014/main" xmlns="" id="{B376014B-3B40-4C6C-BDAA-23025681579D}"/>
                  </a:ext>
                </a:extLst>
              </p:cNvPr>
              <p:cNvSpPr/>
              <p:nvPr/>
            </p:nvSpPr>
            <p:spPr>
              <a:xfrm flipH="1" flipV="1">
                <a:off x="4248156" y="1066770"/>
                <a:ext cx="371529" cy="469888"/>
              </a:xfrm>
              <a:prstGeom prst="triangle">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653" name="Can 1652">
                <a:extLst>
                  <a:ext uri="{FF2B5EF4-FFF2-40B4-BE49-F238E27FC236}">
                    <a16:creationId xmlns:a16="http://schemas.microsoft.com/office/drawing/2014/main" xmlns="" id="{D1121049-0EAA-4784-9F1C-3F63DAC857E6}"/>
                  </a:ext>
                </a:extLst>
              </p:cNvPr>
              <p:cNvSpPr/>
              <p:nvPr/>
            </p:nvSpPr>
            <p:spPr bwMode="auto">
              <a:xfrm>
                <a:off x="4235454" y="-152400"/>
                <a:ext cx="396933" cy="1244569"/>
              </a:xfrm>
              <a:prstGeom prst="can">
                <a:avLst/>
              </a:prstGeom>
              <a:solidFill>
                <a:schemeClr val="tx2">
                  <a:lumMod val="7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grpSp>
        <p:nvGrpSpPr>
          <p:cNvPr id="9413" name="Group 150">
            <a:extLst>
              <a:ext uri="{FF2B5EF4-FFF2-40B4-BE49-F238E27FC236}">
                <a16:creationId xmlns:a16="http://schemas.microsoft.com/office/drawing/2014/main" xmlns="" id="{418343E5-CD9A-4FDA-9DBE-8123F83F88B5}"/>
              </a:ext>
            </a:extLst>
          </p:cNvPr>
          <p:cNvGrpSpPr>
            <a:grpSpLocks/>
          </p:cNvGrpSpPr>
          <p:nvPr/>
        </p:nvGrpSpPr>
        <p:grpSpPr bwMode="auto">
          <a:xfrm>
            <a:off x="2960688" y="5029200"/>
            <a:ext cx="869950" cy="596900"/>
            <a:chOff x="1511746" y="3743559"/>
            <a:chExt cx="743081" cy="565666"/>
          </a:xfrm>
        </p:grpSpPr>
        <p:sp>
          <p:nvSpPr>
            <p:cNvPr id="1655" name="Oval 1654">
              <a:extLst>
                <a:ext uri="{FF2B5EF4-FFF2-40B4-BE49-F238E27FC236}">
                  <a16:creationId xmlns:a16="http://schemas.microsoft.com/office/drawing/2014/main" xmlns="" id="{C2E7722A-6F2D-48AE-9757-594E055D942C}"/>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sz="2400" dirty="0"/>
            </a:p>
          </p:txBody>
        </p:sp>
        <p:sp>
          <p:nvSpPr>
            <p:cNvPr id="9415" name="Rectangle 146">
              <a:extLst>
                <a:ext uri="{FF2B5EF4-FFF2-40B4-BE49-F238E27FC236}">
                  <a16:creationId xmlns:a16="http://schemas.microsoft.com/office/drawing/2014/main" xmlns="" id="{F4B8B5C4-D83C-4967-9290-F9CAA58EDC47}"/>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2000" b="1">
                  <a:solidFill>
                    <a:schemeClr val="bg1"/>
                  </a:solidFill>
                </a:rPr>
                <a:t>NFAT</a:t>
              </a:r>
              <a:endParaRPr lang="en-US" altLang="en-US" sz="2000" b="1">
                <a:solidFill>
                  <a:schemeClr val="bg1"/>
                </a:solidFill>
                <a:latin typeface="Symbol" panose="05050102010706020507" pitchFamily="18" charset="2"/>
              </a:endParaRPr>
            </a:p>
          </p:txBody>
        </p:sp>
      </p:grpSp>
      <p:grpSp>
        <p:nvGrpSpPr>
          <p:cNvPr id="1832" name="Group 274">
            <a:extLst>
              <a:ext uri="{FF2B5EF4-FFF2-40B4-BE49-F238E27FC236}">
                <a16:creationId xmlns:a16="http://schemas.microsoft.com/office/drawing/2014/main" xmlns="" id="{94F1357C-59F7-4007-AD99-8EA484451790}"/>
              </a:ext>
            </a:extLst>
          </p:cNvPr>
          <p:cNvGrpSpPr>
            <a:grpSpLocks/>
          </p:cNvGrpSpPr>
          <p:nvPr/>
        </p:nvGrpSpPr>
        <p:grpSpPr bwMode="auto">
          <a:xfrm>
            <a:off x="10828038" y="-78623"/>
            <a:ext cx="111125" cy="236537"/>
            <a:chOff x="7391400" y="1447800"/>
            <a:chExt cx="228600" cy="685800"/>
          </a:xfrm>
        </p:grpSpPr>
        <p:sp>
          <p:nvSpPr>
            <p:cNvPr id="1833" name="Freeform 705">
              <a:extLst>
                <a:ext uri="{FF2B5EF4-FFF2-40B4-BE49-F238E27FC236}">
                  <a16:creationId xmlns:a16="http://schemas.microsoft.com/office/drawing/2014/main" xmlns="" id="{B5B16090-A096-49CB-BF12-B815BCCA65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4" name="Freeform 706">
              <a:extLst>
                <a:ext uri="{FF2B5EF4-FFF2-40B4-BE49-F238E27FC236}">
                  <a16:creationId xmlns:a16="http://schemas.microsoft.com/office/drawing/2014/main" xmlns="" id="{9FDD3E81-45F1-4233-8A14-5CB980DBB9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5" name="Oval 1834">
              <a:extLst>
                <a:ext uri="{FF2B5EF4-FFF2-40B4-BE49-F238E27FC236}">
                  <a16:creationId xmlns:a16="http://schemas.microsoft.com/office/drawing/2014/main" xmlns="" id="{DC68C46B-EF61-461C-B8EA-1EFFED14C7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36" name="Group 77">
            <a:extLst>
              <a:ext uri="{FF2B5EF4-FFF2-40B4-BE49-F238E27FC236}">
                <a16:creationId xmlns:a16="http://schemas.microsoft.com/office/drawing/2014/main" xmlns="" id="{AB993E5D-FD09-40FE-88A7-F780E5AFCCD2}"/>
              </a:ext>
            </a:extLst>
          </p:cNvPr>
          <p:cNvGrpSpPr>
            <a:grpSpLocks/>
          </p:cNvGrpSpPr>
          <p:nvPr/>
        </p:nvGrpSpPr>
        <p:grpSpPr bwMode="auto">
          <a:xfrm>
            <a:off x="10932813" y="-78623"/>
            <a:ext cx="111125" cy="236537"/>
            <a:chOff x="7391400" y="1447800"/>
            <a:chExt cx="228600" cy="685800"/>
          </a:xfrm>
        </p:grpSpPr>
        <p:sp>
          <p:nvSpPr>
            <p:cNvPr id="1837" name="Freeform 761">
              <a:extLst>
                <a:ext uri="{FF2B5EF4-FFF2-40B4-BE49-F238E27FC236}">
                  <a16:creationId xmlns:a16="http://schemas.microsoft.com/office/drawing/2014/main" xmlns="" id="{0E771C04-DC89-43ED-AFDB-D4848E7FAA5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8" name="Freeform 762">
              <a:extLst>
                <a:ext uri="{FF2B5EF4-FFF2-40B4-BE49-F238E27FC236}">
                  <a16:creationId xmlns:a16="http://schemas.microsoft.com/office/drawing/2014/main" xmlns="" id="{D90695EC-5962-42A0-856C-E88D5EDFE0B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39" name="Oval 1838">
              <a:extLst>
                <a:ext uri="{FF2B5EF4-FFF2-40B4-BE49-F238E27FC236}">
                  <a16:creationId xmlns:a16="http://schemas.microsoft.com/office/drawing/2014/main" xmlns="" id="{ADEC77BB-38BA-4D46-99D8-3099070EE67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0" name="Group 85">
            <a:extLst>
              <a:ext uri="{FF2B5EF4-FFF2-40B4-BE49-F238E27FC236}">
                <a16:creationId xmlns:a16="http://schemas.microsoft.com/office/drawing/2014/main" xmlns="" id="{F418E5A5-FDDB-482E-8873-B9908AE36AFF}"/>
              </a:ext>
            </a:extLst>
          </p:cNvPr>
          <p:cNvGrpSpPr>
            <a:grpSpLocks/>
          </p:cNvGrpSpPr>
          <p:nvPr/>
        </p:nvGrpSpPr>
        <p:grpSpPr bwMode="auto">
          <a:xfrm>
            <a:off x="11043938" y="-78623"/>
            <a:ext cx="111125" cy="236537"/>
            <a:chOff x="7391400" y="1447800"/>
            <a:chExt cx="228600" cy="685800"/>
          </a:xfrm>
        </p:grpSpPr>
        <p:sp>
          <p:nvSpPr>
            <p:cNvPr id="1841" name="Freeform 769">
              <a:extLst>
                <a:ext uri="{FF2B5EF4-FFF2-40B4-BE49-F238E27FC236}">
                  <a16:creationId xmlns:a16="http://schemas.microsoft.com/office/drawing/2014/main" xmlns="" id="{CF248C8D-B199-4A56-B738-2FDDC510226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2" name="Freeform 770">
              <a:extLst>
                <a:ext uri="{FF2B5EF4-FFF2-40B4-BE49-F238E27FC236}">
                  <a16:creationId xmlns:a16="http://schemas.microsoft.com/office/drawing/2014/main" xmlns="" id="{5630ECB4-F87F-419E-8726-107BF65920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3" name="Oval 1842">
              <a:extLst>
                <a:ext uri="{FF2B5EF4-FFF2-40B4-BE49-F238E27FC236}">
                  <a16:creationId xmlns:a16="http://schemas.microsoft.com/office/drawing/2014/main" xmlns="" id="{E2E89D76-4C68-4731-96FE-2FBFBD29538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4" name="Group 285">
            <a:extLst>
              <a:ext uri="{FF2B5EF4-FFF2-40B4-BE49-F238E27FC236}">
                <a16:creationId xmlns:a16="http://schemas.microsoft.com/office/drawing/2014/main" xmlns="" id="{C0D37120-46B6-4434-A1B7-2094244FAFF3}"/>
              </a:ext>
            </a:extLst>
          </p:cNvPr>
          <p:cNvGrpSpPr>
            <a:grpSpLocks/>
          </p:cNvGrpSpPr>
          <p:nvPr/>
        </p:nvGrpSpPr>
        <p:grpSpPr bwMode="auto">
          <a:xfrm>
            <a:off x="11155063" y="-78623"/>
            <a:ext cx="111125" cy="236537"/>
            <a:chOff x="7391400" y="1447800"/>
            <a:chExt cx="228600" cy="685800"/>
          </a:xfrm>
        </p:grpSpPr>
        <p:sp>
          <p:nvSpPr>
            <p:cNvPr id="1845" name="Freeform 777">
              <a:extLst>
                <a:ext uri="{FF2B5EF4-FFF2-40B4-BE49-F238E27FC236}">
                  <a16:creationId xmlns:a16="http://schemas.microsoft.com/office/drawing/2014/main" xmlns="" id="{64FA711D-B77A-4CFE-88B0-E0B78FBF5D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6" name="Freeform 778">
              <a:extLst>
                <a:ext uri="{FF2B5EF4-FFF2-40B4-BE49-F238E27FC236}">
                  <a16:creationId xmlns:a16="http://schemas.microsoft.com/office/drawing/2014/main" xmlns="" id="{74451F8B-767D-4F8E-BE37-E7796FD7CE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47" name="Oval 1846">
              <a:extLst>
                <a:ext uri="{FF2B5EF4-FFF2-40B4-BE49-F238E27FC236}">
                  <a16:creationId xmlns:a16="http://schemas.microsoft.com/office/drawing/2014/main" xmlns="" id="{A610E8CF-DAB4-4C83-8DBD-CBACB33687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48" name="Group 293">
            <a:extLst>
              <a:ext uri="{FF2B5EF4-FFF2-40B4-BE49-F238E27FC236}">
                <a16:creationId xmlns:a16="http://schemas.microsoft.com/office/drawing/2014/main" xmlns="" id="{300C9562-8522-4AC1-997F-75EDDC5D9AB9}"/>
              </a:ext>
            </a:extLst>
          </p:cNvPr>
          <p:cNvGrpSpPr>
            <a:grpSpLocks/>
          </p:cNvGrpSpPr>
          <p:nvPr/>
        </p:nvGrpSpPr>
        <p:grpSpPr bwMode="auto">
          <a:xfrm>
            <a:off x="11266188" y="-78623"/>
            <a:ext cx="111125" cy="236537"/>
            <a:chOff x="7391400" y="1447800"/>
            <a:chExt cx="228600" cy="685800"/>
          </a:xfrm>
        </p:grpSpPr>
        <p:sp>
          <p:nvSpPr>
            <p:cNvPr id="1849" name="Freeform 785">
              <a:extLst>
                <a:ext uri="{FF2B5EF4-FFF2-40B4-BE49-F238E27FC236}">
                  <a16:creationId xmlns:a16="http://schemas.microsoft.com/office/drawing/2014/main" xmlns="" id="{986A7339-6B1F-4615-B11B-A1BB4E43E72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0" name="Freeform 786">
              <a:extLst>
                <a:ext uri="{FF2B5EF4-FFF2-40B4-BE49-F238E27FC236}">
                  <a16:creationId xmlns:a16="http://schemas.microsoft.com/office/drawing/2014/main" xmlns="" id="{CFCCD75D-2CB4-467E-BA72-6AD3B88FA56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1" name="Oval 1850">
              <a:extLst>
                <a:ext uri="{FF2B5EF4-FFF2-40B4-BE49-F238E27FC236}">
                  <a16:creationId xmlns:a16="http://schemas.microsoft.com/office/drawing/2014/main" xmlns="" id="{AF534FED-952D-4A1F-A5CE-9AD05533A3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2" name="Group 301">
            <a:extLst>
              <a:ext uri="{FF2B5EF4-FFF2-40B4-BE49-F238E27FC236}">
                <a16:creationId xmlns:a16="http://schemas.microsoft.com/office/drawing/2014/main" xmlns="" id="{62E825E3-C6A9-4800-9238-56EEB9806C65}"/>
              </a:ext>
            </a:extLst>
          </p:cNvPr>
          <p:cNvGrpSpPr>
            <a:grpSpLocks/>
          </p:cNvGrpSpPr>
          <p:nvPr/>
        </p:nvGrpSpPr>
        <p:grpSpPr bwMode="auto">
          <a:xfrm>
            <a:off x="11377313" y="-78623"/>
            <a:ext cx="111125" cy="236537"/>
            <a:chOff x="7391400" y="1447800"/>
            <a:chExt cx="228600" cy="685800"/>
          </a:xfrm>
        </p:grpSpPr>
        <p:sp>
          <p:nvSpPr>
            <p:cNvPr id="1853" name="Freeform 793">
              <a:extLst>
                <a:ext uri="{FF2B5EF4-FFF2-40B4-BE49-F238E27FC236}">
                  <a16:creationId xmlns:a16="http://schemas.microsoft.com/office/drawing/2014/main" xmlns="" id="{B9014843-F747-42CD-A8DE-2D142409CA5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4" name="Freeform 794">
              <a:extLst>
                <a:ext uri="{FF2B5EF4-FFF2-40B4-BE49-F238E27FC236}">
                  <a16:creationId xmlns:a16="http://schemas.microsoft.com/office/drawing/2014/main" xmlns="" id="{D40B9DF7-EEA4-418A-A436-E7026B88B16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5" name="Oval 1854">
              <a:extLst>
                <a:ext uri="{FF2B5EF4-FFF2-40B4-BE49-F238E27FC236}">
                  <a16:creationId xmlns:a16="http://schemas.microsoft.com/office/drawing/2014/main" xmlns="" id="{2A34A1F2-5390-4045-972C-158F7AFB5E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56" name="Group 309">
            <a:extLst>
              <a:ext uri="{FF2B5EF4-FFF2-40B4-BE49-F238E27FC236}">
                <a16:creationId xmlns:a16="http://schemas.microsoft.com/office/drawing/2014/main" xmlns="" id="{0ABEE48C-747E-4E9C-BECF-C762929ADD9D}"/>
              </a:ext>
            </a:extLst>
          </p:cNvPr>
          <p:cNvGrpSpPr>
            <a:grpSpLocks/>
          </p:cNvGrpSpPr>
          <p:nvPr/>
        </p:nvGrpSpPr>
        <p:grpSpPr bwMode="auto">
          <a:xfrm>
            <a:off x="11488438" y="-78623"/>
            <a:ext cx="111125" cy="236537"/>
            <a:chOff x="7391400" y="1447800"/>
            <a:chExt cx="228600" cy="685800"/>
          </a:xfrm>
        </p:grpSpPr>
        <p:sp>
          <p:nvSpPr>
            <p:cNvPr id="1857" name="Freeform 801">
              <a:extLst>
                <a:ext uri="{FF2B5EF4-FFF2-40B4-BE49-F238E27FC236}">
                  <a16:creationId xmlns:a16="http://schemas.microsoft.com/office/drawing/2014/main" xmlns="" id="{43A39463-DF88-44E9-AA97-B21F9980AF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8" name="Freeform 802">
              <a:extLst>
                <a:ext uri="{FF2B5EF4-FFF2-40B4-BE49-F238E27FC236}">
                  <a16:creationId xmlns:a16="http://schemas.microsoft.com/office/drawing/2014/main" xmlns="" id="{133DCC6F-80B6-4DC1-9B83-3402A1C8C5C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59" name="Oval 1858">
              <a:extLst>
                <a:ext uri="{FF2B5EF4-FFF2-40B4-BE49-F238E27FC236}">
                  <a16:creationId xmlns:a16="http://schemas.microsoft.com/office/drawing/2014/main" xmlns="" id="{A6F4EFA9-F101-45D5-97CD-6EF5701FA37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0" name="Group 274">
            <a:extLst>
              <a:ext uri="{FF2B5EF4-FFF2-40B4-BE49-F238E27FC236}">
                <a16:creationId xmlns:a16="http://schemas.microsoft.com/office/drawing/2014/main" xmlns="" id="{CA020019-F508-491E-BF4D-E0CBA80D5754}"/>
              </a:ext>
            </a:extLst>
          </p:cNvPr>
          <p:cNvGrpSpPr>
            <a:grpSpLocks/>
          </p:cNvGrpSpPr>
          <p:nvPr/>
        </p:nvGrpSpPr>
        <p:grpSpPr bwMode="auto">
          <a:xfrm>
            <a:off x="11594801" y="-78623"/>
            <a:ext cx="111125" cy="236537"/>
            <a:chOff x="7391400" y="1447800"/>
            <a:chExt cx="228600" cy="685800"/>
          </a:xfrm>
        </p:grpSpPr>
        <p:sp>
          <p:nvSpPr>
            <p:cNvPr id="1861" name="Freeform 809">
              <a:extLst>
                <a:ext uri="{FF2B5EF4-FFF2-40B4-BE49-F238E27FC236}">
                  <a16:creationId xmlns:a16="http://schemas.microsoft.com/office/drawing/2014/main" xmlns="" id="{F8770B00-4A23-4D41-99EB-C3788E7E91F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Freeform 810">
              <a:extLst>
                <a:ext uri="{FF2B5EF4-FFF2-40B4-BE49-F238E27FC236}">
                  <a16:creationId xmlns:a16="http://schemas.microsoft.com/office/drawing/2014/main" xmlns="" id="{5B8EBE95-B64D-41F4-8033-80051A6A132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3" name="Oval 1862">
              <a:extLst>
                <a:ext uri="{FF2B5EF4-FFF2-40B4-BE49-F238E27FC236}">
                  <a16:creationId xmlns:a16="http://schemas.microsoft.com/office/drawing/2014/main" xmlns="" id="{374CEAB7-C39E-4CFC-B965-8E4BF322F9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4" name="Group 250">
            <a:extLst>
              <a:ext uri="{FF2B5EF4-FFF2-40B4-BE49-F238E27FC236}">
                <a16:creationId xmlns:a16="http://schemas.microsoft.com/office/drawing/2014/main" xmlns="" id="{6416406C-37A5-4C67-990E-6F51ECC6D7CB}"/>
              </a:ext>
            </a:extLst>
          </p:cNvPr>
          <p:cNvGrpSpPr>
            <a:grpSpLocks/>
          </p:cNvGrpSpPr>
          <p:nvPr/>
        </p:nvGrpSpPr>
        <p:grpSpPr bwMode="auto">
          <a:xfrm>
            <a:off x="11720213" y="-78623"/>
            <a:ext cx="111125" cy="236537"/>
            <a:chOff x="7391400" y="1447800"/>
            <a:chExt cx="228600" cy="685800"/>
          </a:xfrm>
        </p:grpSpPr>
        <p:sp>
          <p:nvSpPr>
            <p:cNvPr id="1865" name="Freeform 817">
              <a:extLst>
                <a:ext uri="{FF2B5EF4-FFF2-40B4-BE49-F238E27FC236}">
                  <a16:creationId xmlns:a16="http://schemas.microsoft.com/office/drawing/2014/main" xmlns="" id="{8B6906E4-57C0-484A-878F-5A37B46CAA6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Freeform 818">
              <a:extLst>
                <a:ext uri="{FF2B5EF4-FFF2-40B4-BE49-F238E27FC236}">
                  <a16:creationId xmlns:a16="http://schemas.microsoft.com/office/drawing/2014/main" xmlns="" id="{1B805A2C-55B0-4DC9-B6FF-C41BC555ED9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7" name="Oval 1866">
              <a:extLst>
                <a:ext uri="{FF2B5EF4-FFF2-40B4-BE49-F238E27FC236}">
                  <a16:creationId xmlns:a16="http://schemas.microsoft.com/office/drawing/2014/main" xmlns="" id="{4339FE56-B6D2-40D6-A1B0-499F11B90F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8" name="Group 250">
            <a:extLst>
              <a:ext uri="{FF2B5EF4-FFF2-40B4-BE49-F238E27FC236}">
                <a16:creationId xmlns:a16="http://schemas.microsoft.com/office/drawing/2014/main" xmlns="" id="{CFB9420C-3B1C-4431-99F8-63220B38631A}"/>
              </a:ext>
            </a:extLst>
          </p:cNvPr>
          <p:cNvGrpSpPr>
            <a:grpSpLocks/>
          </p:cNvGrpSpPr>
          <p:nvPr/>
        </p:nvGrpSpPr>
        <p:grpSpPr bwMode="auto">
          <a:xfrm>
            <a:off x="11844038" y="-78623"/>
            <a:ext cx="111125" cy="236537"/>
            <a:chOff x="7391400" y="1447800"/>
            <a:chExt cx="228600" cy="685800"/>
          </a:xfrm>
        </p:grpSpPr>
        <p:sp>
          <p:nvSpPr>
            <p:cNvPr id="1869" name="Freeform 865">
              <a:extLst>
                <a:ext uri="{FF2B5EF4-FFF2-40B4-BE49-F238E27FC236}">
                  <a16:creationId xmlns:a16="http://schemas.microsoft.com/office/drawing/2014/main" xmlns="" id="{6A056AD5-E4FD-4201-8D5D-1CF7A2599C1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Freeform 866">
              <a:extLst>
                <a:ext uri="{FF2B5EF4-FFF2-40B4-BE49-F238E27FC236}">
                  <a16:creationId xmlns:a16="http://schemas.microsoft.com/office/drawing/2014/main" xmlns="" id="{919C92D8-0730-4A3E-93C3-4BD00638528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1" name="Oval 1870">
              <a:extLst>
                <a:ext uri="{FF2B5EF4-FFF2-40B4-BE49-F238E27FC236}">
                  <a16:creationId xmlns:a16="http://schemas.microsoft.com/office/drawing/2014/main" xmlns="" id="{14C527D6-2755-4AF9-90DD-B655E9783BE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2" name="Group 258">
            <a:extLst>
              <a:ext uri="{FF2B5EF4-FFF2-40B4-BE49-F238E27FC236}">
                <a16:creationId xmlns:a16="http://schemas.microsoft.com/office/drawing/2014/main" xmlns="" id="{7B00BB9F-6FDE-4E9D-A21F-45D4EA2D6C8D}"/>
              </a:ext>
            </a:extLst>
          </p:cNvPr>
          <p:cNvGrpSpPr>
            <a:grpSpLocks/>
          </p:cNvGrpSpPr>
          <p:nvPr/>
        </p:nvGrpSpPr>
        <p:grpSpPr bwMode="auto">
          <a:xfrm>
            <a:off x="11955163" y="-78623"/>
            <a:ext cx="111125" cy="236537"/>
            <a:chOff x="7391400" y="1447800"/>
            <a:chExt cx="228600" cy="685800"/>
          </a:xfrm>
        </p:grpSpPr>
        <p:sp>
          <p:nvSpPr>
            <p:cNvPr id="1873" name="Freeform 873">
              <a:extLst>
                <a:ext uri="{FF2B5EF4-FFF2-40B4-BE49-F238E27FC236}">
                  <a16:creationId xmlns:a16="http://schemas.microsoft.com/office/drawing/2014/main" xmlns="" id="{C6436D80-44E2-4928-B419-935FC310A10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Freeform 874">
              <a:extLst>
                <a:ext uri="{FF2B5EF4-FFF2-40B4-BE49-F238E27FC236}">
                  <a16:creationId xmlns:a16="http://schemas.microsoft.com/office/drawing/2014/main" xmlns="" id="{B57E4585-736D-45F4-8F53-27FA465FE7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5" name="Oval 1874">
              <a:extLst>
                <a:ext uri="{FF2B5EF4-FFF2-40B4-BE49-F238E27FC236}">
                  <a16:creationId xmlns:a16="http://schemas.microsoft.com/office/drawing/2014/main" xmlns="" id="{64680CA1-A729-4BDB-B0BC-AA350000357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6" name="Group 266">
            <a:extLst>
              <a:ext uri="{FF2B5EF4-FFF2-40B4-BE49-F238E27FC236}">
                <a16:creationId xmlns:a16="http://schemas.microsoft.com/office/drawing/2014/main" xmlns="" id="{700A7998-11C5-4E47-A80A-BC0404B6AD5A}"/>
              </a:ext>
            </a:extLst>
          </p:cNvPr>
          <p:cNvGrpSpPr>
            <a:grpSpLocks/>
          </p:cNvGrpSpPr>
          <p:nvPr/>
        </p:nvGrpSpPr>
        <p:grpSpPr bwMode="auto">
          <a:xfrm>
            <a:off x="12066287" y="-78623"/>
            <a:ext cx="109538" cy="236537"/>
            <a:chOff x="7391400" y="1447800"/>
            <a:chExt cx="228600" cy="685800"/>
          </a:xfrm>
        </p:grpSpPr>
        <p:sp>
          <p:nvSpPr>
            <p:cNvPr id="1877" name="Freeform 881">
              <a:extLst>
                <a:ext uri="{FF2B5EF4-FFF2-40B4-BE49-F238E27FC236}">
                  <a16:creationId xmlns:a16="http://schemas.microsoft.com/office/drawing/2014/main" xmlns="" id="{17C39EED-3845-40C3-B40C-6B1E814B7282}"/>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Freeform 882">
              <a:extLst>
                <a:ext uri="{FF2B5EF4-FFF2-40B4-BE49-F238E27FC236}">
                  <a16:creationId xmlns:a16="http://schemas.microsoft.com/office/drawing/2014/main" xmlns="" id="{AF63A717-013B-4FBE-A083-23FBDC777DCF}"/>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9" name="Oval 1878">
              <a:extLst>
                <a:ext uri="{FF2B5EF4-FFF2-40B4-BE49-F238E27FC236}">
                  <a16:creationId xmlns:a16="http://schemas.microsoft.com/office/drawing/2014/main" xmlns="" id="{8285FDBD-687E-4222-9712-4D987944CB3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0" name="Group 278">
            <a:extLst>
              <a:ext uri="{FF2B5EF4-FFF2-40B4-BE49-F238E27FC236}">
                <a16:creationId xmlns:a16="http://schemas.microsoft.com/office/drawing/2014/main" xmlns="" id="{84A3BF6B-C1B2-4592-91C5-29F953AE7E35}"/>
              </a:ext>
            </a:extLst>
          </p:cNvPr>
          <p:cNvGrpSpPr>
            <a:grpSpLocks/>
          </p:cNvGrpSpPr>
          <p:nvPr/>
        </p:nvGrpSpPr>
        <p:grpSpPr bwMode="auto">
          <a:xfrm flipV="1">
            <a:off x="10828038" y="223302"/>
            <a:ext cx="111125" cy="236537"/>
            <a:chOff x="7391400" y="1447800"/>
            <a:chExt cx="228600" cy="685800"/>
          </a:xfrm>
        </p:grpSpPr>
        <p:sp>
          <p:nvSpPr>
            <p:cNvPr id="1881" name="Freeform 1120">
              <a:extLst>
                <a:ext uri="{FF2B5EF4-FFF2-40B4-BE49-F238E27FC236}">
                  <a16:creationId xmlns:a16="http://schemas.microsoft.com/office/drawing/2014/main" xmlns="" id="{C53FCBD0-AF6C-4CEE-9B71-BFC9C7DA5DC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Freeform 1121">
              <a:extLst>
                <a:ext uri="{FF2B5EF4-FFF2-40B4-BE49-F238E27FC236}">
                  <a16:creationId xmlns:a16="http://schemas.microsoft.com/office/drawing/2014/main" xmlns="" id="{5D7751D6-F408-4559-A669-F6D657FB01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3" name="Oval 1882">
              <a:extLst>
                <a:ext uri="{FF2B5EF4-FFF2-40B4-BE49-F238E27FC236}">
                  <a16:creationId xmlns:a16="http://schemas.microsoft.com/office/drawing/2014/main" xmlns="" id="{70C6C0FC-B621-47A2-B23B-2A8F2E9025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4" name="Group 81">
            <a:extLst>
              <a:ext uri="{FF2B5EF4-FFF2-40B4-BE49-F238E27FC236}">
                <a16:creationId xmlns:a16="http://schemas.microsoft.com/office/drawing/2014/main" xmlns="" id="{FA1AD59D-2DD9-4056-87B5-2C5028DCA671}"/>
              </a:ext>
            </a:extLst>
          </p:cNvPr>
          <p:cNvGrpSpPr>
            <a:grpSpLocks/>
          </p:cNvGrpSpPr>
          <p:nvPr/>
        </p:nvGrpSpPr>
        <p:grpSpPr bwMode="auto">
          <a:xfrm flipV="1">
            <a:off x="10932813" y="223302"/>
            <a:ext cx="111125" cy="236537"/>
            <a:chOff x="7391400" y="1447800"/>
            <a:chExt cx="228600" cy="685800"/>
          </a:xfrm>
        </p:grpSpPr>
        <p:sp>
          <p:nvSpPr>
            <p:cNvPr id="1885" name="Freeform 1148">
              <a:extLst>
                <a:ext uri="{FF2B5EF4-FFF2-40B4-BE49-F238E27FC236}">
                  <a16:creationId xmlns:a16="http://schemas.microsoft.com/office/drawing/2014/main" xmlns="" id="{96D78945-DC7B-4B06-A8EB-0C2EE5EAA4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Freeform 1149">
              <a:extLst>
                <a:ext uri="{FF2B5EF4-FFF2-40B4-BE49-F238E27FC236}">
                  <a16:creationId xmlns:a16="http://schemas.microsoft.com/office/drawing/2014/main" xmlns="" id="{C5465EA7-7A4B-4125-8353-451A0928E9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7" name="Oval 1886">
              <a:extLst>
                <a:ext uri="{FF2B5EF4-FFF2-40B4-BE49-F238E27FC236}">
                  <a16:creationId xmlns:a16="http://schemas.microsoft.com/office/drawing/2014/main" xmlns="" id="{8FC46A7C-FC9D-4FE2-A9E8-C969E6DE793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8" name="Group 89">
            <a:extLst>
              <a:ext uri="{FF2B5EF4-FFF2-40B4-BE49-F238E27FC236}">
                <a16:creationId xmlns:a16="http://schemas.microsoft.com/office/drawing/2014/main" xmlns="" id="{4BA1274C-1777-4B94-B244-D48C0F34BD80}"/>
              </a:ext>
            </a:extLst>
          </p:cNvPr>
          <p:cNvGrpSpPr>
            <a:grpSpLocks/>
          </p:cNvGrpSpPr>
          <p:nvPr/>
        </p:nvGrpSpPr>
        <p:grpSpPr bwMode="auto">
          <a:xfrm flipV="1">
            <a:off x="11043938" y="223302"/>
            <a:ext cx="111125" cy="236537"/>
            <a:chOff x="7391400" y="1447800"/>
            <a:chExt cx="228600" cy="685800"/>
          </a:xfrm>
        </p:grpSpPr>
        <p:sp>
          <p:nvSpPr>
            <p:cNvPr id="1889" name="Freeform 1152">
              <a:extLst>
                <a:ext uri="{FF2B5EF4-FFF2-40B4-BE49-F238E27FC236}">
                  <a16:creationId xmlns:a16="http://schemas.microsoft.com/office/drawing/2014/main" xmlns="" id="{84CC15D6-DC5B-4772-95A4-BCB74BBE8F2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Freeform 1153">
              <a:extLst>
                <a:ext uri="{FF2B5EF4-FFF2-40B4-BE49-F238E27FC236}">
                  <a16:creationId xmlns:a16="http://schemas.microsoft.com/office/drawing/2014/main" xmlns="" id="{DC3600ED-671E-4B61-BADF-86CF9D1BC44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1" name="Oval 1890">
              <a:extLst>
                <a:ext uri="{FF2B5EF4-FFF2-40B4-BE49-F238E27FC236}">
                  <a16:creationId xmlns:a16="http://schemas.microsoft.com/office/drawing/2014/main" xmlns="" id="{1AF202E3-DBF4-4B95-AFB2-FA7C6ADDE18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2" name="Group 289">
            <a:extLst>
              <a:ext uri="{FF2B5EF4-FFF2-40B4-BE49-F238E27FC236}">
                <a16:creationId xmlns:a16="http://schemas.microsoft.com/office/drawing/2014/main" xmlns="" id="{77D8452D-05A5-4FAF-9BA5-9ABD06A9F067}"/>
              </a:ext>
            </a:extLst>
          </p:cNvPr>
          <p:cNvGrpSpPr>
            <a:grpSpLocks/>
          </p:cNvGrpSpPr>
          <p:nvPr/>
        </p:nvGrpSpPr>
        <p:grpSpPr bwMode="auto">
          <a:xfrm flipV="1">
            <a:off x="11155063" y="223302"/>
            <a:ext cx="111125" cy="236537"/>
            <a:chOff x="7391400" y="1447800"/>
            <a:chExt cx="228600" cy="685800"/>
          </a:xfrm>
        </p:grpSpPr>
        <p:sp>
          <p:nvSpPr>
            <p:cNvPr id="1893" name="Freeform 1156">
              <a:extLst>
                <a:ext uri="{FF2B5EF4-FFF2-40B4-BE49-F238E27FC236}">
                  <a16:creationId xmlns:a16="http://schemas.microsoft.com/office/drawing/2014/main" xmlns="" id="{49E2DBCD-0650-42CF-A43B-27FAD6D7B1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Freeform 1157">
              <a:extLst>
                <a:ext uri="{FF2B5EF4-FFF2-40B4-BE49-F238E27FC236}">
                  <a16:creationId xmlns:a16="http://schemas.microsoft.com/office/drawing/2014/main" xmlns="" id="{FB7E313E-C181-4D22-A14F-3AD375D6936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5" name="Oval 1894">
              <a:extLst>
                <a:ext uri="{FF2B5EF4-FFF2-40B4-BE49-F238E27FC236}">
                  <a16:creationId xmlns:a16="http://schemas.microsoft.com/office/drawing/2014/main" xmlns="" id="{C20F44F3-7106-47CE-AC6B-E941989D057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6" name="Group 297">
            <a:extLst>
              <a:ext uri="{FF2B5EF4-FFF2-40B4-BE49-F238E27FC236}">
                <a16:creationId xmlns:a16="http://schemas.microsoft.com/office/drawing/2014/main" xmlns="" id="{8156285A-F6F5-42D7-B4DE-3F6BD7C08948}"/>
              </a:ext>
            </a:extLst>
          </p:cNvPr>
          <p:cNvGrpSpPr>
            <a:grpSpLocks/>
          </p:cNvGrpSpPr>
          <p:nvPr/>
        </p:nvGrpSpPr>
        <p:grpSpPr bwMode="auto">
          <a:xfrm flipV="1">
            <a:off x="11266188" y="223302"/>
            <a:ext cx="111125" cy="236537"/>
            <a:chOff x="7391400" y="1447800"/>
            <a:chExt cx="228600" cy="685800"/>
          </a:xfrm>
        </p:grpSpPr>
        <p:sp>
          <p:nvSpPr>
            <p:cNvPr id="1897" name="Freeform 1160">
              <a:extLst>
                <a:ext uri="{FF2B5EF4-FFF2-40B4-BE49-F238E27FC236}">
                  <a16:creationId xmlns:a16="http://schemas.microsoft.com/office/drawing/2014/main" xmlns="" id="{8EF24DB6-5E65-48E1-A3D2-FF62114CF0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Freeform 1161">
              <a:extLst>
                <a:ext uri="{FF2B5EF4-FFF2-40B4-BE49-F238E27FC236}">
                  <a16:creationId xmlns:a16="http://schemas.microsoft.com/office/drawing/2014/main" xmlns="" id="{00A6F895-1583-488C-B125-DF190F48971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9" name="Oval 1898">
              <a:extLst>
                <a:ext uri="{FF2B5EF4-FFF2-40B4-BE49-F238E27FC236}">
                  <a16:creationId xmlns:a16="http://schemas.microsoft.com/office/drawing/2014/main" xmlns="" id="{D1770E87-7D99-4E0A-B13D-6B846711535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0" name="Group 305">
            <a:extLst>
              <a:ext uri="{FF2B5EF4-FFF2-40B4-BE49-F238E27FC236}">
                <a16:creationId xmlns:a16="http://schemas.microsoft.com/office/drawing/2014/main" xmlns="" id="{3F415AA4-DBCC-4609-8393-6DA00C4493D3}"/>
              </a:ext>
            </a:extLst>
          </p:cNvPr>
          <p:cNvGrpSpPr>
            <a:grpSpLocks/>
          </p:cNvGrpSpPr>
          <p:nvPr/>
        </p:nvGrpSpPr>
        <p:grpSpPr bwMode="auto">
          <a:xfrm flipV="1">
            <a:off x="11377313" y="223302"/>
            <a:ext cx="111125" cy="236537"/>
            <a:chOff x="7391400" y="1447800"/>
            <a:chExt cx="228600" cy="685800"/>
          </a:xfrm>
        </p:grpSpPr>
        <p:sp>
          <p:nvSpPr>
            <p:cNvPr id="1901" name="Freeform 1164">
              <a:extLst>
                <a:ext uri="{FF2B5EF4-FFF2-40B4-BE49-F238E27FC236}">
                  <a16:creationId xmlns:a16="http://schemas.microsoft.com/office/drawing/2014/main" xmlns="" id="{FF3DE94C-B4B6-4DB4-8B2B-B3E188BB6CA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Freeform 1165">
              <a:extLst>
                <a:ext uri="{FF2B5EF4-FFF2-40B4-BE49-F238E27FC236}">
                  <a16:creationId xmlns:a16="http://schemas.microsoft.com/office/drawing/2014/main" xmlns="" id="{0E5EB4AC-D315-4B15-AF29-34E1D5862EB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3" name="Oval 1902">
              <a:extLst>
                <a:ext uri="{FF2B5EF4-FFF2-40B4-BE49-F238E27FC236}">
                  <a16:creationId xmlns:a16="http://schemas.microsoft.com/office/drawing/2014/main" xmlns="" id="{A5D7AAC8-C4F3-4197-B8D8-EB72C7EFF82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4" name="Group 313">
            <a:extLst>
              <a:ext uri="{FF2B5EF4-FFF2-40B4-BE49-F238E27FC236}">
                <a16:creationId xmlns:a16="http://schemas.microsoft.com/office/drawing/2014/main" xmlns="" id="{8A72451C-121F-484A-98FD-36A82E760965}"/>
              </a:ext>
            </a:extLst>
          </p:cNvPr>
          <p:cNvGrpSpPr>
            <a:grpSpLocks/>
          </p:cNvGrpSpPr>
          <p:nvPr/>
        </p:nvGrpSpPr>
        <p:grpSpPr bwMode="auto">
          <a:xfrm flipV="1">
            <a:off x="11488438" y="223302"/>
            <a:ext cx="111125" cy="236537"/>
            <a:chOff x="7391400" y="1447800"/>
            <a:chExt cx="228600" cy="685800"/>
          </a:xfrm>
        </p:grpSpPr>
        <p:sp>
          <p:nvSpPr>
            <p:cNvPr id="1905" name="Freeform 1168">
              <a:extLst>
                <a:ext uri="{FF2B5EF4-FFF2-40B4-BE49-F238E27FC236}">
                  <a16:creationId xmlns:a16="http://schemas.microsoft.com/office/drawing/2014/main" xmlns="" id="{6CFA10B0-B7DF-45D1-8C62-4ED55E40378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Freeform 1169">
              <a:extLst>
                <a:ext uri="{FF2B5EF4-FFF2-40B4-BE49-F238E27FC236}">
                  <a16:creationId xmlns:a16="http://schemas.microsoft.com/office/drawing/2014/main" xmlns="" id="{51E5B7E2-E46B-4210-A6B7-3E1591464F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7" name="Oval 1906">
              <a:extLst>
                <a:ext uri="{FF2B5EF4-FFF2-40B4-BE49-F238E27FC236}">
                  <a16:creationId xmlns:a16="http://schemas.microsoft.com/office/drawing/2014/main" xmlns="" id="{C5E737D0-8743-4241-8528-27F4B34F157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8" name="Group 278">
            <a:extLst>
              <a:ext uri="{FF2B5EF4-FFF2-40B4-BE49-F238E27FC236}">
                <a16:creationId xmlns:a16="http://schemas.microsoft.com/office/drawing/2014/main" xmlns="" id="{4025CBF7-424A-4EEB-A56B-34ECA625EAFD}"/>
              </a:ext>
            </a:extLst>
          </p:cNvPr>
          <p:cNvGrpSpPr>
            <a:grpSpLocks/>
          </p:cNvGrpSpPr>
          <p:nvPr/>
        </p:nvGrpSpPr>
        <p:grpSpPr bwMode="auto">
          <a:xfrm flipV="1">
            <a:off x="11594801" y="223302"/>
            <a:ext cx="111125" cy="236537"/>
            <a:chOff x="7391400" y="1447800"/>
            <a:chExt cx="228600" cy="685800"/>
          </a:xfrm>
        </p:grpSpPr>
        <p:sp>
          <p:nvSpPr>
            <p:cNvPr id="1909" name="Freeform 1172">
              <a:extLst>
                <a:ext uri="{FF2B5EF4-FFF2-40B4-BE49-F238E27FC236}">
                  <a16:creationId xmlns:a16="http://schemas.microsoft.com/office/drawing/2014/main" xmlns="" id="{5C90E190-0A97-48B4-875E-C5453D07886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Freeform 1173">
              <a:extLst>
                <a:ext uri="{FF2B5EF4-FFF2-40B4-BE49-F238E27FC236}">
                  <a16:creationId xmlns:a16="http://schemas.microsoft.com/office/drawing/2014/main" xmlns="" id="{8E44F95E-E703-4A57-BC53-EF78A58C6E8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1" name="Oval 1910">
              <a:extLst>
                <a:ext uri="{FF2B5EF4-FFF2-40B4-BE49-F238E27FC236}">
                  <a16:creationId xmlns:a16="http://schemas.microsoft.com/office/drawing/2014/main" xmlns="" id="{FACBB04E-568D-4B30-86AB-541E7234C74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2" name="Group 254">
            <a:extLst>
              <a:ext uri="{FF2B5EF4-FFF2-40B4-BE49-F238E27FC236}">
                <a16:creationId xmlns:a16="http://schemas.microsoft.com/office/drawing/2014/main" xmlns="" id="{6B416D55-1A45-4612-87A4-2B8BCB824F30}"/>
              </a:ext>
            </a:extLst>
          </p:cNvPr>
          <p:cNvGrpSpPr>
            <a:grpSpLocks/>
          </p:cNvGrpSpPr>
          <p:nvPr/>
        </p:nvGrpSpPr>
        <p:grpSpPr bwMode="auto">
          <a:xfrm flipV="1">
            <a:off x="11720213" y="223302"/>
            <a:ext cx="111125" cy="236537"/>
            <a:chOff x="7391400" y="1447800"/>
            <a:chExt cx="228600" cy="685800"/>
          </a:xfrm>
        </p:grpSpPr>
        <p:sp>
          <p:nvSpPr>
            <p:cNvPr id="1913" name="Freeform 1176">
              <a:extLst>
                <a:ext uri="{FF2B5EF4-FFF2-40B4-BE49-F238E27FC236}">
                  <a16:creationId xmlns:a16="http://schemas.microsoft.com/office/drawing/2014/main" xmlns="" id="{8BDC3D6D-97C1-4A2F-85BD-AAACD14BE3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Freeform 1177">
              <a:extLst>
                <a:ext uri="{FF2B5EF4-FFF2-40B4-BE49-F238E27FC236}">
                  <a16:creationId xmlns:a16="http://schemas.microsoft.com/office/drawing/2014/main" xmlns="" id="{DE08E29F-1970-4981-8F66-ED956B6ABF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5" name="Oval 1914">
              <a:extLst>
                <a:ext uri="{FF2B5EF4-FFF2-40B4-BE49-F238E27FC236}">
                  <a16:creationId xmlns:a16="http://schemas.microsoft.com/office/drawing/2014/main" xmlns="" id="{EC1E98AC-F9D1-4061-81B6-AF4A26BE2A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6" name="Group 254">
            <a:extLst>
              <a:ext uri="{FF2B5EF4-FFF2-40B4-BE49-F238E27FC236}">
                <a16:creationId xmlns:a16="http://schemas.microsoft.com/office/drawing/2014/main" xmlns="" id="{95636FF9-CCD6-418F-BF8C-5743D834AD7F}"/>
              </a:ext>
            </a:extLst>
          </p:cNvPr>
          <p:cNvGrpSpPr>
            <a:grpSpLocks/>
          </p:cNvGrpSpPr>
          <p:nvPr/>
        </p:nvGrpSpPr>
        <p:grpSpPr bwMode="auto">
          <a:xfrm flipV="1">
            <a:off x="11844038" y="223302"/>
            <a:ext cx="111125" cy="236537"/>
            <a:chOff x="7391400" y="1447800"/>
            <a:chExt cx="228600" cy="685800"/>
          </a:xfrm>
        </p:grpSpPr>
        <p:sp>
          <p:nvSpPr>
            <p:cNvPr id="1917" name="Freeform 1200">
              <a:extLst>
                <a:ext uri="{FF2B5EF4-FFF2-40B4-BE49-F238E27FC236}">
                  <a16:creationId xmlns:a16="http://schemas.microsoft.com/office/drawing/2014/main" xmlns="" id="{A3EE280E-BDB0-4EE7-AFE8-195636BB636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Freeform 1201">
              <a:extLst>
                <a:ext uri="{FF2B5EF4-FFF2-40B4-BE49-F238E27FC236}">
                  <a16:creationId xmlns:a16="http://schemas.microsoft.com/office/drawing/2014/main" xmlns="" id="{3F3DA6A7-A963-48E2-B89C-3889AEEA2AD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9" name="Oval 1918">
              <a:extLst>
                <a:ext uri="{FF2B5EF4-FFF2-40B4-BE49-F238E27FC236}">
                  <a16:creationId xmlns:a16="http://schemas.microsoft.com/office/drawing/2014/main" xmlns="" id="{4138310D-B412-4BD5-A6F7-B482BA5DFC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0" name="Group 262">
            <a:extLst>
              <a:ext uri="{FF2B5EF4-FFF2-40B4-BE49-F238E27FC236}">
                <a16:creationId xmlns:a16="http://schemas.microsoft.com/office/drawing/2014/main" xmlns="" id="{7E765D5A-F22D-4B92-BA3B-3EF7AF2BBCAF}"/>
              </a:ext>
            </a:extLst>
          </p:cNvPr>
          <p:cNvGrpSpPr>
            <a:grpSpLocks/>
          </p:cNvGrpSpPr>
          <p:nvPr/>
        </p:nvGrpSpPr>
        <p:grpSpPr bwMode="auto">
          <a:xfrm flipV="1">
            <a:off x="11955163" y="223302"/>
            <a:ext cx="111125" cy="236537"/>
            <a:chOff x="7391400" y="1447800"/>
            <a:chExt cx="228600" cy="685800"/>
          </a:xfrm>
        </p:grpSpPr>
        <p:sp>
          <p:nvSpPr>
            <p:cNvPr id="1921" name="Freeform 1204">
              <a:extLst>
                <a:ext uri="{FF2B5EF4-FFF2-40B4-BE49-F238E27FC236}">
                  <a16:creationId xmlns:a16="http://schemas.microsoft.com/office/drawing/2014/main" xmlns="" id="{92E91133-817B-4AE8-9030-8CD1E2B141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Freeform 1205">
              <a:extLst>
                <a:ext uri="{FF2B5EF4-FFF2-40B4-BE49-F238E27FC236}">
                  <a16:creationId xmlns:a16="http://schemas.microsoft.com/office/drawing/2014/main" xmlns="" id="{CF91EE67-5DAE-482B-9FC3-AEE497A63A3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3" name="Oval 1922">
              <a:extLst>
                <a:ext uri="{FF2B5EF4-FFF2-40B4-BE49-F238E27FC236}">
                  <a16:creationId xmlns:a16="http://schemas.microsoft.com/office/drawing/2014/main" xmlns="" id="{DC4C76DA-E173-431A-88A7-F6D149E205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4" name="Group 270">
            <a:extLst>
              <a:ext uri="{FF2B5EF4-FFF2-40B4-BE49-F238E27FC236}">
                <a16:creationId xmlns:a16="http://schemas.microsoft.com/office/drawing/2014/main" xmlns="" id="{B645F673-E80D-4039-98D0-EF826FA7EA66}"/>
              </a:ext>
            </a:extLst>
          </p:cNvPr>
          <p:cNvGrpSpPr>
            <a:grpSpLocks/>
          </p:cNvGrpSpPr>
          <p:nvPr/>
        </p:nvGrpSpPr>
        <p:grpSpPr bwMode="auto">
          <a:xfrm flipV="1">
            <a:off x="12066287" y="223302"/>
            <a:ext cx="109538" cy="236537"/>
            <a:chOff x="7391400" y="1447800"/>
            <a:chExt cx="228600" cy="685800"/>
          </a:xfrm>
        </p:grpSpPr>
        <p:sp>
          <p:nvSpPr>
            <p:cNvPr id="1925" name="Freeform 1208">
              <a:extLst>
                <a:ext uri="{FF2B5EF4-FFF2-40B4-BE49-F238E27FC236}">
                  <a16:creationId xmlns:a16="http://schemas.microsoft.com/office/drawing/2014/main" xmlns="" id="{FB166E14-7E37-46E4-A103-1CC47A65B46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Freeform 1209">
              <a:extLst>
                <a:ext uri="{FF2B5EF4-FFF2-40B4-BE49-F238E27FC236}">
                  <a16:creationId xmlns:a16="http://schemas.microsoft.com/office/drawing/2014/main" xmlns="" id="{E63005F6-C738-4A20-982A-81D017DA270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7" name="Oval 1926">
              <a:extLst>
                <a:ext uri="{FF2B5EF4-FFF2-40B4-BE49-F238E27FC236}">
                  <a16:creationId xmlns:a16="http://schemas.microsoft.com/office/drawing/2014/main" xmlns="" id="{33074909-66BA-4613-9A2D-33615100E2E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8" name="Group 274">
            <a:extLst>
              <a:ext uri="{FF2B5EF4-FFF2-40B4-BE49-F238E27FC236}">
                <a16:creationId xmlns:a16="http://schemas.microsoft.com/office/drawing/2014/main" xmlns="" id="{4D182A95-AFC1-4AC7-A28C-2BD3CFFCB1D5}"/>
              </a:ext>
            </a:extLst>
          </p:cNvPr>
          <p:cNvGrpSpPr>
            <a:grpSpLocks/>
          </p:cNvGrpSpPr>
          <p:nvPr/>
        </p:nvGrpSpPr>
        <p:grpSpPr bwMode="auto">
          <a:xfrm>
            <a:off x="10749951" y="1967551"/>
            <a:ext cx="111125" cy="236537"/>
            <a:chOff x="7391400" y="1447800"/>
            <a:chExt cx="228600" cy="685800"/>
          </a:xfrm>
        </p:grpSpPr>
        <p:sp>
          <p:nvSpPr>
            <p:cNvPr id="1929" name="Freeform 705">
              <a:extLst>
                <a:ext uri="{FF2B5EF4-FFF2-40B4-BE49-F238E27FC236}">
                  <a16:creationId xmlns:a16="http://schemas.microsoft.com/office/drawing/2014/main" xmlns="" id="{7721AFC6-0421-4F65-849A-32719A34F6A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Freeform 706">
              <a:extLst>
                <a:ext uri="{FF2B5EF4-FFF2-40B4-BE49-F238E27FC236}">
                  <a16:creationId xmlns:a16="http://schemas.microsoft.com/office/drawing/2014/main" xmlns="" id="{E4693376-5DE7-45CA-AE9B-5845561B7C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1" name="Oval 1930">
              <a:extLst>
                <a:ext uri="{FF2B5EF4-FFF2-40B4-BE49-F238E27FC236}">
                  <a16:creationId xmlns:a16="http://schemas.microsoft.com/office/drawing/2014/main" xmlns="" id="{C66A9D50-CC36-4C57-A3ED-7577D58FD5E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2" name="Group 77">
            <a:extLst>
              <a:ext uri="{FF2B5EF4-FFF2-40B4-BE49-F238E27FC236}">
                <a16:creationId xmlns:a16="http://schemas.microsoft.com/office/drawing/2014/main" xmlns="" id="{85EBD959-49D7-4C8D-A19D-0E135759F846}"/>
              </a:ext>
            </a:extLst>
          </p:cNvPr>
          <p:cNvGrpSpPr>
            <a:grpSpLocks/>
          </p:cNvGrpSpPr>
          <p:nvPr/>
        </p:nvGrpSpPr>
        <p:grpSpPr bwMode="auto">
          <a:xfrm>
            <a:off x="10854726" y="1967551"/>
            <a:ext cx="111125" cy="236537"/>
            <a:chOff x="7391400" y="1447800"/>
            <a:chExt cx="228600" cy="685800"/>
          </a:xfrm>
        </p:grpSpPr>
        <p:sp>
          <p:nvSpPr>
            <p:cNvPr id="1933" name="Freeform 761">
              <a:extLst>
                <a:ext uri="{FF2B5EF4-FFF2-40B4-BE49-F238E27FC236}">
                  <a16:creationId xmlns:a16="http://schemas.microsoft.com/office/drawing/2014/main" xmlns="" id="{76968D39-8583-4792-B6B9-1A4CA5025A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Freeform 762">
              <a:extLst>
                <a:ext uri="{FF2B5EF4-FFF2-40B4-BE49-F238E27FC236}">
                  <a16:creationId xmlns:a16="http://schemas.microsoft.com/office/drawing/2014/main" xmlns="" id="{1C559D83-0D65-4031-9206-C602D74B1D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5" name="Oval 1934">
              <a:extLst>
                <a:ext uri="{FF2B5EF4-FFF2-40B4-BE49-F238E27FC236}">
                  <a16:creationId xmlns:a16="http://schemas.microsoft.com/office/drawing/2014/main" xmlns="" id="{FF804C5D-59F9-4E64-A566-79569D8D6E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6" name="Group 85">
            <a:extLst>
              <a:ext uri="{FF2B5EF4-FFF2-40B4-BE49-F238E27FC236}">
                <a16:creationId xmlns:a16="http://schemas.microsoft.com/office/drawing/2014/main" xmlns="" id="{E8408177-1108-4632-9DC3-5B6C758E2D3B}"/>
              </a:ext>
            </a:extLst>
          </p:cNvPr>
          <p:cNvGrpSpPr>
            <a:grpSpLocks/>
          </p:cNvGrpSpPr>
          <p:nvPr/>
        </p:nvGrpSpPr>
        <p:grpSpPr bwMode="auto">
          <a:xfrm>
            <a:off x="10965851" y="1967551"/>
            <a:ext cx="111125" cy="236537"/>
            <a:chOff x="7391400" y="1447800"/>
            <a:chExt cx="228600" cy="685800"/>
          </a:xfrm>
        </p:grpSpPr>
        <p:sp>
          <p:nvSpPr>
            <p:cNvPr id="1937" name="Freeform 769">
              <a:extLst>
                <a:ext uri="{FF2B5EF4-FFF2-40B4-BE49-F238E27FC236}">
                  <a16:creationId xmlns:a16="http://schemas.microsoft.com/office/drawing/2014/main" xmlns="" id="{B8FDE450-C99E-4F4B-9F35-8A19DF3148A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Freeform 770">
              <a:extLst>
                <a:ext uri="{FF2B5EF4-FFF2-40B4-BE49-F238E27FC236}">
                  <a16:creationId xmlns:a16="http://schemas.microsoft.com/office/drawing/2014/main" xmlns="" id="{E406DC4D-44E9-41E5-A7CC-AE04E198685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9" name="Oval 1938">
              <a:extLst>
                <a:ext uri="{FF2B5EF4-FFF2-40B4-BE49-F238E27FC236}">
                  <a16:creationId xmlns:a16="http://schemas.microsoft.com/office/drawing/2014/main" xmlns="" id="{FAB04731-06F7-405E-A701-AD81592AE9F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0" name="Group 285">
            <a:extLst>
              <a:ext uri="{FF2B5EF4-FFF2-40B4-BE49-F238E27FC236}">
                <a16:creationId xmlns:a16="http://schemas.microsoft.com/office/drawing/2014/main" xmlns="" id="{D8818B26-3DF9-4011-9FFB-8ECA70EBA0AD}"/>
              </a:ext>
            </a:extLst>
          </p:cNvPr>
          <p:cNvGrpSpPr>
            <a:grpSpLocks/>
          </p:cNvGrpSpPr>
          <p:nvPr/>
        </p:nvGrpSpPr>
        <p:grpSpPr bwMode="auto">
          <a:xfrm>
            <a:off x="11076976" y="1967551"/>
            <a:ext cx="111125" cy="236537"/>
            <a:chOff x="7391400" y="1447800"/>
            <a:chExt cx="228600" cy="685800"/>
          </a:xfrm>
        </p:grpSpPr>
        <p:sp>
          <p:nvSpPr>
            <p:cNvPr id="1941" name="Freeform 777">
              <a:extLst>
                <a:ext uri="{FF2B5EF4-FFF2-40B4-BE49-F238E27FC236}">
                  <a16:creationId xmlns:a16="http://schemas.microsoft.com/office/drawing/2014/main" xmlns="" id="{C0C1E71A-41A6-4750-9211-8BF1361322D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Freeform 778">
              <a:extLst>
                <a:ext uri="{FF2B5EF4-FFF2-40B4-BE49-F238E27FC236}">
                  <a16:creationId xmlns:a16="http://schemas.microsoft.com/office/drawing/2014/main" xmlns="" id="{F28CDA52-9BD7-4414-A4AD-360738C8DF3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3" name="Oval 1942">
              <a:extLst>
                <a:ext uri="{FF2B5EF4-FFF2-40B4-BE49-F238E27FC236}">
                  <a16:creationId xmlns:a16="http://schemas.microsoft.com/office/drawing/2014/main" xmlns="" id="{3586FE84-1C59-49C2-BDDD-0C8DCFD855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4" name="Group 293">
            <a:extLst>
              <a:ext uri="{FF2B5EF4-FFF2-40B4-BE49-F238E27FC236}">
                <a16:creationId xmlns:a16="http://schemas.microsoft.com/office/drawing/2014/main" xmlns="" id="{3E31A563-EE3F-4B10-BCFD-BC17A460DE07}"/>
              </a:ext>
            </a:extLst>
          </p:cNvPr>
          <p:cNvGrpSpPr>
            <a:grpSpLocks/>
          </p:cNvGrpSpPr>
          <p:nvPr/>
        </p:nvGrpSpPr>
        <p:grpSpPr bwMode="auto">
          <a:xfrm>
            <a:off x="11188101" y="1967551"/>
            <a:ext cx="111125" cy="236537"/>
            <a:chOff x="7391400" y="1447800"/>
            <a:chExt cx="228600" cy="685800"/>
          </a:xfrm>
        </p:grpSpPr>
        <p:sp>
          <p:nvSpPr>
            <p:cNvPr id="1945" name="Freeform 785">
              <a:extLst>
                <a:ext uri="{FF2B5EF4-FFF2-40B4-BE49-F238E27FC236}">
                  <a16:creationId xmlns:a16="http://schemas.microsoft.com/office/drawing/2014/main" xmlns="" id="{1D9340AE-F0B3-45D1-B082-F044149F10E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Freeform 786">
              <a:extLst>
                <a:ext uri="{FF2B5EF4-FFF2-40B4-BE49-F238E27FC236}">
                  <a16:creationId xmlns:a16="http://schemas.microsoft.com/office/drawing/2014/main" xmlns="" id="{4B225403-48C7-4C9F-93A8-F9F2BCF794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7" name="Oval 1946">
              <a:extLst>
                <a:ext uri="{FF2B5EF4-FFF2-40B4-BE49-F238E27FC236}">
                  <a16:creationId xmlns:a16="http://schemas.microsoft.com/office/drawing/2014/main" xmlns="" id="{84C2977C-9921-41B0-A7F6-DF1A782B4A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8" name="Group 301">
            <a:extLst>
              <a:ext uri="{FF2B5EF4-FFF2-40B4-BE49-F238E27FC236}">
                <a16:creationId xmlns:a16="http://schemas.microsoft.com/office/drawing/2014/main" xmlns="" id="{04646B1E-20C2-4B01-A8B7-5DE5CF451D68}"/>
              </a:ext>
            </a:extLst>
          </p:cNvPr>
          <p:cNvGrpSpPr>
            <a:grpSpLocks/>
          </p:cNvGrpSpPr>
          <p:nvPr/>
        </p:nvGrpSpPr>
        <p:grpSpPr bwMode="auto">
          <a:xfrm>
            <a:off x="11299226" y="1967551"/>
            <a:ext cx="111125" cy="236537"/>
            <a:chOff x="7391400" y="1447800"/>
            <a:chExt cx="228600" cy="685800"/>
          </a:xfrm>
        </p:grpSpPr>
        <p:sp>
          <p:nvSpPr>
            <p:cNvPr id="1949" name="Freeform 793">
              <a:extLst>
                <a:ext uri="{FF2B5EF4-FFF2-40B4-BE49-F238E27FC236}">
                  <a16:creationId xmlns:a16="http://schemas.microsoft.com/office/drawing/2014/main" xmlns="" id="{049DFF3A-2B6E-4908-82EA-B9AD5893666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Freeform 794">
              <a:extLst>
                <a:ext uri="{FF2B5EF4-FFF2-40B4-BE49-F238E27FC236}">
                  <a16:creationId xmlns:a16="http://schemas.microsoft.com/office/drawing/2014/main" xmlns="" id="{74A027F7-4777-49D0-BA79-DE01304EF55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1" name="Oval 1950">
              <a:extLst>
                <a:ext uri="{FF2B5EF4-FFF2-40B4-BE49-F238E27FC236}">
                  <a16:creationId xmlns:a16="http://schemas.microsoft.com/office/drawing/2014/main" xmlns="" id="{1323ECA1-380C-4B54-BBF4-D4D165CA9B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2" name="Group 309">
            <a:extLst>
              <a:ext uri="{FF2B5EF4-FFF2-40B4-BE49-F238E27FC236}">
                <a16:creationId xmlns:a16="http://schemas.microsoft.com/office/drawing/2014/main" xmlns="" id="{BE2F48F2-36C5-4427-8429-9491A3C1F7E1}"/>
              </a:ext>
            </a:extLst>
          </p:cNvPr>
          <p:cNvGrpSpPr>
            <a:grpSpLocks/>
          </p:cNvGrpSpPr>
          <p:nvPr/>
        </p:nvGrpSpPr>
        <p:grpSpPr bwMode="auto">
          <a:xfrm>
            <a:off x="11410351" y="1967551"/>
            <a:ext cx="111125" cy="236537"/>
            <a:chOff x="7391400" y="1447800"/>
            <a:chExt cx="228600" cy="685800"/>
          </a:xfrm>
        </p:grpSpPr>
        <p:sp>
          <p:nvSpPr>
            <p:cNvPr id="1953" name="Freeform 801">
              <a:extLst>
                <a:ext uri="{FF2B5EF4-FFF2-40B4-BE49-F238E27FC236}">
                  <a16:creationId xmlns:a16="http://schemas.microsoft.com/office/drawing/2014/main" xmlns="" id="{9BFC7069-05EE-4538-80A9-0F80F40EADB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Freeform 802">
              <a:extLst>
                <a:ext uri="{FF2B5EF4-FFF2-40B4-BE49-F238E27FC236}">
                  <a16:creationId xmlns:a16="http://schemas.microsoft.com/office/drawing/2014/main" xmlns="" id="{D32CB63A-C51A-48FF-9772-9BE8BAB8050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5" name="Oval 1954">
              <a:extLst>
                <a:ext uri="{FF2B5EF4-FFF2-40B4-BE49-F238E27FC236}">
                  <a16:creationId xmlns:a16="http://schemas.microsoft.com/office/drawing/2014/main" xmlns="" id="{3D045BFD-94CB-48E8-9D38-B5D16B5C09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6" name="Group 274">
            <a:extLst>
              <a:ext uri="{FF2B5EF4-FFF2-40B4-BE49-F238E27FC236}">
                <a16:creationId xmlns:a16="http://schemas.microsoft.com/office/drawing/2014/main" xmlns="" id="{5FFD77B5-5DEA-4F0B-83D3-12EBFD2A9C78}"/>
              </a:ext>
            </a:extLst>
          </p:cNvPr>
          <p:cNvGrpSpPr>
            <a:grpSpLocks/>
          </p:cNvGrpSpPr>
          <p:nvPr/>
        </p:nvGrpSpPr>
        <p:grpSpPr bwMode="auto">
          <a:xfrm>
            <a:off x="11516714" y="1967551"/>
            <a:ext cx="111125" cy="236537"/>
            <a:chOff x="7391400" y="1447800"/>
            <a:chExt cx="228600" cy="685800"/>
          </a:xfrm>
        </p:grpSpPr>
        <p:sp>
          <p:nvSpPr>
            <p:cNvPr id="1957" name="Freeform 809">
              <a:extLst>
                <a:ext uri="{FF2B5EF4-FFF2-40B4-BE49-F238E27FC236}">
                  <a16:creationId xmlns:a16="http://schemas.microsoft.com/office/drawing/2014/main" xmlns="" id="{DD9A749B-D6A3-4B43-A485-9FFC60098E5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Freeform 810">
              <a:extLst>
                <a:ext uri="{FF2B5EF4-FFF2-40B4-BE49-F238E27FC236}">
                  <a16:creationId xmlns:a16="http://schemas.microsoft.com/office/drawing/2014/main" xmlns="" id="{C3C3C575-4B07-49C4-AC96-9F66B6C7D2F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9" name="Oval 1958">
              <a:extLst>
                <a:ext uri="{FF2B5EF4-FFF2-40B4-BE49-F238E27FC236}">
                  <a16:creationId xmlns:a16="http://schemas.microsoft.com/office/drawing/2014/main" xmlns="" id="{1BC644FB-0A40-41FB-A73A-0CF90E3D00D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0" name="Group 250">
            <a:extLst>
              <a:ext uri="{FF2B5EF4-FFF2-40B4-BE49-F238E27FC236}">
                <a16:creationId xmlns:a16="http://schemas.microsoft.com/office/drawing/2014/main" xmlns="" id="{1B042F9A-121C-4EC6-AC67-5265CD254D54}"/>
              </a:ext>
            </a:extLst>
          </p:cNvPr>
          <p:cNvGrpSpPr>
            <a:grpSpLocks/>
          </p:cNvGrpSpPr>
          <p:nvPr/>
        </p:nvGrpSpPr>
        <p:grpSpPr bwMode="auto">
          <a:xfrm>
            <a:off x="11642126" y="1967551"/>
            <a:ext cx="111125" cy="236537"/>
            <a:chOff x="7391400" y="1447800"/>
            <a:chExt cx="228600" cy="685800"/>
          </a:xfrm>
        </p:grpSpPr>
        <p:sp>
          <p:nvSpPr>
            <p:cNvPr id="1961" name="Freeform 817">
              <a:extLst>
                <a:ext uri="{FF2B5EF4-FFF2-40B4-BE49-F238E27FC236}">
                  <a16:creationId xmlns:a16="http://schemas.microsoft.com/office/drawing/2014/main" xmlns="" id="{B179FAD4-1AD0-4991-80CB-9FF5939B77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Freeform 818">
              <a:extLst>
                <a:ext uri="{FF2B5EF4-FFF2-40B4-BE49-F238E27FC236}">
                  <a16:creationId xmlns:a16="http://schemas.microsoft.com/office/drawing/2014/main" xmlns="" id="{E8E19FC0-93EA-4A70-9B91-6C261F5B40F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3" name="Oval 1962">
              <a:extLst>
                <a:ext uri="{FF2B5EF4-FFF2-40B4-BE49-F238E27FC236}">
                  <a16:creationId xmlns:a16="http://schemas.microsoft.com/office/drawing/2014/main" xmlns="" id="{6C7455A2-D468-4A80-B105-1BFD217F95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4" name="Group 250">
            <a:extLst>
              <a:ext uri="{FF2B5EF4-FFF2-40B4-BE49-F238E27FC236}">
                <a16:creationId xmlns:a16="http://schemas.microsoft.com/office/drawing/2014/main" xmlns="" id="{5FB31D30-6A03-49AF-B74C-C92FB1DAD7C8}"/>
              </a:ext>
            </a:extLst>
          </p:cNvPr>
          <p:cNvGrpSpPr>
            <a:grpSpLocks/>
          </p:cNvGrpSpPr>
          <p:nvPr/>
        </p:nvGrpSpPr>
        <p:grpSpPr bwMode="auto">
          <a:xfrm>
            <a:off x="11765951" y="1967551"/>
            <a:ext cx="111125" cy="236537"/>
            <a:chOff x="7391400" y="1447800"/>
            <a:chExt cx="228600" cy="685800"/>
          </a:xfrm>
        </p:grpSpPr>
        <p:sp>
          <p:nvSpPr>
            <p:cNvPr id="1965" name="Freeform 865">
              <a:extLst>
                <a:ext uri="{FF2B5EF4-FFF2-40B4-BE49-F238E27FC236}">
                  <a16:creationId xmlns:a16="http://schemas.microsoft.com/office/drawing/2014/main" xmlns="" id="{DE3EA822-0E85-40EA-A74A-4C8D7F5BEF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Freeform 866">
              <a:extLst>
                <a:ext uri="{FF2B5EF4-FFF2-40B4-BE49-F238E27FC236}">
                  <a16:creationId xmlns:a16="http://schemas.microsoft.com/office/drawing/2014/main" xmlns="" id="{422E8155-8246-42AB-8C72-FB24EDFC60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7" name="Oval 1966">
              <a:extLst>
                <a:ext uri="{FF2B5EF4-FFF2-40B4-BE49-F238E27FC236}">
                  <a16:creationId xmlns:a16="http://schemas.microsoft.com/office/drawing/2014/main" xmlns="" id="{900D8AF6-7CF8-413E-A4BB-35381A6C5D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8" name="Group 258">
            <a:extLst>
              <a:ext uri="{FF2B5EF4-FFF2-40B4-BE49-F238E27FC236}">
                <a16:creationId xmlns:a16="http://schemas.microsoft.com/office/drawing/2014/main" xmlns="" id="{F96E21C5-4513-4CA0-95BF-DF2C6E799471}"/>
              </a:ext>
            </a:extLst>
          </p:cNvPr>
          <p:cNvGrpSpPr>
            <a:grpSpLocks/>
          </p:cNvGrpSpPr>
          <p:nvPr/>
        </p:nvGrpSpPr>
        <p:grpSpPr bwMode="auto">
          <a:xfrm>
            <a:off x="11877076" y="1967551"/>
            <a:ext cx="111125" cy="236537"/>
            <a:chOff x="7391400" y="1447800"/>
            <a:chExt cx="228600" cy="685800"/>
          </a:xfrm>
        </p:grpSpPr>
        <p:sp>
          <p:nvSpPr>
            <p:cNvPr id="1969" name="Freeform 873">
              <a:extLst>
                <a:ext uri="{FF2B5EF4-FFF2-40B4-BE49-F238E27FC236}">
                  <a16:creationId xmlns:a16="http://schemas.microsoft.com/office/drawing/2014/main" xmlns="" id="{FCB43653-013D-4006-A55D-9E0EE55AAFD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Freeform 874">
              <a:extLst>
                <a:ext uri="{FF2B5EF4-FFF2-40B4-BE49-F238E27FC236}">
                  <a16:creationId xmlns:a16="http://schemas.microsoft.com/office/drawing/2014/main" xmlns="" id="{0E024E16-CAC8-4640-99DC-7AD000D8A9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1" name="Oval 1970">
              <a:extLst>
                <a:ext uri="{FF2B5EF4-FFF2-40B4-BE49-F238E27FC236}">
                  <a16:creationId xmlns:a16="http://schemas.microsoft.com/office/drawing/2014/main" xmlns="" id="{8259CC3A-6062-4557-A1D2-8D5E2F3F27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2" name="Group 266">
            <a:extLst>
              <a:ext uri="{FF2B5EF4-FFF2-40B4-BE49-F238E27FC236}">
                <a16:creationId xmlns:a16="http://schemas.microsoft.com/office/drawing/2014/main" xmlns="" id="{FBCAA080-2751-4C30-959F-E84CDC23E4AA}"/>
              </a:ext>
            </a:extLst>
          </p:cNvPr>
          <p:cNvGrpSpPr>
            <a:grpSpLocks/>
          </p:cNvGrpSpPr>
          <p:nvPr/>
        </p:nvGrpSpPr>
        <p:grpSpPr bwMode="auto">
          <a:xfrm>
            <a:off x="11988200" y="1967551"/>
            <a:ext cx="109538" cy="236537"/>
            <a:chOff x="7391400" y="1447800"/>
            <a:chExt cx="228600" cy="685800"/>
          </a:xfrm>
        </p:grpSpPr>
        <p:sp>
          <p:nvSpPr>
            <p:cNvPr id="1973" name="Freeform 881">
              <a:extLst>
                <a:ext uri="{FF2B5EF4-FFF2-40B4-BE49-F238E27FC236}">
                  <a16:creationId xmlns:a16="http://schemas.microsoft.com/office/drawing/2014/main" xmlns="" id="{3CEBFD8F-0282-4782-B6D4-17AEED2CCF07}"/>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Freeform 882">
              <a:extLst>
                <a:ext uri="{FF2B5EF4-FFF2-40B4-BE49-F238E27FC236}">
                  <a16:creationId xmlns:a16="http://schemas.microsoft.com/office/drawing/2014/main" xmlns="" id="{5FA613C6-FCC2-4062-9A18-FB8839FB72A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5" name="Oval 1974">
              <a:extLst>
                <a:ext uri="{FF2B5EF4-FFF2-40B4-BE49-F238E27FC236}">
                  <a16:creationId xmlns:a16="http://schemas.microsoft.com/office/drawing/2014/main" xmlns="" id="{17DE3333-AE0E-4D1C-BC0A-1D1422C20D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6" name="Group 325">
            <a:extLst>
              <a:ext uri="{FF2B5EF4-FFF2-40B4-BE49-F238E27FC236}">
                <a16:creationId xmlns:a16="http://schemas.microsoft.com/office/drawing/2014/main" xmlns="" id="{51658111-BAF2-4354-879B-62395CC8BD2C}"/>
              </a:ext>
            </a:extLst>
          </p:cNvPr>
          <p:cNvGrpSpPr>
            <a:grpSpLocks/>
          </p:cNvGrpSpPr>
          <p:nvPr/>
        </p:nvGrpSpPr>
        <p:grpSpPr bwMode="auto">
          <a:xfrm>
            <a:off x="12097738" y="1967551"/>
            <a:ext cx="112712" cy="236537"/>
            <a:chOff x="7391400" y="1447800"/>
            <a:chExt cx="228600" cy="685800"/>
          </a:xfrm>
        </p:grpSpPr>
        <p:sp>
          <p:nvSpPr>
            <p:cNvPr id="1977" name="Freeform 897">
              <a:extLst>
                <a:ext uri="{FF2B5EF4-FFF2-40B4-BE49-F238E27FC236}">
                  <a16:creationId xmlns:a16="http://schemas.microsoft.com/office/drawing/2014/main" xmlns="" id="{1F72D395-A625-44D8-9934-54D0C6AC4C2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Freeform 898">
              <a:extLst>
                <a:ext uri="{FF2B5EF4-FFF2-40B4-BE49-F238E27FC236}">
                  <a16:creationId xmlns:a16="http://schemas.microsoft.com/office/drawing/2014/main" xmlns="" id="{21298B8C-E3A1-4D04-BDE0-930F55E1ED64}"/>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9" name="Oval 1978">
              <a:extLst>
                <a:ext uri="{FF2B5EF4-FFF2-40B4-BE49-F238E27FC236}">
                  <a16:creationId xmlns:a16="http://schemas.microsoft.com/office/drawing/2014/main" xmlns="" id="{2DF63895-9798-4E8B-B19B-169B92B2F0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0" name="Group 278">
            <a:extLst>
              <a:ext uri="{FF2B5EF4-FFF2-40B4-BE49-F238E27FC236}">
                <a16:creationId xmlns:a16="http://schemas.microsoft.com/office/drawing/2014/main" xmlns="" id="{B2F3956D-1659-41D2-929A-4D9ABC34D965}"/>
              </a:ext>
            </a:extLst>
          </p:cNvPr>
          <p:cNvGrpSpPr>
            <a:grpSpLocks/>
          </p:cNvGrpSpPr>
          <p:nvPr/>
        </p:nvGrpSpPr>
        <p:grpSpPr bwMode="auto">
          <a:xfrm flipV="1">
            <a:off x="10749951" y="2240601"/>
            <a:ext cx="111125" cy="236537"/>
            <a:chOff x="7391400" y="1447800"/>
            <a:chExt cx="228600" cy="685800"/>
          </a:xfrm>
        </p:grpSpPr>
        <p:sp>
          <p:nvSpPr>
            <p:cNvPr id="1981" name="Freeform 1120">
              <a:extLst>
                <a:ext uri="{FF2B5EF4-FFF2-40B4-BE49-F238E27FC236}">
                  <a16:creationId xmlns:a16="http://schemas.microsoft.com/office/drawing/2014/main" xmlns="" id="{B9B4D60A-2EF4-43C9-880B-D170D4484FB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Freeform 1121">
              <a:extLst>
                <a:ext uri="{FF2B5EF4-FFF2-40B4-BE49-F238E27FC236}">
                  <a16:creationId xmlns:a16="http://schemas.microsoft.com/office/drawing/2014/main" xmlns="" id="{B4448EE0-2FDA-40D9-B819-B18B1AF296A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3" name="Oval 1982">
              <a:extLst>
                <a:ext uri="{FF2B5EF4-FFF2-40B4-BE49-F238E27FC236}">
                  <a16:creationId xmlns:a16="http://schemas.microsoft.com/office/drawing/2014/main" xmlns="" id="{9106B799-BD2A-4675-AC0C-73621EB5B8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4" name="Group 81">
            <a:extLst>
              <a:ext uri="{FF2B5EF4-FFF2-40B4-BE49-F238E27FC236}">
                <a16:creationId xmlns:a16="http://schemas.microsoft.com/office/drawing/2014/main" xmlns="" id="{D1DF9643-34A1-4BC2-86F2-E48FD4F01D2A}"/>
              </a:ext>
            </a:extLst>
          </p:cNvPr>
          <p:cNvGrpSpPr>
            <a:grpSpLocks/>
          </p:cNvGrpSpPr>
          <p:nvPr/>
        </p:nvGrpSpPr>
        <p:grpSpPr bwMode="auto">
          <a:xfrm flipV="1">
            <a:off x="10854726" y="2240601"/>
            <a:ext cx="111125" cy="236537"/>
            <a:chOff x="7391400" y="1447800"/>
            <a:chExt cx="228600" cy="685800"/>
          </a:xfrm>
        </p:grpSpPr>
        <p:sp>
          <p:nvSpPr>
            <p:cNvPr id="1985" name="Freeform 1148">
              <a:extLst>
                <a:ext uri="{FF2B5EF4-FFF2-40B4-BE49-F238E27FC236}">
                  <a16:creationId xmlns:a16="http://schemas.microsoft.com/office/drawing/2014/main" xmlns="" id="{B2CA3670-B70A-4F0F-AC33-19FE09B402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Freeform 1149">
              <a:extLst>
                <a:ext uri="{FF2B5EF4-FFF2-40B4-BE49-F238E27FC236}">
                  <a16:creationId xmlns:a16="http://schemas.microsoft.com/office/drawing/2014/main" xmlns="" id="{9ABB4B4F-3D64-48C2-B760-321FD99B2FA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7" name="Oval 1986">
              <a:extLst>
                <a:ext uri="{FF2B5EF4-FFF2-40B4-BE49-F238E27FC236}">
                  <a16:creationId xmlns:a16="http://schemas.microsoft.com/office/drawing/2014/main" xmlns="" id="{12EC6E86-2D1F-4466-8AC8-E5F74EDDC2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8" name="Group 89">
            <a:extLst>
              <a:ext uri="{FF2B5EF4-FFF2-40B4-BE49-F238E27FC236}">
                <a16:creationId xmlns:a16="http://schemas.microsoft.com/office/drawing/2014/main" xmlns="" id="{F58F2BE8-23E1-4ADC-B274-81011FFEB112}"/>
              </a:ext>
            </a:extLst>
          </p:cNvPr>
          <p:cNvGrpSpPr>
            <a:grpSpLocks/>
          </p:cNvGrpSpPr>
          <p:nvPr/>
        </p:nvGrpSpPr>
        <p:grpSpPr bwMode="auto">
          <a:xfrm flipV="1">
            <a:off x="10965851" y="2240601"/>
            <a:ext cx="111125" cy="236537"/>
            <a:chOff x="7391400" y="1447800"/>
            <a:chExt cx="228600" cy="685800"/>
          </a:xfrm>
        </p:grpSpPr>
        <p:sp>
          <p:nvSpPr>
            <p:cNvPr id="1989" name="Freeform 1152">
              <a:extLst>
                <a:ext uri="{FF2B5EF4-FFF2-40B4-BE49-F238E27FC236}">
                  <a16:creationId xmlns:a16="http://schemas.microsoft.com/office/drawing/2014/main" xmlns="" id="{A66D0435-7167-401D-911C-82EC530646C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Freeform 1153">
              <a:extLst>
                <a:ext uri="{FF2B5EF4-FFF2-40B4-BE49-F238E27FC236}">
                  <a16:creationId xmlns:a16="http://schemas.microsoft.com/office/drawing/2014/main" xmlns="" id="{B926E140-7011-4465-9C6C-23A498667C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1" name="Oval 1990">
              <a:extLst>
                <a:ext uri="{FF2B5EF4-FFF2-40B4-BE49-F238E27FC236}">
                  <a16:creationId xmlns:a16="http://schemas.microsoft.com/office/drawing/2014/main" xmlns="" id="{4413CC79-AC02-4F4E-BA4F-AAA558AB96C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2" name="Group 289">
            <a:extLst>
              <a:ext uri="{FF2B5EF4-FFF2-40B4-BE49-F238E27FC236}">
                <a16:creationId xmlns:a16="http://schemas.microsoft.com/office/drawing/2014/main" xmlns="" id="{D95373CB-C659-483C-8C13-E350309E2884}"/>
              </a:ext>
            </a:extLst>
          </p:cNvPr>
          <p:cNvGrpSpPr>
            <a:grpSpLocks/>
          </p:cNvGrpSpPr>
          <p:nvPr/>
        </p:nvGrpSpPr>
        <p:grpSpPr bwMode="auto">
          <a:xfrm flipV="1">
            <a:off x="11076976" y="2240601"/>
            <a:ext cx="111125" cy="236537"/>
            <a:chOff x="7391400" y="1447800"/>
            <a:chExt cx="228600" cy="685800"/>
          </a:xfrm>
        </p:grpSpPr>
        <p:sp>
          <p:nvSpPr>
            <p:cNvPr id="1993" name="Freeform 1156">
              <a:extLst>
                <a:ext uri="{FF2B5EF4-FFF2-40B4-BE49-F238E27FC236}">
                  <a16:creationId xmlns:a16="http://schemas.microsoft.com/office/drawing/2014/main" xmlns="" id="{A205179C-0583-4B4D-B484-E69CAD4AAC3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Freeform 1157">
              <a:extLst>
                <a:ext uri="{FF2B5EF4-FFF2-40B4-BE49-F238E27FC236}">
                  <a16:creationId xmlns:a16="http://schemas.microsoft.com/office/drawing/2014/main" xmlns="" id="{A9864388-13DE-4568-9492-48803C38A74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5" name="Oval 1994">
              <a:extLst>
                <a:ext uri="{FF2B5EF4-FFF2-40B4-BE49-F238E27FC236}">
                  <a16:creationId xmlns:a16="http://schemas.microsoft.com/office/drawing/2014/main" xmlns="" id="{92D6E331-4AD7-4B3C-B506-B4155ADFB8C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6" name="Group 297">
            <a:extLst>
              <a:ext uri="{FF2B5EF4-FFF2-40B4-BE49-F238E27FC236}">
                <a16:creationId xmlns:a16="http://schemas.microsoft.com/office/drawing/2014/main" xmlns="" id="{D83A781A-C61A-4BF1-A2C1-E3C6C182C759}"/>
              </a:ext>
            </a:extLst>
          </p:cNvPr>
          <p:cNvGrpSpPr>
            <a:grpSpLocks/>
          </p:cNvGrpSpPr>
          <p:nvPr/>
        </p:nvGrpSpPr>
        <p:grpSpPr bwMode="auto">
          <a:xfrm flipV="1">
            <a:off x="11188101" y="2240601"/>
            <a:ext cx="111125" cy="236537"/>
            <a:chOff x="7391400" y="1447800"/>
            <a:chExt cx="228600" cy="685800"/>
          </a:xfrm>
        </p:grpSpPr>
        <p:sp>
          <p:nvSpPr>
            <p:cNvPr id="1997" name="Freeform 1160">
              <a:extLst>
                <a:ext uri="{FF2B5EF4-FFF2-40B4-BE49-F238E27FC236}">
                  <a16:creationId xmlns:a16="http://schemas.microsoft.com/office/drawing/2014/main" xmlns="" id="{0761647D-853C-4648-8413-9055369173E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Freeform 1161">
              <a:extLst>
                <a:ext uri="{FF2B5EF4-FFF2-40B4-BE49-F238E27FC236}">
                  <a16:creationId xmlns:a16="http://schemas.microsoft.com/office/drawing/2014/main" xmlns="" id="{BB916A0D-E711-4469-82F7-C4D56F8DEA0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9" name="Oval 1998">
              <a:extLst>
                <a:ext uri="{FF2B5EF4-FFF2-40B4-BE49-F238E27FC236}">
                  <a16:creationId xmlns:a16="http://schemas.microsoft.com/office/drawing/2014/main" xmlns="" id="{2003355E-40DD-43EA-BE6C-D63D616D1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0" name="Group 305">
            <a:extLst>
              <a:ext uri="{FF2B5EF4-FFF2-40B4-BE49-F238E27FC236}">
                <a16:creationId xmlns:a16="http://schemas.microsoft.com/office/drawing/2014/main" xmlns="" id="{6AF4FEFD-9F78-4417-B790-0CBD38E14E91}"/>
              </a:ext>
            </a:extLst>
          </p:cNvPr>
          <p:cNvGrpSpPr>
            <a:grpSpLocks/>
          </p:cNvGrpSpPr>
          <p:nvPr/>
        </p:nvGrpSpPr>
        <p:grpSpPr bwMode="auto">
          <a:xfrm flipV="1">
            <a:off x="11299226" y="2240601"/>
            <a:ext cx="111125" cy="236537"/>
            <a:chOff x="7391400" y="1447800"/>
            <a:chExt cx="228600" cy="685800"/>
          </a:xfrm>
        </p:grpSpPr>
        <p:sp>
          <p:nvSpPr>
            <p:cNvPr id="2001" name="Freeform 1164">
              <a:extLst>
                <a:ext uri="{FF2B5EF4-FFF2-40B4-BE49-F238E27FC236}">
                  <a16:creationId xmlns:a16="http://schemas.microsoft.com/office/drawing/2014/main" xmlns="" id="{F01B0FC1-6D3F-41C1-854D-381DDD1D8C2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Freeform 1165">
              <a:extLst>
                <a:ext uri="{FF2B5EF4-FFF2-40B4-BE49-F238E27FC236}">
                  <a16:creationId xmlns:a16="http://schemas.microsoft.com/office/drawing/2014/main" xmlns="" id="{11BF4501-FF64-46F6-9A8F-EA85546783D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3" name="Oval 2002">
              <a:extLst>
                <a:ext uri="{FF2B5EF4-FFF2-40B4-BE49-F238E27FC236}">
                  <a16:creationId xmlns:a16="http://schemas.microsoft.com/office/drawing/2014/main" xmlns="" id="{A0CD44F2-9FA6-4E2E-B643-A73B19A14B4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4" name="Group 313">
            <a:extLst>
              <a:ext uri="{FF2B5EF4-FFF2-40B4-BE49-F238E27FC236}">
                <a16:creationId xmlns:a16="http://schemas.microsoft.com/office/drawing/2014/main" xmlns="" id="{C929D5CE-73AA-49B5-9701-B948FCCF2D40}"/>
              </a:ext>
            </a:extLst>
          </p:cNvPr>
          <p:cNvGrpSpPr>
            <a:grpSpLocks/>
          </p:cNvGrpSpPr>
          <p:nvPr/>
        </p:nvGrpSpPr>
        <p:grpSpPr bwMode="auto">
          <a:xfrm flipV="1">
            <a:off x="11410351" y="2240601"/>
            <a:ext cx="111125" cy="236537"/>
            <a:chOff x="7391400" y="1447800"/>
            <a:chExt cx="228600" cy="685800"/>
          </a:xfrm>
        </p:grpSpPr>
        <p:sp>
          <p:nvSpPr>
            <p:cNvPr id="2005" name="Freeform 1168">
              <a:extLst>
                <a:ext uri="{FF2B5EF4-FFF2-40B4-BE49-F238E27FC236}">
                  <a16:creationId xmlns:a16="http://schemas.microsoft.com/office/drawing/2014/main" xmlns="" id="{C75CEB19-6039-4632-B62D-CA93499B12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Freeform 1169">
              <a:extLst>
                <a:ext uri="{FF2B5EF4-FFF2-40B4-BE49-F238E27FC236}">
                  <a16:creationId xmlns:a16="http://schemas.microsoft.com/office/drawing/2014/main" xmlns="" id="{E65D11CC-3CC1-447F-AADC-51151D51F45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7" name="Oval 2006">
              <a:extLst>
                <a:ext uri="{FF2B5EF4-FFF2-40B4-BE49-F238E27FC236}">
                  <a16:creationId xmlns:a16="http://schemas.microsoft.com/office/drawing/2014/main" xmlns="" id="{36DB3A4E-A0AE-4F6F-B85B-2D3F1D70A1B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8" name="Group 278">
            <a:extLst>
              <a:ext uri="{FF2B5EF4-FFF2-40B4-BE49-F238E27FC236}">
                <a16:creationId xmlns:a16="http://schemas.microsoft.com/office/drawing/2014/main" xmlns="" id="{CE8FF9B2-7EA1-47EC-9B4E-64FFD0316F4B}"/>
              </a:ext>
            </a:extLst>
          </p:cNvPr>
          <p:cNvGrpSpPr>
            <a:grpSpLocks/>
          </p:cNvGrpSpPr>
          <p:nvPr/>
        </p:nvGrpSpPr>
        <p:grpSpPr bwMode="auto">
          <a:xfrm flipV="1">
            <a:off x="11516714" y="2240601"/>
            <a:ext cx="111125" cy="236537"/>
            <a:chOff x="7391400" y="1447800"/>
            <a:chExt cx="228600" cy="685800"/>
          </a:xfrm>
        </p:grpSpPr>
        <p:sp>
          <p:nvSpPr>
            <p:cNvPr id="2009" name="Freeform 1172">
              <a:extLst>
                <a:ext uri="{FF2B5EF4-FFF2-40B4-BE49-F238E27FC236}">
                  <a16:creationId xmlns:a16="http://schemas.microsoft.com/office/drawing/2014/main" xmlns="" id="{62BBDFBD-7C55-4F90-91B9-C9C3A1E9C2E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Freeform 1173">
              <a:extLst>
                <a:ext uri="{FF2B5EF4-FFF2-40B4-BE49-F238E27FC236}">
                  <a16:creationId xmlns:a16="http://schemas.microsoft.com/office/drawing/2014/main" xmlns="" id="{FD6A633B-388D-454A-BF06-BC4137EFD25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1" name="Oval 2010">
              <a:extLst>
                <a:ext uri="{FF2B5EF4-FFF2-40B4-BE49-F238E27FC236}">
                  <a16:creationId xmlns:a16="http://schemas.microsoft.com/office/drawing/2014/main" xmlns="" id="{E7CFDE0B-4657-431B-9AA2-5AB772E084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2" name="Group 254">
            <a:extLst>
              <a:ext uri="{FF2B5EF4-FFF2-40B4-BE49-F238E27FC236}">
                <a16:creationId xmlns:a16="http://schemas.microsoft.com/office/drawing/2014/main" xmlns="" id="{EC39FFED-C1E3-4407-8948-5547B245B0B3}"/>
              </a:ext>
            </a:extLst>
          </p:cNvPr>
          <p:cNvGrpSpPr>
            <a:grpSpLocks/>
          </p:cNvGrpSpPr>
          <p:nvPr/>
        </p:nvGrpSpPr>
        <p:grpSpPr bwMode="auto">
          <a:xfrm flipV="1">
            <a:off x="11642126" y="2240601"/>
            <a:ext cx="111125" cy="236537"/>
            <a:chOff x="7391400" y="1447800"/>
            <a:chExt cx="228600" cy="685800"/>
          </a:xfrm>
        </p:grpSpPr>
        <p:sp>
          <p:nvSpPr>
            <p:cNvPr id="2013" name="Freeform 1176">
              <a:extLst>
                <a:ext uri="{FF2B5EF4-FFF2-40B4-BE49-F238E27FC236}">
                  <a16:creationId xmlns:a16="http://schemas.microsoft.com/office/drawing/2014/main" xmlns="" id="{74E1EBCE-FD8A-4B30-96C1-1904B67FF08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Freeform 1177">
              <a:extLst>
                <a:ext uri="{FF2B5EF4-FFF2-40B4-BE49-F238E27FC236}">
                  <a16:creationId xmlns:a16="http://schemas.microsoft.com/office/drawing/2014/main" xmlns="" id="{CDADC1F0-E722-4E18-8758-DC9954FC93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5" name="Oval 2014">
              <a:extLst>
                <a:ext uri="{FF2B5EF4-FFF2-40B4-BE49-F238E27FC236}">
                  <a16:creationId xmlns:a16="http://schemas.microsoft.com/office/drawing/2014/main" xmlns="" id="{291182BB-9857-4FF3-983A-42252BF8B4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6" name="Group 254">
            <a:extLst>
              <a:ext uri="{FF2B5EF4-FFF2-40B4-BE49-F238E27FC236}">
                <a16:creationId xmlns:a16="http://schemas.microsoft.com/office/drawing/2014/main" xmlns="" id="{A2B8973B-13A1-4646-B1F3-D92BB210A45D}"/>
              </a:ext>
            </a:extLst>
          </p:cNvPr>
          <p:cNvGrpSpPr>
            <a:grpSpLocks/>
          </p:cNvGrpSpPr>
          <p:nvPr/>
        </p:nvGrpSpPr>
        <p:grpSpPr bwMode="auto">
          <a:xfrm flipV="1">
            <a:off x="11765951" y="2240601"/>
            <a:ext cx="111125" cy="236537"/>
            <a:chOff x="7391400" y="1447800"/>
            <a:chExt cx="228600" cy="685800"/>
          </a:xfrm>
        </p:grpSpPr>
        <p:sp>
          <p:nvSpPr>
            <p:cNvPr id="2017" name="Freeform 1200">
              <a:extLst>
                <a:ext uri="{FF2B5EF4-FFF2-40B4-BE49-F238E27FC236}">
                  <a16:creationId xmlns:a16="http://schemas.microsoft.com/office/drawing/2014/main" xmlns="" id="{A449834E-A40A-4C38-9CAC-52F219D4DA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Freeform 1201">
              <a:extLst>
                <a:ext uri="{FF2B5EF4-FFF2-40B4-BE49-F238E27FC236}">
                  <a16:creationId xmlns:a16="http://schemas.microsoft.com/office/drawing/2014/main" xmlns="" id="{8C5D7851-B052-412B-8E7C-20550BD647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9" name="Oval 2018">
              <a:extLst>
                <a:ext uri="{FF2B5EF4-FFF2-40B4-BE49-F238E27FC236}">
                  <a16:creationId xmlns:a16="http://schemas.microsoft.com/office/drawing/2014/main" xmlns="" id="{969B47D5-E5A0-4AF8-A65D-573510F245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0" name="Group 262">
            <a:extLst>
              <a:ext uri="{FF2B5EF4-FFF2-40B4-BE49-F238E27FC236}">
                <a16:creationId xmlns:a16="http://schemas.microsoft.com/office/drawing/2014/main" xmlns="" id="{1C561DEC-C1E5-4D24-B0A8-FC24C0162E05}"/>
              </a:ext>
            </a:extLst>
          </p:cNvPr>
          <p:cNvGrpSpPr>
            <a:grpSpLocks/>
          </p:cNvGrpSpPr>
          <p:nvPr/>
        </p:nvGrpSpPr>
        <p:grpSpPr bwMode="auto">
          <a:xfrm flipV="1">
            <a:off x="11877076" y="2240601"/>
            <a:ext cx="111125" cy="236537"/>
            <a:chOff x="7391400" y="1447800"/>
            <a:chExt cx="228600" cy="685800"/>
          </a:xfrm>
        </p:grpSpPr>
        <p:sp>
          <p:nvSpPr>
            <p:cNvPr id="2021" name="Freeform 1204">
              <a:extLst>
                <a:ext uri="{FF2B5EF4-FFF2-40B4-BE49-F238E27FC236}">
                  <a16:creationId xmlns:a16="http://schemas.microsoft.com/office/drawing/2014/main" xmlns="" id="{F34F45D9-1DB0-49C3-BA7B-F3E6CF200C5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Freeform 1205">
              <a:extLst>
                <a:ext uri="{FF2B5EF4-FFF2-40B4-BE49-F238E27FC236}">
                  <a16:creationId xmlns:a16="http://schemas.microsoft.com/office/drawing/2014/main" xmlns="" id="{ABAE3771-C115-45A1-AEF1-A526DC50E1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3" name="Oval 2022">
              <a:extLst>
                <a:ext uri="{FF2B5EF4-FFF2-40B4-BE49-F238E27FC236}">
                  <a16:creationId xmlns:a16="http://schemas.microsoft.com/office/drawing/2014/main" xmlns="" id="{205B5259-DAC1-42B6-A7D3-251E9C6F175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4" name="Group 270">
            <a:extLst>
              <a:ext uri="{FF2B5EF4-FFF2-40B4-BE49-F238E27FC236}">
                <a16:creationId xmlns:a16="http://schemas.microsoft.com/office/drawing/2014/main" xmlns="" id="{0E893000-0B7D-418A-BDC4-654AC6642B30}"/>
              </a:ext>
            </a:extLst>
          </p:cNvPr>
          <p:cNvGrpSpPr>
            <a:grpSpLocks/>
          </p:cNvGrpSpPr>
          <p:nvPr/>
        </p:nvGrpSpPr>
        <p:grpSpPr bwMode="auto">
          <a:xfrm flipV="1">
            <a:off x="11988200" y="2240601"/>
            <a:ext cx="109538" cy="236537"/>
            <a:chOff x="7391400" y="1447800"/>
            <a:chExt cx="228600" cy="685800"/>
          </a:xfrm>
        </p:grpSpPr>
        <p:sp>
          <p:nvSpPr>
            <p:cNvPr id="2025" name="Freeform 1208">
              <a:extLst>
                <a:ext uri="{FF2B5EF4-FFF2-40B4-BE49-F238E27FC236}">
                  <a16:creationId xmlns:a16="http://schemas.microsoft.com/office/drawing/2014/main" xmlns="" id="{5A0F31EE-AAD3-4A9C-A43B-0109A09A9190}"/>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Freeform 1209">
              <a:extLst>
                <a:ext uri="{FF2B5EF4-FFF2-40B4-BE49-F238E27FC236}">
                  <a16:creationId xmlns:a16="http://schemas.microsoft.com/office/drawing/2014/main" xmlns="" id="{A0C85324-3482-4126-AF46-7CDE19F764B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7" name="Oval 2026">
              <a:extLst>
                <a:ext uri="{FF2B5EF4-FFF2-40B4-BE49-F238E27FC236}">
                  <a16:creationId xmlns:a16="http://schemas.microsoft.com/office/drawing/2014/main" xmlns="" id="{BDE18127-3C35-481D-9E81-9CE3BD863CF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8" name="Group 329">
            <a:extLst>
              <a:ext uri="{FF2B5EF4-FFF2-40B4-BE49-F238E27FC236}">
                <a16:creationId xmlns:a16="http://schemas.microsoft.com/office/drawing/2014/main" xmlns="" id="{3FAB41D1-B0BC-4152-A7F9-2288FEA2A915}"/>
              </a:ext>
            </a:extLst>
          </p:cNvPr>
          <p:cNvGrpSpPr>
            <a:grpSpLocks/>
          </p:cNvGrpSpPr>
          <p:nvPr/>
        </p:nvGrpSpPr>
        <p:grpSpPr bwMode="auto">
          <a:xfrm flipV="1">
            <a:off x="12097738" y="2240601"/>
            <a:ext cx="112712" cy="236537"/>
            <a:chOff x="7391400" y="1447800"/>
            <a:chExt cx="228600" cy="685800"/>
          </a:xfrm>
        </p:grpSpPr>
        <p:sp>
          <p:nvSpPr>
            <p:cNvPr id="2029" name="Freeform 1216">
              <a:extLst>
                <a:ext uri="{FF2B5EF4-FFF2-40B4-BE49-F238E27FC236}">
                  <a16:creationId xmlns:a16="http://schemas.microsoft.com/office/drawing/2014/main" xmlns="" id="{5FAEF253-2C70-4B66-B2D0-A47B947BC343}"/>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Freeform 1217">
              <a:extLst>
                <a:ext uri="{FF2B5EF4-FFF2-40B4-BE49-F238E27FC236}">
                  <a16:creationId xmlns:a16="http://schemas.microsoft.com/office/drawing/2014/main" xmlns="" id="{E8D4C20C-A4B8-4A84-8313-5ABD66CF2C0B}"/>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1" name="Oval 2030">
              <a:extLst>
                <a:ext uri="{FF2B5EF4-FFF2-40B4-BE49-F238E27FC236}">
                  <a16:creationId xmlns:a16="http://schemas.microsoft.com/office/drawing/2014/main" xmlns="" id="{C087BFAF-ECDB-4631-BE38-6C649A3AAA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2" name="Group 274">
            <a:extLst>
              <a:ext uri="{FF2B5EF4-FFF2-40B4-BE49-F238E27FC236}">
                <a16:creationId xmlns:a16="http://schemas.microsoft.com/office/drawing/2014/main" xmlns="" id="{78EA6715-4B20-49D5-B9E9-47417BD10572}"/>
              </a:ext>
            </a:extLst>
          </p:cNvPr>
          <p:cNvGrpSpPr>
            <a:grpSpLocks/>
          </p:cNvGrpSpPr>
          <p:nvPr/>
        </p:nvGrpSpPr>
        <p:grpSpPr bwMode="auto">
          <a:xfrm>
            <a:off x="173952" y="-82435"/>
            <a:ext cx="111125" cy="236537"/>
            <a:chOff x="7391400" y="1447800"/>
            <a:chExt cx="228600" cy="685800"/>
          </a:xfrm>
        </p:grpSpPr>
        <p:sp>
          <p:nvSpPr>
            <p:cNvPr id="2033" name="Freeform 705">
              <a:extLst>
                <a:ext uri="{FF2B5EF4-FFF2-40B4-BE49-F238E27FC236}">
                  <a16:creationId xmlns:a16="http://schemas.microsoft.com/office/drawing/2014/main" xmlns="" id="{B5FB6778-39D6-41D1-8609-E518B5EA40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4" name="Freeform 706">
              <a:extLst>
                <a:ext uri="{FF2B5EF4-FFF2-40B4-BE49-F238E27FC236}">
                  <a16:creationId xmlns:a16="http://schemas.microsoft.com/office/drawing/2014/main" xmlns="" id="{2642BC35-2045-46BF-975F-D1A01DB41CD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5" name="Oval 2034">
              <a:extLst>
                <a:ext uri="{FF2B5EF4-FFF2-40B4-BE49-F238E27FC236}">
                  <a16:creationId xmlns:a16="http://schemas.microsoft.com/office/drawing/2014/main" xmlns="" id="{E476C883-ED0A-49CD-87D1-6B407E79ED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6" name="Group 77">
            <a:extLst>
              <a:ext uri="{FF2B5EF4-FFF2-40B4-BE49-F238E27FC236}">
                <a16:creationId xmlns:a16="http://schemas.microsoft.com/office/drawing/2014/main" xmlns="" id="{658CC9E9-ADC0-4B0E-A428-970F58B2D35F}"/>
              </a:ext>
            </a:extLst>
          </p:cNvPr>
          <p:cNvGrpSpPr>
            <a:grpSpLocks/>
          </p:cNvGrpSpPr>
          <p:nvPr/>
        </p:nvGrpSpPr>
        <p:grpSpPr bwMode="auto">
          <a:xfrm>
            <a:off x="278727" y="-82435"/>
            <a:ext cx="111125" cy="236537"/>
            <a:chOff x="7391400" y="1447800"/>
            <a:chExt cx="228600" cy="685800"/>
          </a:xfrm>
        </p:grpSpPr>
        <p:sp>
          <p:nvSpPr>
            <p:cNvPr id="2037" name="Freeform 761">
              <a:extLst>
                <a:ext uri="{FF2B5EF4-FFF2-40B4-BE49-F238E27FC236}">
                  <a16:creationId xmlns:a16="http://schemas.microsoft.com/office/drawing/2014/main" xmlns="" id="{C0A127AF-3B08-4D79-A420-7EA19E30719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8" name="Freeform 762">
              <a:extLst>
                <a:ext uri="{FF2B5EF4-FFF2-40B4-BE49-F238E27FC236}">
                  <a16:creationId xmlns:a16="http://schemas.microsoft.com/office/drawing/2014/main" xmlns="" id="{20F7FDF6-C16D-42CA-B5F4-61949361301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9" name="Oval 2038">
              <a:extLst>
                <a:ext uri="{FF2B5EF4-FFF2-40B4-BE49-F238E27FC236}">
                  <a16:creationId xmlns:a16="http://schemas.microsoft.com/office/drawing/2014/main" xmlns="" id="{456A3D0C-34FE-4023-8849-98EA378296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0" name="Group 85">
            <a:extLst>
              <a:ext uri="{FF2B5EF4-FFF2-40B4-BE49-F238E27FC236}">
                <a16:creationId xmlns:a16="http://schemas.microsoft.com/office/drawing/2014/main" xmlns="" id="{6AFCCBEE-7EE1-4244-A8B0-E0A9ED890073}"/>
              </a:ext>
            </a:extLst>
          </p:cNvPr>
          <p:cNvGrpSpPr>
            <a:grpSpLocks/>
          </p:cNvGrpSpPr>
          <p:nvPr/>
        </p:nvGrpSpPr>
        <p:grpSpPr bwMode="auto">
          <a:xfrm>
            <a:off x="389852" y="-82435"/>
            <a:ext cx="111125" cy="236537"/>
            <a:chOff x="7391400" y="1447800"/>
            <a:chExt cx="228600" cy="685800"/>
          </a:xfrm>
        </p:grpSpPr>
        <p:sp>
          <p:nvSpPr>
            <p:cNvPr id="2041" name="Freeform 769">
              <a:extLst>
                <a:ext uri="{FF2B5EF4-FFF2-40B4-BE49-F238E27FC236}">
                  <a16:creationId xmlns:a16="http://schemas.microsoft.com/office/drawing/2014/main" xmlns="" id="{B8ABDFE1-1F8D-49F6-B02F-87538717EEC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2" name="Freeform 770">
              <a:extLst>
                <a:ext uri="{FF2B5EF4-FFF2-40B4-BE49-F238E27FC236}">
                  <a16:creationId xmlns:a16="http://schemas.microsoft.com/office/drawing/2014/main" xmlns="" id="{02762AF9-BF6F-4CC7-BEB8-5B0154145EC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3" name="Oval 2042">
              <a:extLst>
                <a:ext uri="{FF2B5EF4-FFF2-40B4-BE49-F238E27FC236}">
                  <a16:creationId xmlns:a16="http://schemas.microsoft.com/office/drawing/2014/main" xmlns="" id="{11964C86-630A-4817-837A-F994FA9E1AE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4" name="Group 285">
            <a:extLst>
              <a:ext uri="{FF2B5EF4-FFF2-40B4-BE49-F238E27FC236}">
                <a16:creationId xmlns:a16="http://schemas.microsoft.com/office/drawing/2014/main" xmlns="" id="{7E068357-C3D3-454E-9C5D-19EFE1391DAE}"/>
              </a:ext>
            </a:extLst>
          </p:cNvPr>
          <p:cNvGrpSpPr>
            <a:grpSpLocks/>
          </p:cNvGrpSpPr>
          <p:nvPr/>
        </p:nvGrpSpPr>
        <p:grpSpPr bwMode="auto">
          <a:xfrm>
            <a:off x="500977" y="-82435"/>
            <a:ext cx="111125" cy="236537"/>
            <a:chOff x="7391400" y="1447800"/>
            <a:chExt cx="228600" cy="685800"/>
          </a:xfrm>
        </p:grpSpPr>
        <p:sp>
          <p:nvSpPr>
            <p:cNvPr id="2045" name="Freeform 777">
              <a:extLst>
                <a:ext uri="{FF2B5EF4-FFF2-40B4-BE49-F238E27FC236}">
                  <a16:creationId xmlns:a16="http://schemas.microsoft.com/office/drawing/2014/main" xmlns="" id="{1A692AD1-DA73-4D12-A959-93F8CBA1B6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6" name="Freeform 778">
              <a:extLst>
                <a:ext uri="{FF2B5EF4-FFF2-40B4-BE49-F238E27FC236}">
                  <a16:creationId xmlns:a16="http://schemas.microsoft.com/office/drawing/2014/main" xmlns="" id="{98684688-EAB0-486A-8160-CB06BBF9BE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7" name="Oval 2046">
              <a:extLst>
                <a:ext uri="{FF2B5EF4-FFF2-40B4-BE49-F238E27FC236}">
                  <a16:creationId xmlns:a16="http://schemas.microsoft.com/office/drawing/2014/main" xmlns="" id="{0DD10FDE-5156-4DB0-A435-1C54C67998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8" name="Group 293">
            <a:extLst>
              <a:ext uri="{FF2B5EF4-FFF2-40B4-BE49-F238E27FC236}">
                <a16:creationId xmlns:a16="http://schemas.microsoft.com/office/drawing/2014/main" xmlns="" id="{59CE866F-37EB-4ADF-A5C3-488E2DFA17AC}"/>
              </a:ext>
            </a:extLst>
          </p:cNvPr>
          <p:cNvGrpSpPr>
            <a:grpSpLocks/>
          </p:cNvGrpSpPr>
          <p:nvPr/>
        </p:nvGrpSpPr>
        <p:grpSpPr bwMode="auto">
          <a:xfrm>
            <a:off x="612102" y="-82435"/>
            <a:ext cx="111125" cy="236537"/>
            <a:chOff x="7391400" y="1447800"/>
            <a:chExt cx="228600" cy="685800"/>
          </a:xfrm>
        </p:grpSpPr>
        <p:sp>
          <p:nvSpPr>
            <p:cNvPr id="2049" name="Freeform 785">
              <a:extLst>
                <a:ext uri="{FF2B5EF4-FFF2-40B4-BE49-F238E27FC236}">
                  <a16:creationId xmlns:a16="http://schemas.microsoft.com/office/drawing/2014/main" xmlns="" id="{D8A93558-6020-4C3B-80B0-853F79ADC2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Freeform 786">
              <a:extLst>
                <a:ext uri="{FF2B5EF4-FFF2-40B4-BE49-F238E27FC236}">
                  <a16:creationId xmlns:a16="http://schemas.microsoft.com/office/drawing/2014/main" xmlns="" id="{DD06FFB7-3BA6-4704-A7BF-524023E5248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1" name="Oval 2050">
              <a:extLst>
                <a:ext uri="{FF2B5EF4-FFF2-40B4-BE49-F238E27FC236}">
                  <a16:creationId xmlns:a16="http://schemas.microsoft.com/office/drawing/2014/main" xmlns="" id="{F02CCC83-CFFC-4413-910F-8FC367019B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2" name="Group 301">
            <a:extLst>
              <a:ext uri="{FF2B5EF4-FFF2-40B4-BE49-F238E27FC236}">
                <a16:creationId xmlns:a16="http://schemas.microsoft.com/office/drawing/2014/main" xmlns="" id="{B617B50B-A5D3-4A46-A6E0-4FEE087D6A23}"/>
              </a:ext>
            </a:extLst>
          </p:cNvPr>
          <p:cNvGrpSpPr>
            <a:grpSpLocks/>
          </p:cNvGrpSpPr>
          <p:nvPr/>
        </p:nvGrpSpPr>
        <p:grpSpPr bwMode="auto">
          <a:xfrm>
            <a:off x="723227" y="-82435"/>
            <a:ext cx="111125" cy="236537"/>
            <a:chOff x="7391400" y="1447800"/>
            <a:chExt cx="228600" cy="685800"/>
          </a:xfrm>
        </p:grpSpPr>
        <p:sp>
          <p:nvSpPr>
            <p:cNvPr id="2053" name="Freeform 793">
              <a:extLst>
                <a:ext uri="{FF2B5EF4-FFF2-40B4-BE49-F238E27FC236}">
                  <a16:creationId xmlns:a16="http://schemas.microsoft.com/office/drawing/2014/main" xmlns="" id="{F54B22F3-D6B8-427F-8BCB-73B6198DA12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Freeform 794">
              <a:extLst>
                <a:ext uri="{FF2B5EF4-FFF2-40B4-BE49-F238E27FC236}">
                  <a16:creationId xmlns:a16="http://schemas.microsoft.com/office/drawing/2014/main" xmlns="" id="{C2AF507C-6F60-4F11-B84B-33CA6E86CB6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5" name="Oval 2054">
              <a:extLst>
                <a:ext uri="{FF2B5EF4-FFF2-40B4-BE49-F238E27FC236}">
                  <a16:creationId xmlns:a16="http://schemas.microsoft.com/office/drawing/2014/main" xmlns="" id="{473B0099-0207-4583-A7EB-F6A7B028C8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6" name="Group 309">
            <a:extLst>
              <a:ext uri="{FF2B5EF4-FFF2-40B4-BE49-F238E27FC236}">
                <a16:creationId xmlns:a16="http://schemas.microsoft.com/office/drawing/2014/main" xmlns="" id="{15BEC3F1-3B86-485F-B00B-11AB8D130106}"/>
              </a:ext>
            </a:extLst>
          </p:cNvPr>
          <p:cNvGrpSpPr>
            <a:grpSpLocks/>
          </p:cNvGrpSpPr>
          <p:nvPr/>
        </p:nvGrpSpPr>
        <p:grpSpPr bwMode="auto">
          <a:xfrm>
            <a:off x="834352" y="-82435"/>
            <a:ext cx="111125" cy="236537"/>
            <a:chOff x="7391400" y="1447800"/>
            <a:chExt cx="228600" cy="685800"/>
          </a:xfrm>
        </p:grpSpPr>
        <p:sp>
          <p:nvSpPr>
            <p:cNvPr id="2057" name="Freeform 801">
              <a:extLst>
                <a:ext uri="{FF2B5EF4-FFF2-40B4-BE49-F238E27FC236}">
                  <a16:creationId xmlns:a16="http://schemas.microsoft.com/office/drawing/2014/main" xmlns="" id="{79DAE8BF-634B-4ED5-88D6-FA82753D5D3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Freeform 802">
              <a:extLst>
                <a:ext uri="{FF2B5EF4-FFF2-40B4-BE49-F238E27FC236}">
                  <a16:creationId xmlns:a16="http://schemas.microsoft.com/office/drawing/2014/main" xmlns="" id="{84D273E2-39A0-4F67-86E6-F644A342E7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9" name="Oval 2058">
              <a:extLst>
                <a:ext uri="{FF2B5EF4-FFF2-40B4-BE49-F238E27FC236}">
                  <a16:creationId xmlns:a16="http://schemas.microsoft.com/office/drawing/2014/main" xmlns="" id="{EF8F5E22-12B1-46DC-80B8-E29F9759F7A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0" name="Group 274">
            <a:extLst>
              <a:ext uri="{FF2B5EF4-FFF2-40B4-BE49-F238E27FC236}">
                <a16:creationId xmlns:a16="http://schemas.microsoft.com/office/drawing/2014/main" xmlns="" id="{9426AA3D-078C-4023-93D0-33DF9C9093BF}"/>
              </a:ext>
            </a:extLst>
          </p:cNvPr>
          <p:cNvGrpSpPr>
            <a:grpSpLocks/>
          </p:cNvGrpSpPr>
          <p:nvPr/>
        </p:nvGrpSpPr>
        <p:grpSpPr bwMode="auto">
          <a:xfrm>
            <a:off x="940715" y="-82435"/>
            <a:ext cx="111125" cy="236537"/>
            <a:chOff x="7391400" y="1447800"/>
            <a:chExt cx="228600" cy="685800"/>
          </a:xfrm>
        </p:grpSpPr>
        <p:sp>
          <p:nvSpPr>
            <p:cNvPr id="2061" name="Freeform 809">
              <a:extLst>
                <a:ext uri="{FF2B5EF4-FFF2-40B4-BE49-F238E27FC236}">
                  <a16:creationId xmlns:a16="http://schemas.microsoft.com/office/drawing/2014/main" xmlns="" id="{1B1204E5-61C2-4349-8725-01E529A02EC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Freeform 810">
              <a:extLst>
                <a:ext uri="{FF2B5EF4-FFF2-40B4-BE49-F238E27FC236}">
                  <a16:creationId xmlns:a16="http://schemas.microsoft.com/office/drawing/2014/main" xmlns="" id="{D79180AA-4448-4950-94A8-6164AF0ED87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3" name="Oval 2062">
              <a:extLst>
                <a:ext uri="{FF2B5EF4-FFF2-40B4-BE49-F238E27FC236}">
                  <a16:creationId xmlns:a16="http://schemas.microsoft.com/office/drawing/2014/main" xmlns="" id="{0F1D99C8-10EA-4EA7-B1CC-08782EA0E0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4" name="Group 250">
            <a:extLst>
              <a:ext uri="{FF2B5EF4-FFF2-40B4-BE49-F238E27FC236}">
                <a16:creationId xmlns:a16="http://schemas.microsoft.com/office/drawing/2014/main" xmlns="" id="{C402903C-B7F8-4714-85F5-28BA6225E18C}"/>
              </a:ext>
            </a:extLst>
          </p:cNvPr>
          <p:cNvGrpSpPr>
            <a:grpSpLocks/>
          </p:cNvGrpSpPr>
          <p:nvPr/>
        </p:nvGrpSpPr>
        <p:grpSpPr bwMode="auto">
          <a:xfrm>
            <a:off x="1066127" y="-82435"/>
            <a:ext cx="111125" cy="236537"/>
            <a:chOff x="7391400" y="1447800"/>
            <a:chExt cx="228600" cy="685800"/>
          </a:xfrm>
        </p:grpSpPr>
        <p:sp>
          <p:nvSpPr>
            <p:cNvPr id="2065" name="Freeform 817">
              <a:extLst>
                <a:ext uri="{FF2B5EF4-FFF2-40B4-BE49-F238E27FC236}">
                  <a16:creationId xmlns:a16="http://schemas.microsoft.com/office/drawing/2014/main" xmlns="" id="{71C28979-3BA5-4417-98C9-16B0E9ED365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Freeform 818">
              <a:extLst>
                <a:ext uri="{FF2B5EF4-FFF2-40B4-BE49-F238E27FC236}">
                  <a16:creationId xmlns:a16="http://schemas.microsoft.com/office/drawing/2014/main" xmlns="" id="{D69C3EFB-CDF8-4631-833C-DC55CA8CF9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7" name="Oval 2066">
              <a:extLst>
                <a:ext uri="{FF2B5EF4-FFF2-40B4-BE49-F238E27FC236}">
                  <a16:creationId xmlns:a16="http://schemas.microsoft.com/office/drawing/2014/main" xmlns="" id="{8BF27ED0-8BFA-4DBA-8E9E-03FED07BB9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8" name="Group 250">
            <a:extLst>
              <a:ext uri="{FF2B5EF4-FFF2-40B4-BE49-F238E27FC236}">
                <a16:creationId xmlns:a16="http://schemas.microsoft.com/office/drawing/2014/main" xmlns="" id="{EA035C8C-0F6D-4A8E-92A8-0E17E079F6FB}"/>
              </a:ext>
            </a:extLst>
          </p:cNvPr>
          <p:cNvGrpSpPr>
            <a:grpSpLocks/>
          </p:cNvGrpSpPr>
          <p:nvPr/>
        </p:nvGrpSpPr>
        <p:grpSpPr bwMode="auto">
          <a:xfrm>
            <a:off x="1189952" y="-82435"/>
            <a:ext cx="111125" cy="236537"/>
            <a:chOff x="7391400" y="1447800"/>
            <a:chExt cx="228600" cy="685800"/>
          </a:xfrm>
        </p:grpSpPr>
        <p:sp>
          <p:nvSpPr>
            <p:cNvPr id="2069" name="Freeform 865">
              <a:extLst>
                <a:ext uri="{FF2B5EF4-FFF2-40B4-BE49-F238E27FC236}">
                  <a16:creationId xmlns:a16="http://schemas.microsoft.com/office/drawing/2014/main" xmlns="" id="{8488BF87-7526-4109-8779-3E17572D547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Freeform 866">
              <a:extLst>
                <a:ext uri="{FF2B5EF4-FFF2-40B4-BE49-F238E27FC236}">
                  <a16:creationId xmlns:a16="http://schemas.microsoft.com/office/drawing/2014/main" xmlns="" id="{0D057B21-D0A6-43F2-9E2D-42D89E50CFA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1" name="Oval 2070">
              <a:extLst>
                <a:ext uri="{FF2B5EF4-FFF2-40B4-BE49-F238E27FC236}">
                  <a16:creationId xmlns:a16="http://schemas.microsoft.com/office/drawing/2014/main" xmlns="" id="{0DE8BF74-AB07-4A0C-85B0-D8A7F23F55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2" name="Group 258">
            <a:extLst>
              <a:ext uri="{FF2B5EF4-FFF2-40B4-BE49-F238E27FC236}">
                <a16:creationId xmlns:a16="http://schemas.microsoft.com/office/drawing/2014/main" xmlns="" id="{F76CBE70-4DB9-4941-9826-DBAED965706C}"/>
              </a:ext>
            </a:extLst>
          </p:cNvPr>
          <p:cNvGrpSpPr>
            <a:grpSpLocks/>
          </p:cNvGrpSpPr>
          <p:nvPr/>
        </p:nvGrpSpPr>
        <p:grpSpPr bwMode="auto">
          <a:xfrm>
            <a:off x="1301077" y="-82435"/>
            <a:ext cx="111125" cy="236537"/>
            <a:chOff x="7391400" y="1447800"/>
            <a:chExt cx="228600" cy="685800"/>
          </a:xfrm>
        </p:grpSpPr>
        <p:sp>
          <p:nvSpPr>
            <p:cNvPr id="2073" name="Freeform 873">
              <a:extLst>
                <a:ext uri="{FF2B5EF4-FFF2-40B4-BE49-F238E27FC236}">
                  <a16:creationId xmlns:a16="http://schemas.microsoft.com/office/drawing/2014/main" xmlns="" id="{91AAFE62-5A9D-4C0C-A2CF-92BFA91D75C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Freeform 874">
              <a:extLst>
                <a:ext uri="{FF2B5EF4-FFF2-40B4-BE49-F238E27FC236}">
                  <a16:creationId xmlns:a16="http://schemas.microsoft.com/office/drawing/2014/main" xmlns="" id="{578CA9EE-9DB4-4B2E-B786-0493AF7778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5" name="Oval 2074">
              <a:extLst>
                <a:ext uri="{FF2B5EF4-FFF2-40B4-BE49-F238E27FC236}">
                  <a16:creationId xmlns:a16="http://schemas.microsoft.com/office/drawing/2014/main" xmlns="" id="{B997F77F-17E9-43DD-BD47-C0C878486E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6" name="Group 266">
            <a:extLst>
              <a:ext uri="{FF2B5EF4-FFF2-40B4-BE49-F238E27FC236}">
                <a16:creationId xmlns:a16="http://schemas.microsoft.com/office/drawing/2014/main" xmlns="" id="{576040B1-2ABA-4EDA-99BD-87E3C1096470}"/>
              </a:ext>
            </a:extLst>
          </p:cNvPr>
          <p:cNvGrpSpPr>
            <a:grpSpLocks/>
          </p:cNvGrpSpPr>
          <p:nvPr/>
        </p:nvGrpSpPr>
        <p:grpSpPr bwMode="auto">
          <a:xfrm>
            <a:off x="1412201" y="-82435"/>
            <a:ext cx="109538" cy="236537"/>
            <a:chOff x="7391400" y="1447800"/>
            <a:chExt cx="228600" cy="685800"/>
          </a:xfrm>
        </p:grpSpPr>
        <p:sp>
          <p:nvSpPr>
            <p:cNvPr id="2077" name="Freeform 881">
              <a:extLst>
                <a:ext uri="{FF2B5EF4-FFF2-40B4-BE49-F238E27FC236}">
                  <a16:creationId xmlns:a16="http://schemas.microsoft.com/office/drawing/2014/main" xmlns="" id="{052C1FF2-A995-4749-8EBF-8CEF081B2FCF}"/>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Freeform 882">
              <a:extLst>
                <a:ext uri="{FF2B5EF4-FFF2-40B4-BE49-F238E27FC236}">
                  <a16:creationId xmlns:a16="http://schemas.microsoft.com/office/drawing/2014/main" xmlns="" id="{D432F4FF-2882-4019-B835-BC9E360A3655}"/>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9" name="Oval 2078">
              <a:extLst>
                <a:ext uri="{FF2B5EF4-FFF2-40B4-BE49-F238E27FC236}">
                  <a16:creationId xmlns:a16="http://schemas.microsoft.com/office/drawing/2014/main" xmlns="" id="{2B0EF503-208B-4099-BDDC-F152B134B8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0" name="Group 278">
            <a:extLst>
              <a:ext uri="{FF2B5EF4-FFF2-40B4-BE49-F238E27FC236}">
                <a16:creationId xmlns:a16="http://schemas.microsoft.com/office/drawing/2014/main" xmlns="" id="{DDCA17FE-4672-4DD5-B975-9219481A1BD6}"/>
              </a:ext>
            </a:extLst>
          </p:cNvPr>
          <p:cNvGrpSpPr>
            <a:grpSpLocks/>
          </p:cNvGrpSpPr>
          <p:nvPr/>
        </p:nvGrpSpPr>
        <p:grpSpPr bwMode="auto">
          <a:xfrm flipV="1">
            <a:off x="173952" y="219490"/>
            <a:ext cx="111125" cy="236537"/>
            <a:chOff x="7391400" y="1447800"/>
            <a:chExt cx="228600" cy="685800"/>
          </a:xfrm>
        </p:grpSpPr>
        <p:sp>
          <p:nvSpPr>
            <p:cNvPr id="2081" name="Freeform 1120">
              <a:extLst>
                <a:ext uri="{FF2B5EF4-FFF2-40B4-BE49-F238E27FC236}">
                  <a16:creationId xmlns:a16="http://schemas.microsoft.com/office/drawing/2014/main" xmlns="" id="{14FB5ACB-4101-4444-936C-4B8B3C5F665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Freeform 1121">
              <a:extLst>
                <a:ext uri="{FF2B5EF4-FFF2-40B4-BE49-F238E27FC236}">
                  <a16:creationId xmlns:a16="http://schemas.microsoft.com/office/drawing/2014/main" xmlns="" id="{CA7B8FA1-3551-45F6-90EE-3DAD6706E7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3" name="Oval 2082">
              <a:extLst>
                <a:ext uri="{FF2B5EF4-FFF2-40B4-BE49-F238E27FC236}">
                  <a16:creationId xmlns:a16="http://schemas.microsoft.com/office/drawing/2014/main" xmlns="" id="{F273062C-8EC5-42B3-8D42-E42E7186E8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4" name="Group 81">
            <a:extLst>
              <a:ext uri="{FF2B5EF4-FFF2-40B4-BE49-F238E27FC236}">
                <a16:creationId xmlns:a16="http://schemas.microsoft.com/office/drawing/2014/main" xmlns="" id="{D9973DB3-78AF-42D9-BBC7-019587769539}"/>
              </a:ext>
            </a:extLst>
          </p:cNvPr>
          <p:cNvGrpSpPr>
            <a:grpSpLocks/>
          </p:cNvGrpSpPr>
          <p:nvPr/>
        </p:nvGrpSpPr>
        <p:grpSpPr bwMode="auto">
          <a:xfrm flipV="1">
            <a:off x="278727" y="219490"/>
            <a:ext cx="111125" cy="236537"/>
            <a:chOff x="7391400" y="1447800"/>
            <a:chExt cx="228600" cy="685800"/>
          </a:xfrm>
        </p:grpSpPr>
        <p:sp>
          <p:nvSpPr>
            <p:cNvPr id="2085" name="Freeform 1148">
              <a:extLst>
                <a:ext uri="{FF2B5EF4-FFF2-40B4-BE49-F238E27FC236}">
                  <a16:creationId xmlns:a16="http://schemas.microsoft.com/office/drawing/2014/main" xmlns="" id="{E82B2F63-E4E3-4873-98B0-29862E9CB6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6" name="Freeform 1149">
              <a:extLst>
                <a:ext uri="{FF2B5EF4-FFF2-40B4-BE49-F238E27FC236}">
                  <a16:creationId xmlns:a16="http://schemas.microsoft.com/office/drawing/2014/main" xmlns="" id="{C0A7CE03-C982-45BC-B6E1-CD78784E57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7" name="Oval 2086">
              <a:extLst>
                <a:ext uri="{FF2B5EF4-FFF2-40B4-BE49-F238E27FC236}">
                  <a16:creationId xmlns:a16="http://schemas.microsoft.com/office/drawing/2014/main" xmlns="" id="{57782920-1E16-4D57-863E-6BBE97C2C7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8" name="Group 89">
            <a:extLst>
              <a:ext uri="{FF2B5EF4-FFF2-40B4-BE49-F238E27FC236}">
                <a16:creationId xmlns:a16="http://schemas.microsoft.com/office/drawing/2014/main" xmlns="" id="{94F00619-666C-45DE-8D79-5B7C0C4E3294}"/>
              </a:ext>
            </a:extLst>
          </p:cNvPr>
          <p:cNvGrpSpPr>
            <a:grpSpLocks/>
          </p:cNvGrpSpPr>
          <p:nvPr/>
        </p:nvGrpSpPr>
        <p:grpSpPr bwMode="auto">
          <a:xfrm flipV="1">
            <a:off x="389852" y="219490"/>
            <a:ext cx="111125" cy="236537"/>
            <a:chOff x="7391400" y="1447800"/>
            <a:chExt cx="228600" cy="685800"/>
          </a:xfrm>
        </p:grpSpPr>
        <p:sp>
          <p:nvSpPr>
            <p:cNvPr id="2089" name="Freeform 1152">
              <a:extLst>
                <a:ext uri="{FF2B5EF4-FFF2-40B4-BE49-F238E27FC236}">
                  <a16:creationId xmlns:a16="http://schemas.microsoft.com/office/drawing/2014/main" xmlns="" id="{5CC07098-1C9F-4573-8186-F05929468DA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0" name="Freeform 1153">
              <a:extLst>
                <a:ext uri="{FF2B5EF4-FFF2-40B4-BE49-F238E27FC236}">
                  <a16:creationId xmlns:a16="http://schemas.microsoft.com/office/drawing/2014/main" xmlns="" id="{A4AFFB02-A604-4285-8773-B8185BDC4BB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1" name="Oval 2090">
              <a:extLst>
                <a:ext uri="{FF2B5EF4-FFF2-40B4-BE49-F238E27FC236}">
                  <a16:creationId xmlns:a16="http://schemas.microsoft.com/office/drawing/2014/main" xmlns="" id="{879D373A-E32F-4E3B-914F-B31F255D77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2" name="Group 289">
            <a:extLst>
              <a:ext uri="{FF2B5EF4-FFF2-40B4-BE49-F238E27FC236}">
                <a16:creationId xmlns:a16="http://schemas.microsoft.com/office/drawing/2014/main" xmlns="" id="{A1379DA0-0406-4E18-B81B-7A6FA4F2F3BB}"/>
              </a:ext>
            </a:extLst>
          </p:cNvPr>
          <p:cNvGrpSpPr>
            <a:grpSpLocks/>
          </p:cNvGrpSpPr>
          <p:nvPr/>
        </p:nvGrpSpPr>
        <p:grpSpPr bwMode="auto">
          <a:xfrm flipV="1">
            <a:off x="500977" y="219490"/>
            <a:ext cx="111125" cy="236537"/>
            <a:chOff x="7391400" y="1447800"/>
            <a:chExt cx="228600" cy="685800"/>
          </a:xfrm>
        </p:grpSpPr>
        <p:sp>
          <p:nvSpPr>
            <p:cNvPr id="2093" name="Freeform 1156">
              <a:extLst>
                <a:ext uri="{FF2B5EF4-FFF2-40B4-BE49-F238E27FC236}">
                  <a16:creationId xmlns:a16="http://schemas.microsoft.com/office/drawing/2014/main" xmlns="" id="{B1EEEA02-AD84-43ED-93D6-7C4853002C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4" name="Freeform 1157">
              <a:extLst>
                <a:ext uri="{FF2B5EF4-FFF2-40B4-BE49-F238E27FC236}">
                  <a16:creationId xmlns:a16="http://schemas.microsoft.com/office/drawing/2014/main" xmlns="" id="{0F14411E-366F-40E3-8F85-D276FCD251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5" name="Oval 2094">
              <a:extLst>
                <a:ext uri="{FF2B5EF4-FFF2-40B4-BE49-F238E27FC236}">
                  <a16:creationId xmlns:a16="http://schemas.microsoft.com/office/drawing/2014/main" xmlns="" id="{497FF60C-E811-4C70-937A-53AA368B43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6" name="Group 297">
            <a:extLst>
              <a:ext uri="{FF2B5EF4-FFF2-40B4-BE49-F238E27FC236}">
                <a16:creationId xmlns:a16="http://schemas.microsoft.com/office/drawing/2014/main" xmlns="" id="{71E6E04D-178F-4A04-B157-0DB4BE66E486}"/>
              </a:ext>
            </a:extLst>
          </p:cNvPr>
          <p:cNvGrpSpPr>
            <a:grpSpLocks/>
          </p:cNvGrpSpPr>
          <p:nvPr/>
        </p:nvGrpSpPr>
        <p:grpSpPr bwMode="auto">
          <a:xfrm flipV="1">
            <a:off x="612102" y="219490"/>
            <a:ext cx="111125" cy="236537"/>
            <a:chOff x="7391400" y="1447800"/>
            <a:chExt cx="228600" cy="685800"/>
          </a:xfrm>
        </p:grpSpPr>
        <p:sp>
          <p:nvSpPr>
            <p:cNvPr id="2097" name="Freeform 1160">
              <a:extLst>
                <a:ext uri="{FF2B5EF4-FFF2-40B4-BE49-F238E27FC236}">
                  <a16:creationId xmlns:a16="http://schemas.microsoft.com/office/drawing/2014/main" xmlns="" id="{55965046-3533-4B60-830D-DA897024E88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8" name="Freeform 1161">
              <a:extLst>
                <a:ext uri="{FF2B5EF4-FFF2-40B4-BE49-F238E27FC236}">
                  <a16:creationId xmlns:a16="http://schemas.microsoft.com/office/drawing/2014/main" xmlns="" id="{AF382908-8E77-4626-8624-91916C9A82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9" name="Oval 2098">
              <a:extLst>
                <a:ext uri="{FF2B5EF4-FFF2-40B4-BE49-F238E27FC236}">
                  <a16:creationId xmlns:a16="http://schemas.microsoft.com/office/drawing/2014/main" xmlns="" id="{82411DB6-253B-4BEB-AFC2-A8BA2CA4D0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0" name="Group 305">
            <a:extLst>
              <a:ext uri="{FF2B5EF4-FFF2-40B4-BE49-F238E27FC236}">
                <a16:creationId xmlns:a16="http://schemas.microsoft.com/office/drawing/2014/main" xmlns="" id="{CBFDB77C-2B4C-4341-B014-D2AB84511716}"/>
              </a:ext>
            </a:extLst>
          </p:cNvPr>
          <p:cNvGrpSpPr>
            <a:grpSpLocks/>
          </p:cNvGrpSpPr>
          <p:nvPr/>
        </p:nvGrpSpPr>
        <p:grpSpPr bwMode="auto">
          <a:xfrm flipV="1">
            <a:off x="723227" y="219490"/>
            <a:ext cx="111125" cy="236537"/>
            <a:chOff x="7391400" y="1447800"/>
            <a:chExt cx="228600" cy="685800"/>
          </a:xfrm>
        </p:grpSpPr>
        <p:sp>
          <p:nvSpPr>
            <p:cNvPr id="2101" name="Freeform 1164">
              <a:extLst>
                <a:ext uri="{FF2B5EF4-FFF2-40B4-BE49-F238E27FC236}">
                  <a16:creationId xmlns:a16="http://schemas.microsoft.com/office/drawing/2014/main" xmlns="" id="{FB68F3DB-FD71-4F31-89CD-8353A126A0B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2" name="Freeform 1165">
              <a:extLst>
                <a:ext uri="{FF2B5EF4-FFF2-40B4-BE49-F238E27FC236}">
                  <a16:creationId xmlns:a16="http://schemas.microsoft.com/office/drawing/2014/main" xmlns="" id="{8C9BFB5A-F7B4-4E03-898B-3B4D1C23D7E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3" name="Oval 2102">
              <a:extLst>
                <a:ext uri="{FF2B5EF4-FFF2-40B4-BE49-F238E27FC236}">
                  <a16:creationId xmlns:a16="http://schemas.microsoft.com/office/drawing/2014/main" xmlns="" id="{735CB57B-2460-4C06-A3FC-9050D057D1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4" name="Group 313">
            <a:extLst>
              <a:ext uri="{FF2B5EF4-FFF2-40B4-BE49-F238E27FC236}">
                <a16:creationId xmlns:a16="http://schemas.microsoft.com/office/drawing/2014/main" xmlns="" id="{DA3BC00F-0140-42C9-BF4E-221A406D2651}"/>
              </a:ext>
            </a:extLst>
          </p:cNvPr>
          <p:cNvGrpSpPr>
            <a:grpSpLocks/>
          </p:cNvGrpSpPr>
          <p:nvPr/>
        </p:nvGrpSpPr>
        <p:grpSpPr bwMode="auto">
          <a:xfrm flipV="1">
            <a:off x="834352" y="219490"/>
            <a:ext cx="111125" cy="236537"/>
            <a:chOff x="7391400" y="1447800"/>
            <a:chExt cx="228600" cy="685800"/>
          </a:xfrm>
        </p:grpSpPr>
        <p:sp>
          <p:nvSpPr>
            <p:cNvPr id="2105" name="Freeform 1168">
              <a:extLst>
                <a:ext uri="{FF2B5EF4-FFF2-40B4-BE49-F238E27FC236}">
                  <a16:creationId xmlns:a16="http://schemas.microsoft.com/office/drawing/2014/main" xmlns="" id="{02ED05BD-B636-4DC6-A79C-FAFFD78AB3C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Freeform 1169">
              <a:extLst>
                <a:ext uri="{FF2B5EF4-FFF2-40B4-BE49-F238E27FC236}">
                  <a16:creationId xmlns:a16="http://schemas.microsoft.com/office/drawing/2014/main" xmlns="" id="{7B996B6D-0A58-41B5-97DF-D602C4D444E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7" name="Oval 2106">
              <a:extLst>
                <a:ext uri="{FF2B5EF4-FFF2-40B4-BE49-F238E27FC236}">
                  <a16:creationId xmlns:a16="http://schemas.microsoft.com/office/drawing/2014/main" xmlns="" id="{07246760-742D-4187-9710-E1EDA2B9D2D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8" name="Group 278">
            <a:extLst>
              <a:ext uri="{FF2B5EF4-FFF2-40B4-BE49-F238E27FC236}">
                <a16:creationId xmlns:a16="http://schemas.microsoft.com/office/drawing/2014/main" xmlns="" id="{0CB13849-1111-4EC7-9AFD-60349DEB458C}"/>
              </a:ext>
            </a:extLst>
          </p:cNvPr>
          <p:cNvGrpSpPr>
            <a:grpSpLocks/>
          </p:cNvGrpSpPr>
          <p:nvPr/>
        </p:nvGrpSpPr>
        <p:grpSpPr bwMode="auto">
          <a:xfrm flipV="1">
            <a:off x="940715" y="219490"/>
            <a:ext cx="111125" cy="236537"/>
            <a:chOff x="7391400" y="1447800"/>
            <a:chExt cx="228600" cy="685800"/>
          </a:xfrm>
        </p:grpSpPr>
        <p:sp>
          <p:nvSpPr>
            <p:cNvPr id="2109" name="Freeform 1172">
              <a:extLst>
                <a:ext uri="{FF2B5EF4-FFF2-40B4-BE49-F238E27FC236}">
                  <a16:creationId xmlns:a16="http://schemas.microsoft.com/office/drawing/2014/main" xmlns="" id="{0DF32A57-7AE5-4D12-A6A5-4D183662BB4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Freeform 1173">
              <a:extLst>
                <a:ext uri="{FF2B5EF4-FFF2-40B4-BE49-F238E27FC236}">
                  <a16:creationId xmlns:a16="http://schemas.microsoft.com/office/drawing/2014/main" xmlns="" id="{A4045EE6-7F2A-4908-A51F-72C26B3C5EA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1" name="Oval 2110">
              <a:extLst>
                <a:ext uri="{FF2B5EF4-FFF2-40B4-BE49-F238E27FC236}">
                  <a16:creationId xmlns:a16="http://schemas.microsoft.com/office/drawing/2014/main" xmlns="" id="{69B6B0AA-75A7-46A0-AA01-C1055A492F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2" name="Group 254">
            <a:extLst>
              <a:ext uri="{FF2B5EF4-FFF2-40B4-BE49-F238E27FC236}">
                <a16:creationId xmlns:a16="http://schemas.microsoft.com/office/drawing/2014/main" xmlns="" id="{0E5DF2B5-6BC1-4095-8BAB-9BA3CA1D4B3C}"/>
              </a:ext>
            </a:extLst>
          </p:cNvPr>
          <p:cNvGrpSpPr>
            <a:grpSpLocks/>
          </p:cNvGrpSpPr>
          <p:nvPr/>
        </p:nvGrpSpPr>
        <p:grpSpPr bwMode="auto">
          <a:xfrm flipV="1">
            <a:off x="1066127" y="219490"/>
            <a:ext cx="111125" cy="236537"/>
            <a:chOff x="7391400" y="1447800"/>
            <a:chExt cx="228600" cy="685800"/>
          </a:xfrm>
        </p:grpSpPr>
        <p:sp>
          <p:nvSpPr>
            <p:cNvPr id="2113" name="Freeform 1176">
              <a:extLst>
                <a:ext uri="{FF2B5EF4-FFF2-40B4-BE49-F238E27FC236}">
                  <a16:creationId xmlns:a16="http://schemas.microsoft.com/office/drawing/2014/main" xmlns="" id="{70CECCC2-B0F1-414B-911C-4DA98ABD35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Freeform 1177">
              <a:extLst>
                <a:ext uri="{FF2B5EF4-FFF2-40B4-BE49-F238E27FC236}">
                  <a16:creationId xmlns:a16="http://schemas.microsoft.com/office/drawing/2014/main" xmlns="" id="{1C8C30DC-EE80-4EF0-8BDB-679853E4DF7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5" name="Oval 2114">
              <a:extLst>
                <a:ext uri="{FF2B5EF4-FFF2-40B4-BE49-F238E27FC236}">
                  <a16:creationId xmlns:a16="http://schemas.microsoft.com/office/drawing/2014/main" xmlns="" id="{66F8B432-1E03-46AC-9451-0E47AEB324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6" name="Group 254">
            <a:extLst>
              <a:ext uri="{FF2B5EF4-FFF2-40B4-BE49-F238E27FC236}">
                <a16:creationId xmlns:a16="http://schemas.microsoft.com/office/drawing/2014/main" xmlns="" id="{231F011A-7025-4A56-B7C4-7428A596C2A4}"/>
              </a:ext>
            </a:extLst>
          </p:cNvPr>
          <p:cNvGrpSpPr>
            <a:grpSpLocks/>
          </p:cNvGrpSpPr>
          <p:nvPr/>
        </p:nvGrpSpPr>
        <p:grpSpPr bwMode="auto">
          <a:xfrm flipV="1">
            <a:off x="1189952" y="219490"/>
            <a:ext cx="111125" cy="236537"/>
            <a:chOff x="7391400" y="1447800"/>
            <a:chExt cx="228600" cy="685800"/>
          </a:xfrm>
        </p:grpSpPr>
        <p:sp>
          <p:nvSpPr>
            <p:cNvPr id="2117" name="Freeform 1200">
              <a:extLst>
                <a:ext uri="{FF2B5EF4-FFF2-40B4-BE49-F238E27FC236}">
                  <a16:creationId xmlns:a16="http://schemas.microsoft.com/office/drawing/2014/main" xmlns="" id="{22725EFD-E737-4CFB-83C0-8C5F0BE6206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8" name="Freeform 1201">
              <a:extLst>
                <a:ext uri="{FF2B5EF4-FFF2-40B4-BE49-F238E27FC236}">
                  <a16:creationId xmlns:a16="http://schemas.microsoft.com/office/drawing/2014/main" xmlns="" id="{690568F2-AEBE-40FE-8DF0-6B662923E3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9" name="Oval 2118">
              <a:extLst>
                <a:ext uri="{FF2B5EF4-FFF2-40B4-BE49-F238E27FC236}">
                  <a16:creationId xmlns:a16="http://schemas.microsoft.com/office/drawing/2014/main" xmlns="" id="{1D705A93-1485-4410-82D8-7586C832E61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0" name="Group 262">
            <a:extLst>
              <a:ext uri="{FF2B5EF4-FFF2-40B4-BE49-F238E27FC236}">
                <a16:creationId xmlns:a16="http://schemas.microsoft.com/office/drawing/2014/main" xmlns="" id="{4B50BB5C-C8FC-4769-A11F-C3003E5F4A68}"/>
              </a:ext>
            </a:extLst>
          </p:cNvPr>
          <p:cNvGrpSpPr>
            <a:grpSpLocks/>
          </p:cNvGrpSpPr>
          <p:nvPr/>
        </p:nvGrpSpPr>
        <p:grpSpPr bwMode="auto">
          <a:xfrm flipV="1">
            <a:off x="1301077" y="219490"/>
            <a:ext cx="111125" cy="236537"/>
            <a:chOff x="7391400" y="1447800"/>
            <a:chExt cx="228600" cy="685800"/>
          </a:xfrm>
        </p:grpSpPr>
        <p:sp>
          <p:nvSpPr>
            <p:cNvPr id="2121" name="Freeform 1204">
              <a:extLst>
                <a:ext uri="{FF2B5EF4-FFF2-40B4-BE49-F238E27FC236}">
                  <a16:creationId xmlns:a16="http://schemas.microsoft.com/office/drawing/2014/main" xmlns="" id="{8E637BDB-28E1-499F-876D-D2A0AEB232F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Freeform 1205">
              <a:extLst>
                <a:ext uri="{FF2B5EF4-FFF2-40B4-BE49-F238E27FC236}">
                  <a16:creationId xmlns:a16="http://schemas.microsoft.com/office/drawing/2014/main" xmlns="" id="{81C459B0-86C1-4572-B1F9-CB0871B970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3" name="Oval 2122">
              <a:extLst>
                <a:ext uri="{FF2B5EF4-FFF2-40B4-BE49-F238E27FC236}">
                  <a16:creationId xmlns:a16="http://schemas.microsoft.com/office/drawing/2014/main" xmlns="" id="{3BD168B8-04BF-452C-9480-80608A3D61B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4" name="Group 270">
            <a:extLst>
              <a:ext uri="{FF2B5EF4-FFF2-40B4-BE49-F238E27FC236}">
                <a16:creationId xmlns:a16="http://schemas.microsoft.com/office/drawing/2014/main" xmlns="" id="{F69287C8-2804-48F9-9A22-F0E3E2E4C5F6}"/>
              </a:ext>
            </a:extLst>
          </p:cNvPr>
          <p:cNvGrpSpPr>
            <a:grpSpLocks/>
          </p:cNvGrpSpPr>
          <p:nvPr/>
        </p:nvGrpSpPr>
        <p:grpSpPr bwMode="auto">
          <a:xfrm flipV="1">
            <a:off x="1412201" y="219490"/>
            <a:ext cx="109538" cy="236537"/>
            <a:chOff x="7391400" y="1447800"/>
            <a:chExt cx="228600" cy="685800"/>
          </a:xfrm>
        </p:grpSpPr>
        <p:sp>
          <p:nvSpPr>
            <p:cNvPr id="2125" name="Freeform 1208">
              <a:extLst>
                <a:ext uri="{FF2B5EF4-FFF2-40B4-BE49-F238E27FC236}">
                  <a16:creationId xmlns:a16="http://schemas.microsoft.com/office/drawing/2014/main" xmlns="" id="{92A5C78C-6A1C-44D4-A46B-22D1A2E8BCCC}"/>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6" name="Freeform 1209">
              <a:extLst>
                <a:ext uri="{FF2B5EF4-FFF2-40B4-BE49-F238E27FC236}">
                  <a16:creationId xmlns:a16="http://schemas.microsoft.com/office/drawing/2014/main" xmlns="" id="{B3859F62-C6B8-42CA-89D7-C9EE39AD219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7" name="Oval 2126">
              <a:extLst>
                <a:ext uri="{FF2B5EF4-FFF2-40B4-BE49-F238E27FC236}">
                  <a16:creationId xmlns:a16="http://schemas.microsoft.com/office/drawing/2014/main" xmlns="" id="{D121D39C-85AA-4B78-AF96-311ADD24C89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8" name="Group 274">
            <a:extLst>
              <a:ext uri="{FF2B5EF4-FFF2-40B4-BE49-F238E27FC236}">
                <a16:creationId xmlns:a16="http://schemas.microsoft.com/office/drawing/2014/main" xmlns="" id="{990EA4A7-EB28-470A-BC26-6CAC2029A30B}"/>
              </a:ext>
            </a:extLst>
          </p:cNvPr>
          <p:cNvGrpSpPr>
            <a:grpSpLocks/>
          </p:cNvGrpSpPr>
          <p:nvPr/>
        </p:nvGrpSpPr>
        <p:grpSpPr bwMode="auto">
          <a:xfrm>
            <a:off x="95865" y="1963739"/>
            <a:ext cx="111125" cy="236537"/>
            <a:chOff x="7391400" y="1447800"/>
            <a:chExt cx="228600" cy="685800"/>
          </a:xfrm>
        </p:grpSpPr>
        <p:sp>
          <p:nvSpPr>
            <p:cNvPr id="2129" name="Freeform 705">
              <a:extLst>
                <a:ext uri="{FF2B5EF4-FFF2-40B4-BE49-F238E27FC236}">
                  <a16:creationId xmlns:a16="http://schemas.microsoft.com/office/drawing/2014/main" xmlns="" id="{F7408262-3053-4BEB-8CFF-EB145DC02F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0" name="Freeform 706">
              <a:extLst>
                <a:ext uri="{FF2B5EF4-FFF2-40B4-BE49-F238E27FC236}">
                  <a16:creationId xmlns:a16="http://schemas.microsoft.com/office/drawing/2014/main" xmlns="" id="{4B881348-2DED-427C-9EBC-664D63BEC69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1" name="Oval 2130">
              <a:extLst>
                <a:ext uri="{FF2B5EF4-FFF2-40B4-BE49-F238E27FC236}">
                  <a16:creationId xmlns:a16="http://schemas.microsoft.com/office/drawing/2014/main" xmlns="" id="{DC4B36BE-1BDD-4C61-8966-85228EC8E5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2" name="Group 77">
            <a:extLst>
              <a:ext uri="{FF2B5EF4-FFF2-40B4-BE49-F238E27FC236}">
                <a16:creationId xmlns:a16="http://schemas.microsoft.com/office/drawing/2014/main" xmlns="" id="{063AC6FF-E9F9-4EE8-AD57-CD090127C525}"/>
              </a:ext>
            </a:extLst>
          </p:cNvPr>
          <p:cNvGrpSpPr>
            <a:grpSpLocks/>
          </p:cNvGrpSpPr>
          <p:nvPr/>
        </p:nvGrpSpPr>
        <p:grpSpPr bwMode="auto">
          <a:xfrm>
            <a:off x="200640" y="1963739"/>
            <a:ext cx="111125" cy="236537"/>
            <a:chOff x="7391400" y="1447800"/>
            <a:chExt cx="228600" cy="685800"/>
          </a:xfrm>
        </p:grpSpPr>
        <p:sp>
          <p:nvSpPr>
            <p:cNvPr id="2133" name="Freeform 761">
              <a:extLst>
                <a:ext uri="{FF2B5EF4-FFF2-40B4-BE49-F238E27FC236}">
                  <a16:creationId xmlns:a16="http://schemas.microsoft.com/office/drawing/2014/main" xmlns="" id="{A707D600-3A3E-4BCA-AE17-9B5C0302EC9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4" name="Freeform 762">
              <a:extLst>
                <a:ext uri="{FF2B5EF4-FFF2-40B4-BE49-F238E27FC236}">
                  <a16:creationId xmlns:a16="http://schemas.microsoft.com/office/drawing/2014/main" xmlns="" id="{39F81118-F561-41B0-A27B-ADE258184A6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5" name="Oval 2134">
              <a:extLst>
                <a:ext uri="{FF2B5EF4-FFF2-40B4-BE49-F238E27FC236}">
                  <a16:creationId xmlns:a16="http://schemas.microsoft.com/office/drawing/2014/main" xmlns="" id="{E2892AAE-69D1-4D09-ABD9-F750104D2B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6" name="Group 85">
            <a:extLst>
              <a:ext uri="{FF2B5EF4-FFF2-40B4-BE49-F238E27FC236}">
                <a16:creationId xmlns:a16="http://schemas.microsoft.com/office/drawing/2014/main" xmlns="" id="{C8E0BBE1-8AA8-437F-BEF5-CB35B30C263B}"/>
              </a:ext>
            </a:extLst>
          </p:cNvPr>
          <p:cNvGrpSpPr>
            <a:grpSpLocks/>
          </p:cNvGrpSpPr>
          <p:nvPr/>
        </p:nvGrpSpPr>
        <p:grpSpPr bwMode="auto">
          <a:xfrm>
            <a:off x="311765" y="1963739"/>
            <a:ext cx="111125" cy="236537"/>
            <a:chOff x="7391400" y="1447800"/>
            <a:chExt cx="228600" cy="685800"/>
          </a:xfrm>
        </p:grpSpPr>
        <p:sp>
          <p:nvSpPr>
            <p:cNvPr id="2137" name="Freeform 769">
              <a:extLst>
                <a:ext uri="{FF2B5EF4-FFF2-40B4-BE49-F238E27FC236}">
                  <a16:creationId xmlns:a16="http://schemas.microsoft.com/office/drawing/2014/main" xmlns="" id="{72197E55-744B-4CD7-BE9B-666D4276736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8" name="Freeform 770">
              <a:extLst>
                <a:ext uri="{FF2B5EF4-FFF2-40B4-BE49-F238E27FC236}">
                  <a16:creationId xmlns:a16="http://schemas.microsoft.com/office/drawing/2014/main" xmlns="" id="{11EB76AC-3371-4C93-9F20-748437C6A5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9" name="Oval 2138">
              <a:extLst>
                <a:ext uri="{FF2B5EF4-FFF2-40B4-BE49-F238E27FC236}">
                  <a16:creationId xmlns:a16="http://schemas.microsoft.com/office/drawing/2014/main" xmlns="" id="{5291C6C6-086A-4B63-9A31-7EE0C06B8B2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0" name="Group 285">
            <a:extLst>
              <a:ext uri="{FF2B5EF4-FFF2-40B4-BE49-F238E27FC236}">
                <a16:creationId xmlns:a16="http://schemas.microsoft.com/office/drawing/2014/main" xmlns="" id="{1D720944-00FE-4491-AD00-DFBB6950C89E}"/>
              </a:ext>
            </a:extLst>
          </p:cNvPr>
          <p:cNvGrpSpPr>
            <a:grpSpLocks/>
          </p:cNvGrpSpPr>
          <p:nvPr/>
        </p:nvGrpSpPr>
        <p:grpSpPr bwMode="auto">
          <a:xfrm>
            <a:off x="422890" y="1963739"/>
            <a:ext cx="111125" cy="236537"/>
            <a:chOff x="7391400" y="1447800"/>
            <a:chExt cx="228600" cy="685800"/>
          </a:xfrm>
        </p:grpSpPr>
        <p:sp>
          <p:nvSpPr>
            <p:cNvPr id="2141" name="Freeform 777">
              <a:extLst>
                <a:ext uri="{FF2B5EF4-FFF2-40B4-BE49-F238E27FC236}">
                  <a16:creationId xmlns:a16="http://schemas.microsoft.com/office/drawing/2014/main" xmlns="" id="{4F83CC40-24EA-4759-BFF9-EA036AB6F45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2" name="Freeform 778">
              <a:extLst>
                <a:ext uri="{FF2B5EF4-FFF2-40B4-BE49-F238E27FC236}">
                  <a16:creationId xmlns:a16="http://schemas.microsoft.com/office/drawing/2014/main" xmlns="" id="{15ABA1A5-811A-4E0E-AFC9-E240696A595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3" name="Oval 2142">
              <a:extLst>
                <a:ext uri="{FF2B5EF4-FFF2-40B4-BE49-F238E27FC236}">
                  <a16:creationId xmlns:a16="http://schemas.microsoft.com/office/drawing/2014/main" xmlns="" id="{71D1FE87-3B10-4E95-AABB-375AB54329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4" name="Group 293">
            <a:extLst>
              <a:ext uri="{FF2B5EF4-FFF2-40B4-BE49-F238E27FC236}">
                <a16:creationId xmlns:a16="http://schemas.microsoft.com/office/drawing/2014/main" xmlns="" id="{1321F2E1-7924-46E4-B0E4-CAB9191B3B74}"/>
              </a:ext>
            </a:extLst>
          </p:cNvPr>
          <p:cNvGrpSpPr>
            <a:grpSpLocks/>
          </p:cNvGrpSpPr>
          <p:nvPr/>
        </p:nvGrpSpPr>
        <p:grpSpPr bwMode="auto">
          <a:xfrm>
            <a:off x="534015" y="1963739"/>
            <a:ext cx="111125" cy="236537"/>
            <a:chOff x="7391400" y="1447800"/>
            <a:chExt cx="228600" cy="685800"/>
          </a:xfrm>
        </p:grpSpPr>
        <p:sp>
          <p:nvSpPr>
            <p:cNvPr id="2145" name="Freeform 785">
              <a:extLst>
                <a:ext uri="{FF2B5EF4-FFF2-40B4-BE49-F238E27FC236}">
                  <a16:creationId xmlns:a16="http://schemas.microsoft.com/office/drawing/2014/main" xmlns="" id="{C4C2DEEB-0EC1-4654-9B34-811CB1AC8E1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6" name="Freeform 786">
              <a:extLst>
                <a:ext uri="{FF2B5EF4-FFF2-40B4-BE49-F238E27FC236}">
                  <a16:creationId xmlns:a16="http://schemas.microsoft.com/office/drawing/2014/main" xmlns="" id="{FAF12E17-2C45-4FB3-B938-4C88DA18F82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7" name="Oval 2146">
              <a:extLst>
                <a:ext uri="{FF2B5EF4-FFF2-40B4-BE49-F238E27FC236}">
                  <a16:creationId xmlns:a16="http://schemas.microsoft.com/office/drawing/2014/main" xmlns="" id="{8A9DDCD2-35D6-489A-BF7E-49DF8A54C59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8" name="Group 301">
            <a:extLst>
              <a:ext uri="{FF2B5EF4-FFF2-40B4-BE49-F238E27FC236}">
                <a16:creationId xmlns:a16="http://schemas.microsoft.com/office/drawing/2014/main" xmlns="" id="{F0F77A9F-294D-4A72-A0CF-310E15E45486}"/>
              </a:ext>
            </a:extLst>
          </p:cNvPr>
          <p:cNvGrpSpPr>
            <a:grpSpLocks/>
          </p:cNvGrpSpPr>
          <p:nvPr/>
        </p:nvGrpSpPr>
        <p:grpSpPr bwMode="auto">
          <a:xfrm>
            <a:off x="645140" y="1963739"/>
            <a:ext cx="111125" cy="236537"/>
            <a:chOff x="7391400" y="1447800"/>
            <a:chExt cx="228600" cy="685800"/>
          </a:xfrm>
        </p:grpSpPr>
        <p:sp>
          <p:nvSpPr>
            <p:cNvPr id="2149" name="Freeform 793">
              <a:extLst>
                <a:ext uri="{FF2B5EF4-FFF2-40B4-BE49-F238E27FC236}">
                  <a16:creationId xmlns:a16="http://schemas.microsoft.com/office/drawing/2014/main" xmlns="" id="{10C16E83-DC85-41CE-A44D-1B214050B9E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Freeform 794">
              <a:extLst>
                <a:ext uri="{FF2B5EF4-FFF2-40B4-BE49-F238E27FC236}">
                  <a16:creationId xmlns:a16="http://schemas.microsoft.com/office/drawing/2014/main" xmlns="" id="{BFB27AEA-05C3-4CF9-AA7D-D075748793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1" name="Oval 2150">
              <a:extLst>
                <a:ext uri="{FF2B5EF4-FFF2-40B4-BE49-F238E27FC236}">
                  <a16:creationId xmlns:a16="http://schemas.microsoft.com/office/drawing/2014/main" xmlns="" id="{81CE4D7C-D637-4EAE-8745-31B91EA8543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2" name="Group 309">
            <a:extLst>
              <a:ext uri="{FF2B5EF4-FFF2-40B4-BE49-F238E27FC236}">
                <a16:creationId xmlns:a16="http://schemas.microsoft.com/office/drawing/2014/main" xmlns="" id="{7D90B7C6-3E6C-4ABF-AD2B-344A79B24000}"/>
              </a:ext>
            </a:extLst>
          </p:cNvPr>
          <p:cNvGrpSpPr>
            <a:grpSpLocks/>
          </p:cNvGrpSpPr>
          <p:nvPr/>
        </p:nvGrpSpPr>
        <p:grpSpPr bwMode="auto">
          <a:xfrm>
            <a:off x="756265" y="1963739"/>
            <a:ext cx="111125" cy="236537"/>
            <a:chOff x="7391400" y="1447800"/>
            <a:chExt cx="228600" cy="685800"/>
          </a:xfrm>
        </p:grpSpPr>
        <p:sp>
          <p:nvSpPr>
            <p:cNvPr id="2153" name="Freeform 801">
              <a:extLst>
                <a:ext uri="{FF2B5EF4-FFF2-40B4-BE49-F238E27FC236}">
                  <a16:creationId xmlns:a16="http://schemas.microsoft.com/office/drawing/2014/main" xmlns="" id="{D1933B16-4315-4935-BA2C-978867F64FD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Freeform 802">
              <a:extLst>
                <a:ext uri="{FF2B5EF4-FFF2-40B4-BE49-F238E27FC236}">
                  <a16:creationId xmlns:a16="http://schemas.microsoft.com/office/drawing/2014/main" xmlns="" id="{9ABBD14C-FE83-4530-A949-B5E54F02463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5" name="Oval 2154">
              <a:extLst>
                <a:ext uri="{FF2B5EF4-FFF2-40B4-BE49-F238E27FC236}">
                  <a16:creationId xmlns:a16="http://schemas.microsoft.com/office/drawing/2014/main" xmlns="" id="{C18B65A9-8AD2-4572-8791-AD2A644801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6" name="Group 274">
            <a:extLst>
              <a:ext uri="{FF2B5EF4-FFF2-40B4-BE49-F238E27FC236}">
                <a16:creationId xmlns:a16="http://schemas.microsoft.com/office/drawing/2014/main" xmlns="" id="{24E30055-565E-443C-A003-DD82BC2DF020}"/>
              </a:ext>
            </a:extLst>
          </p:cNvPr>
          <p:cNvGrpSpPr>
            <a:grpSpLocks/>
          </p:cNvGrpSpPr>
          <p:nvPr/>
        </p:nvGrpSpPr>
        <p:grpSpPr bwMode="auto">
          <a:xfrm>
            <a:off x="862628" y="1963739"/>
            <a:ext cx="111125" cy="236537"/>
            <a:chOff x="7391400" y="1447800"/>
            <a:chExt cx="228600" cy="685800"/>
          </a:xfrm>
        </p:grpSpPr>
        <p:sp>
          <p:nvSpPr>
            <p:cNvPr id="2157" name="Freeform 809">
              <a:extLst>
                <a:ext uri="{FF2B5EF4-FFF2-40B4-BE49-F238E27FC236}">
                  <a16:creationId xmlns:a16="http://schemas.microsoft.com/office/drawing/2014/main" xmlns="" id="{D7CED37A-311A-4535-A17C-6EA1CA80054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Freeform 810">
              <a:extLst>
                <a:ext uri="{FF2B5EF4-FFF2-40B4-BE49-F238E27FC236}">
                  <a16:creationId xmlns:a16="http://schemas.microsoft.com/office/drawing/2014/main" xmlns="" id="{C623972E-FC21-43B1-A2F9-CFCFE4D62C2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9" name="Oval 2158">
              <a:extLst>
                <a:ext uri="{FF2B5EF4-FFF2-40B4-BE49-F238E27FC236}">
                  <a16:creationId xmlns:a16="http://schemas.microsoft.com/office/drawing/2014/main" xmlns="" id="{6F66BF11-4F23-482A-928C-1520B20D0DE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0" name="Group 250">
            <a:extLst>
              <a:ext uri="{FF2B5EF4-FFF2-40B4-BE49-F238E27FC236}">
                <a16:creationId xmlns:a16="http://schemas.microsoft.com/office/drawing/2014/main" xmlns="" id="{83FEED2F-7815-4A89-AB4E-26DB14AC65B5}"/>
              </a:ext>
            </a:extLst>
          </p:cNvPr>
          <p:cNvGrpSpPr>
            <a:grpSpLocks/>
          </p:cNvGrpSpPr>
          <p:nvPr/>
        </p:nvGrpSpPr>
        <p:grpSpPr bwMode="auto">
          <a:xfrm>
            <a:off x="988040" y="1963739"/>
            <a:ext cx="111125" cy="236537"/>
            <a:chOff x="7391400" y="1447800"/>
            <a:chExt cx="228600" cy="685800"/>
          </a:xfrm>
        </p:grpSpPr>
        <p:sp>
          <p:nvSpPr>
            <p:cNvPr id="2161" name="Freeform 817">
              <a:extLst>
                <a:ext uri="{FF2B5EF4-FFF2-40B4-BE49-F238E27FC236}">
                  <a16:creationId xmlns:a16="http://schemas.microsoft.com/office/drawing/2014/main" xmlns="" id="{07488D3A-F4BE-4A35-8E28-AF0119AF611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Freeform 818">
              <a:extLst>
                <a:ext uri="{FF2B5EF4-FFF2-40B4-BE49-F238E27FC236}">
                  <a16:creationId xmlns:a16="http://schemas.microsoft.com/office/drawing/2014/main" xmlns="" id="{F5D6B5CC-E1F3-48FC-A26D-43B53884610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3" name="Oval 2162">
              <a:extLst>
                <a:ext uri="{FF2B5EF4-FFF2-40B4-BE49-F238E27FC236}">
                  <a16:creationId xmlns:a16="http://schemas.microsoft.com/office/drawing/2014/main" xmlns="" id="{B174FEF9-FEDD-4131-A8D4-F86159D122F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4" name="Group 250">
            <a:extLst>
              <a:ext uri="{FF2B5EF4-FFF2-40B4-BE49-F238E27FC236}">
                <a16:creationId xmlns:a16="http://schemas.microsoft.com/office/drawing/2014/main" xmlns="" id="{E8475BF2-76BA-4EE7-816D-D52DBD31F54E}"/>
              </a:ext>
            </a:extLst>
          </p:cNvPr>
          <p:cNvGrpSpPr>
            <a:grpSpLocks/>
          </p:cNvGrpSpPr>
          <p:nvPr/>
        </p:nvGrpSpPr>
        <p:grpSpPr bwMode="auto">
          <a:xfrm>
            <a:off x="1111865" y="1963739"/>
            <a:ext cx="111125" cy="236537"/>
            <a:chOff x="7391400" y="1447800"/>
            <a:chExt cx="228600" cy="685800"/>
          </a:xfrm>
        </p:grpSpPr>
        <p:sp>
          <p:nvSpPr>
            <p:cNvPr id="2165" name="Freeform 865">
              <a:extLst>
                <a:ext uri="{FF2B5EF4-FFF2-40B4-BE49-F238E27FC236}">
                  <a16:creationId xmlns:a16="http://schemas.microsoft.com/office/drawing/2014/main" xmlns="" id="{EA7F42F3-F0C2-4DC2-996A-5C86FCD96D7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Freeform 866">
              <a:extLst>
                <a:ext uri="{FF2B5EF4-FFF2-40B4-BE49-F238E27FC236}">
                  <a16:creationId xmlns:a16="http://schemas.microsoft.com/office/drawing/2014/main" xmlns="" id="{326F5D43-046E-493F-B91C-EEA50A26E46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7" name="Oval 2166">
              <a:extLst>
                <a:ext uri="{FF2B5EF4-FFF2-40B4-BE49-F238E27FC236}">
                  <a16:creationId xmlns:a16="http://schemas.microsoft.com/office/drawing/2014/main" xmlns="" id="{34157891-7878-47D8-9D8B-3BD0953644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8" name="Group 258">
            <a:extLst>
              <a:ext uri="{FF2B5EF4-FFF2-40B4-BE49-F238E27FC236}">
                <a16:creationId xmlns:a16="http://schemas.microsoft.com/office/drawing/2014/main" xmlns="" id="{44B6D2FE-0124-4CE1-B72E-437828C4096D}"/>
              </a:ext>
            </a:extLst>
          </p:cNvPr>
          <p:cNvGrpSpPr>
            <a:grpSpLocks/>
          </p:cNvGrpSpPr>
          <p:nvPr/>
        </p:nvGrpSpPr>
        <p:grpSpPr bwMode="auto">
          <a:xfrm>
            <a:off x="1222990" y="1963739"/>
            <a:ext cx="111125" cy="236537"/>
            <a:chOff x="7391400" y="1447800"/>
            <a:chExt cx="228600" cy="685800"/>
          </a:xfrm>
        </p:grpSpPr>
        <p:sp>
          <p:nvSpPr>
            <p:cNvPr id="2169" name="Freeform 873">
              <a:extLst>
                <a:ext uri="{FF2B5EF4-FFF2-40B4-BE49-F238E27FC236}">
                  <a16:creationId xmlns:a16="http://schemas.microsoft.com/office/drawing/2014/main" xmlns="" id="{4DD98869-A5D2-445E-85B5-EE41389DE43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Freeform 874">
              <a:extLst>
                <a:ext uri="{FF2B5EF4-FFF2-40B4-BE49-F238E27FC236}">
                  <a16:creationId xmlns:a16="http://schemas.microsoft.com/office/drawing/2014/main" xmlns="" id="{2E19C214-9B35-4FC4-873C-49D52418B15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1" name="Oval 2170">
              <a:extLst>
                <a:ext uri="{FF2B5EF4-FFF2-40B4-BE49-F238E27FC236}">
                  <a16:creationId xmlns:a16="http://schemas.microsoft.com/office/drawing/2014/main" xmlns="" id="{AB01F8F6-38E6-4A85-9C4D-3F29BB00CD8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2" name="Group 266">
            <a:extLst>
              <a:ext uri="{FF2B5EF4-FFF2-40B4-BE49-F238E27FC236}">
                <a16:creationId xmlns:a16="http://schemas.microsoft.com/office/drawing/2014/main" xmlns="" id="{96CA1E9D-7C71-4C80-BD40-160554304979}"/>
              </a:ext>
            </a:extLst>
          </p:cNvPr>
          <p:cNvGrpSpPr>
            <a:grpSpLocks/>
          </p:cNvGrpSpPr>
          <p:nvPr/>
        </p:nvGrpSpPr>
        <p:grpSpPr bwMode="auto">
          <a:xfrm>
            <a:off x="1334114" y="1963739"/>
            <a:ext cx="109538" cy="236537"/>
            <a:chOff x="7391400" y="1447800"/>
            <a:chExt cx="228600" cy="685800"/>
          </a:xfrm>
        </p:grpSpPr>
        <p:sp>
          <p:nvSpPr>
            <p:cNvPr id="2173" name="Freeform 881">
              <a:extLst>
                <a:ext uri="{FF2B5EF4-FFF2-40B4-BE49-F238E27FC236}">
                  <a16:creationId xmlns:a16="http://schemas.microsoft.com/office/drawing/2014/main" xmlns="" id="{4C9E7157-4BC6-4BAC-8FBA-9BB46AF6DF4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Freeform 882">
              <a:extLst>
                <a:ext uri="{FF2B5EF4-FFF2-40B4-BE49-F238E27FC236}">
                  <a16:creationId xmlns:a16="http://schemas.microsoft.com/office/drawing/2014/main" xmlns="" id="{89256C6D-09BC-4477-A3B5-FFD748CAEF58}"/>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5" name="Oval 2174">
              <a:extLst>
                <a:ext uri="{FF2B5EF4-FFF2-40B4-BE49-F238E27FC236}">
                  <a16:creationId xmlns:a16="http://schemas.microsoft.com/office/drawing/2014/main" xmlns="" id="{1E66537D-EBBA-40F9-AE07-324A1272C1C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6" name="Group 325">
            <a:extLst>
              <a:ext uri="{FF2B5EF4-FFF2-40B4-BE49-F238E27FC236}">
                <a16:creationId xmlns:a16="http://schemas.microsoft.com/office/drawing/2014/main" xmlns="" id="{648ECC88-CF54-4D29-A332-D2B7229A20C4}"/>
              </a:ext>
            </a:extLst>
          </p:cNvPr>
          <p:cNvGrpSpPr>
            <a:grpSpLocks/>
          </p:cNvGrpSpPr>
          <p:nvPr/>
        </p:nvGrpSpPr>
        <p:grpSpPr bwMode="auto">
          <a:xfrm>
            <a:off x="1443652" y="1963739"/>
            <a:ext cx="112712" cy="236537"/>
            <a:chOff x="7391400" y="1447800"/>
            <a:chExt cx="228600" cy="685800"/>
          </a:xfrm>
        </p:grpSpPr>
        <p:sp>
          <p:nvSpPr>
            <p:cNvPr id="2177" name="Freeform 897">
              <a:extLst>
                <a:ext uri="{FF2B5EF4-FFF2-40B4-BE49-F238E27FC236}">
                  <a16:creationId xmlns:a16="http://schemas.microsoft.com/office/drawing/2014/main" xmlns="" id="{3CC6A973-4BE0-4A4C-8548-32F3B183588C}"/>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Freeform 898">
              <a:extLst>
                <a:ext uri="{FF2B5EF4-FFF2-40B4-BE49-F238E27FC236}">
                  <a16:creationId xmlns:a16="http://schemas.microsoft.com/office/drawing/2014/main" xmlns="" id="{501257A1-6A51-4114-BAA4-3DCB3B3D23F5}"/>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9" name="Oval 2178">
              <a:extLst>
                <a:ext uri="{FF2B5EF4-FFF2-40B4-BE49-F238E27FC236}">
                  <a16:creationId xmlns:a16="http://schemas.microsoft.com/office/drawing/2014/main" xmlns="" id="{2C479C2F-86AB-4194-A87F-4617F5CF276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0" name="Group 278">
            <a:extLst>
              <a:ext uri="{FF2B5EF4-FFF2-40B4-BE49-F238E27FC236}">
                <a16:creationId xmlns:a16="http://schemas.microsoft.com/office/drawing/2014/main" xmlns="" id="{4CBD5A74-5F2A-43B0-90A5-335E4025F31A}"/>
              </a:ext>
            </a:extLst>
          </p:cNvPr>
          <p:cNvGrpSpPr>
            <a:grpSpLocks/>
          </p:cNvGrpSpPr>
          <p:nvPr/>
        </p:nvGrpSpPr>
        <p:grpSpPr bwMode="auto">
          <a:xfrm flipV="1">
            <a:off x="95865" y="2236789"/>
            <a:ext cx="111125" cy="236537"/>
            <a:chOff x="7391400" y="1447800"/>
            <a:chExt cx="228600" cy="685800"/>
          </a:xfrm>
        </p:grpSpPr>
        <p:sp>
          <p:nvSpPr>
            <p:cNvPr id="2181" name="Freeform 1120">
              <a:extLst>
                <a:ext uri="{FF2B5EF4-FFF2-40B4-BE49-F238E27FC236}">
                  <a16:creationId xmlns:a16="http://schemas.microsoft.com/office/drawing/2014/main" xmlns="" id="{31FAC04C-50D1-40C6-AE65-92DE357BE00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Freeform 1121">
              <a:extLst>
                <a:ext uri="{FF2B5EF4-FFF2-40B4-BE49-F238E27FC236}">
                  <a16:creationId xmlns:a16="http://schemas.microsoft.com/office/drawing/2014/main" xmlns="" id="{078EC455-009B-4CDE-9FA0-99D0BD787BF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3" name="Oval 2182">
              <a:extLst>
                <a:ext uri="{FF2B5EF4-FFF2-40B4-BE49-F238E27FC236}">
                  <a16:creationId xmlns:a16="http://schemas.microsoft.com/office/drawing/2014/main" xmlns="" id="{656902AA-C08B-4B3B-B7D8-F799EB25BD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4" name="Group 81">
            <a:extLst>
              <a:ext uri="{FF2B5EF4-FFF2-40B4-BE49-F238E27FC236}">
                <a16:creationId xmlns:a16="http://schemas.microsoft.com/office/drawing/2014/main" xmlns="" id="{EB68B763-EF66-489F-9501-2ABD2948ABC1}"/>
              </a:ext>
            </a:extLst>
          </p:cNvPr>
          <p:cNvGrpSpPr>
            <a:grpSpLocks/>
          </p:cNvGrpSpPr>
          <p:nvPr/>
        </p:nvGrpSpPr>
        <p:grpSpPr bwMode="auto">
          <a:xfrm flipV="1">
            <a:off x="200640" y="2236789"/>
            <a:ext cx="111125" cy="236537"/>
            <a:chOff x="7391400" y="1447800"/>
            <a:chExt cx="228600" cy="685800"/>
          </a:xfrm>
        </p:grpSpPr>
        <p:sp>
          <p:nvSpPr>
            <p:cNvPr id="2185" name="Freeform 1148">
              <a:extLst>
                <a:ext uri="{FF2B5EF4-FFF2-40B4-BE49-F238E27FC236}">
                  <a16:creationId xmlns:a16="http://schemas.microsoft.com/office/drawing/2014/main" xmlns="" id="{02251073-905C-43F5-A96B-68F843AD659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6" name="Freeform 1149">
              <a:extLst>
                <a:ext uri="{FF2B5EF4-FFF2-40B4-BE49-F238E27FC236}">
                  <a16:creationId xmlns:a16="http://schemas.microsoft.com/office/drawing/2014/main" xmlns="" id="{44F24ED2-843A-45DA-93F3-C53C59835BC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7" name="Oval 2186">
              <a:extLst>
                <a:ext uri="{FF2B5EF4-FFF2-40B4-BE49-F238E27FC236}">
                  <a16:creationId xmlns:a16="http://schemas.microsoft.com/office/drawing/2014/main" xmlns="" id="{55ABF5C0-4A80-459B-8BF9-5910CBA74B8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8" name="Group 89">
            <a:extLst>
              <a:ext uri="{FF2B5EF4-FFF2-40B4-BE49-F238E27FC236}">
                <a16:creationId xmlns:a16="http://schemas.microsoft.com/office/drawing/2014/main" xmlns="" id="{28CD3717-608A-4976-9B1F-772E579E98A8}"/>
              </a:ext>
            </a:extLst>
          </p:cNvPr>
          <p:cNvGrpSpPr>
            <a:grpSpLocks/>
          </p:cNvGrpSpPr>
          <p:nvPr/>
        </p:nvGrpSpPr>
        <p:grpSpPr bwMode="auto">
          <a:xfrm flipV="1">
            <a:off x="311765" y="2236789"/>
            <a:ext cx="111125" cy="236537"/>
            <a:chOff x="7391400" y="1447800"/>
            <a:chExt cx="228600" cy="685800"/>
          </a:xfrm>
        </p:grpSpPr>
        <p:sp>
          <p:nvSpPr>
            <p:cNvPr id="2189" name="Freeform 1152">
              <a:extLst>
                <a:ext uri="{FF2B5EF4-FFF2-40B4-BE49-F238E27FC236}">
                  <a16:creationId xmlns:a16="http://schemas.microsoft.com/office/drawing/2014/main" xmlns="" id="{A9936DEC-3495-461C-9449-A6AC560CF87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0" name="Freeform 1153">
              <a:extLst>
                <a:ext uri="{FF2B5EF4-FFF2-40B4-BE49-F238E27FC236}">
                  <a16:creationId xmlns:a16="http://schemas.microsoft.com/office/drawing/2014/main" xmlns="" id="{5AC8DDE8-598A-4098-8112-D48B4C27487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1" name="Oval 2190">
              <a:extLst>
                <a:ext uri="{FF2B5EF4-FFF2-40B4-BE49-F238E27FC236}">
                  <a16:creationId xmlns:a16="http://schemas.microsoft.com/office/drawing/2014/main" xmlns="" id="{F9C9DF39-18A1-4D23-A6E2-E24BB544BE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2" name="Group 289">
            <a:extLst>
              <a:ext uri="{FF2B5EF4-FFF2-40B4-BE49-F238E27FC236}">
                <a16:creationId xmlns:a16="http://schemas.microsoft.com/office/drawing/2014/main" xmlns="" id="{D40EA3AA-A8B6-483E-8B7D-7724F825DDB4}"/>
              </a:ext>
            </a:extLst>
          </p:cNvPr>
          <p:cNvGrpSpPr>
            <a:grpSpLocks/>
          </p:cNvGrpSpPr>
          <p:nvPr/>
        </p:nvGrpSpPr>
        <p:grpSpPr bwMode="auto">
          <a:xfrm flipV="1">
            <a:off x="422890" y="2236789"/>
            <a:ext cx="111125" cy="236537"/>
            <a:chOff x="7391400" y="1447800"/>
            <a:chExt cx="228600" cy="685800"/>
          </a:xfrm>
        </p:grpSpPr>
        <p:sp>
          <p:nvSpPr>
            <p:cNvPr id="2193" name="Freeform 1156">
              <a:extLst>
                <a:ext uri="{FF2B5EF4-FFF2-40B4-BE49-F238E27FC236}">
                  <a16:creationId xmlns:a16="http://schemas.microsoft.com/office/drawing/2014/main" xmlns="" id="{E083E503-05F3-4E56-8331-77F37325FF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4" name="Freeform 1157">
              <a:extLst>
                <a:ext uri="{FF2B5EF4-FFF2-40B4-BE49-F238E27FC236}">
                  <a16:creationId xmlns:a16="http://schemas.microsoft.com/office/drawing/2014/main" xmlns="" id="{3B77D5EA-24E5-4B12-9182-37B87C3163D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5" name="Oval 2194">
              <a:extLst>
                <a:ext uri="{FF2B5EF4-FFF2-40B4-BE49-F238E27FC236}">
                  <a16:creationId xmlns:a16="http://schemas.microsoft.com/office/drawing/2014/main" xmlns="" id="{1654AC73-B609-4362-BBB6-FF089281EA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6" name="Group 297">
            <a:extLst>
              <a:ext uri="{FF2B5EF4-FFF2-40B4-BE49-F238E27FC236}">
                <a16:creationId xmlns:a16="http://schemas.microsoft.com/office/drawing/2014/main" xmlns="" id="{E5CD7C3C-F99D-4F8A-8B00-CB821AA71310}"/>
              </a:ext>
            </a:extLst>
          </p:cNvPr>
          <p:cNvGrpSpPr>
            <a:grpSpLocks/>
          </p:cNvGrpSpPr>
          <p:nvPr/>
        </p:nvGrpSpPr>
        <p:grpSpPr bwMode="auto">
          <a:xfrm flipV="1">
            <a:off x="534015" y="2236789"/>
            <a:ext cx="111125" cy="236537"/>
            <a:chOff x="7391400" y="1447800"/>
            <a:chExt cx="228600" cy="685800"/>
          </a:xfrm>
        </p:grpSpPr>
        <p:sp>
          <p:nvSpPr>
            <p:cNvPr id="2197" name="Freeform 1160">
              <a:extLst>
                <a:ext uri="{FF2B5EF4-FFF2-40B4-BE49-F238E27FC236}">
                  <a16:creationId xmlns:a16="http://schemas.microsoft.com/office/drawing/2014/main" xmlns="" id="{D5C0FCF3-0243-4CEF-93A1-59B8051D55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8" name="Freeform 1161">
              <a:extLst>
                <a:ext uri="{FF2B5EF4-FFF2-40B4-BE49-F238E27FC236}">
                  <a16:creationId xmlns:a16="http://schemas.microsoft.com/office/drawing/2014/main" xmlns="" id="{E1242BD9-E4A6-46C5-8C5A-5E2E62C8BBC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9" name="Oval 2198">
              <a:extLst>
                <a:ext uri="{FF2B5EF4-FFF2-40B4-BE49-F238E27FC236}">
                  <a16:creationId xmlns:a16="http://schemas.microsoft.com/office/drawing/2014/main" xmlns="" id="{EC4C43ED-C125-4088-94D7-84C1AE542CB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0" name="Group 305">
            <a:extLst>
              <a:ext uri="{FF2B5EF4-FFF2-40B4-BE49-F238E27FC236}">
                <a16:creationId xmlns:a16="http://schemas.microsoft.com/office/drawing/2014/main" xmlns="" id="{A9058189-1213-4908-943F-416D5310F6DE}"/>
              </a:ext>
            </a:extLst>
          </p:cNvPr>
          <p:cNvGrpSpPr>
            <a:grpSpLocks/>
          </p:cNvGrpSpPr>
          <p:nvPr/>
        </p:nvGrpSpPr>
        <p:grpSpPr bwMode="auto">
          <a:xfrm flipV="1">
            <a:off x="645140" y="2236789"/>
            <a:ext cx="111125" cy="236537"/>
            <a:chOff x="7391400" y="1447800"/>
            <a:chExt cx="228600" cy="685800"/>
          </a:xfrm>
        </p:grpSpPr>
        <p:sp>
          <p:nvSpPr>
            <p:cNvPr id="2201" name="Freeform 1164">
              <a:extLst>
                <a:ext uri="{FF2B5EF4-FFF2-40B4-BE49-F238E27FC236}">
                  <a16:creationId xmlns:a16="http://schemas.microsoft.com/office/drawing/2014/main" xmlns="" id="{10220E56-630D-4143-A252-3AD1AA70FE55}"/>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2" name="Freeform 1165">
              <a:extLst>
                <a:ext uri="{FF2B5EF4-FFF2-40B4-BE49-F238E27FC236}">
                  <a16:creationId xmlns:a16="http://schemas.microsoft.com/office/drawing/2014/main" xmlns="" id="{B8A2E484-4526-4213-B38E-101DC0F65F5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3" name="Oval 2202">
              <a:extLst>
                <a:ext uri="{FF2B5EF4-FFF2-40B4-BE49-F238E27FC236}">
                  <a16:creationId xmlns:a16="http://schemas.microsoft.com/office/drawing/2014/main" xmlns="" id="{70524734-0C43-47C4-88B2-840EFFE4DB1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4" name="Group 313">
            <a:extLst>
              <a:ext uri="{FF2B5EF4-FFF2-40B4-BE49-F238E27FC236}">
                <a16:creationId xmlns:a16="http://schemas.microsoft.com/office/drawing/2014/main" xmlns="" id="{0EEF0B77-827C-4FA1-957A-54673E0F2351}"/>
              </a:ext>
            </a:extLst>
          </p:cNvPr>
          <p:cNvGrpSpPr>
            <a:grpSpLocks/>
          </p:cNvGrpSpPr>
          <p:nvPr/>
        </p:nvGrpSpPr>
        <p:grpSpPr bwMode="auto">
          <a:xfrm flipV="1">
            <a:off x="756265" y="2236789"/>
            <a:ext cx="111125" cy="236537"/>
            <a:chOff x="7391400" y="1447800"/>
            <a:chExt cx="228600" cy="685800"/>
          </a:xfrm>
        </p:grpSpPr>
        <p:sp>
          <p:nvSpPr>
            <p:cNvPr id="2205" name="Freeform 1168">
              <a:extLst>
                <a:ext uri="{FF2B5EF4-FFF2-40B4-BE49-F238E27FC236}">
                  <a16:creationId xmlns:a16="http://schemas.microsoft.com/office/drawing/2014/main" xmlns="" id="{1651CCBD-1BC8-4DF4-B9CF-F0295F87A4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Freeform 1169">
              <a:extLst>
                <a:ext uri="{FF2B5EF4-FFF2-40B4-BE49-F238E27FC236}">
                  <a16:creationId xmlns:a16="http://schemas.microsoft.com/office/drawing/2014/main" xmlns="" id="{FB600F87-DE40-42D0-9F6A-6651C09073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7" name="Oval 2206">
              <a:extLst>
                <a:ext uri="{FF2B5EF4-FFF2-40B4-BE49-F238E27FC236}">
                  <a16:creationId xmlns:a16="http://schemas.microsoft.com/office/drawing/2014/main" xmlns="" id="{2C516763-D4F3-43E7-9079-C12EDD4A7A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8" name="Group 278">
            <a:extLst>
              <a:ext uri="{FF2B5EF4-FFF2-40B4-BE49-F238E27FC236}">
                <a16:creationId xmlns:a16="http://schemas.microsoft.com/office/drawing/2014/main" xmlns="" id="{38BE6CE3-AEE1-4908-A806-89C097E5D761}"/>
              </a:ext>
            </a:extLst>
          </p:cNvPr>
          <p:cNvGrpSpPr>
            <a:grpSpLocks/>
          </p:cNvGrpSpPr>
          <p:nvPr/>
        </p:nvGrpSpPr>
        <p:grpSpPr bwMode="auto">
          <a:xfrm flipV="1">
            <a:off x="862628" y="2236789"/>
            <a:ext cx="111125" cy="236537"/>
            <a:chOff x="7391400" y="1447800"/>
            <a:chExt cx="228600" cy="685800"/>
          </a:xfrm>
        </p:grpSpPr>
        <p:sp>
          <p:nvSpPr>
            <p:cNvPr id="2209" name="Freeform 1172">
              <a:extLst>
                <a:ext uri="{FF2B5EF4-FFF2-40B4-BE49-F238E27FC236}">
                  <a16:creationId xmlns:a16="http://schemas.microsoft.com/office/drawing/2014/main" xmlns="" id="{9F15F030-4184-41E1-9991-A3A72673784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Freeform 1173">
              <a:extLst>
                <a:ext uri="{FF2B5EF4-FFF2-40B4-BE49-F238E27FC236}">
                  <a16:creationId xmlns:a16="http://schemas.microsoft.com/office/drawing/2014/main" xmlns="" id="{4446F6AB-B00E-4E0E-997C-451E64081D5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1" name="Oval 2210">
              <a:extLst>
                <a:ext uri="{FF2B5EF4-FFF2-40B4-BE49-F238E27FC236}">
                  <a16:creationId xmlns:a16="http://schemas.microsoft.com/office/drawing/2014/main" xmlns="" id="{794FAE6D-47E8-443C-8A35-5EE2D8C194D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2" name="Group 254">
            <a:extLst>
              <a:ext uri="{FF2B5EF4-FFF2-40B4-BE49-F238E27FC236}">
                <a16:creationId xmlns:a16="http://schemas.microsoft.com/office/drawing/2014/main" xmlns="" id="{EF2E1234-731E-40C9-A506-6C1FF76B9A91}"/>
              </a:ext>
            </a:extLst>
          </p:cNvPr>
          <p:cNvGrpSpPr>
            <a:grpSpLocks/>
          </p:cNvGrpSpPr>
          <p:nvPr/>
        </p:nvGrpSpPr>
        <p:grpSpPr bwMode="auto">
          <a:xfrm flipV="1">
            <a:off x="988040" y="2236789"/>
            <a:ext cx="111125" cy="236537"/>
            <a:chOff x="7391400" y="1447800"/>
            <a:chExt cx="228600" cy="685800"/>
          </a:xfrm>
        </p:grpSpPr>
        <p:sp>
          <p:nvSpPr>
            <p:cNvPr id="2213" name="Freeform 1176">
              <a:extLst>
                <a:ext uri="{FF2B5EF4-FFF2-40B4-BE49-F238E27FC236}">
                  <a16:creationId xmlns:a16="http://schemas.microsoft.com/office/drawing/2014/main" xmlns="" id="{099A693B-DAA5-4749-BE6F-9D7AA2F1E0A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Freeform 1177">
              <a:extLst>
                <a:ext uri="{FF2B5EF4-FFF2-40B4-BE49-F238E27FC236}">
                  <a16:creationId xmlns:a16="http://schemas.microsoft.com/office/drawing/2014/main" xmlns="" id="{510D1D98-FC91-4C23-8D60-E3BD4E0701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5" name="Oval 2214">
              <a:extLst>
                <a:ext uri="{FF2B5EF4-FFF2-40B4-BE49-F238E27FC236}">
                  <a16:creationId xmlns:a16="http://schemas.microsoft.com/office/drawing/2014/main" xmlns="" id="{2CAB1D74-39DE-4376-85B1-F5A9657DE5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6" name="Group 254">
            <a:extLst>
              <a:ext uri="{FF2B5EF4-FFF2-40B4-BE49-F238E27FC236}">
                <a16:creationId xmlns:a16="http://schemas.microsoft.com/office/drawing/2014/main" xmlns="" id="{4B286500-089A-42FA-9347-BBE7C42F7017}"/>
              </a:ext>
            </a:extLst>
          </p:cNvPr>
          <p:cNvGrpSpPr>
            <a:grpSpLocks/>
          </p:cNvGrpSpPr>
          <p:nvPr/>
        </p:nvGrpSpPr>
        <p:grpSpPr bwMode="auto">
          <a:xfrm flipV="1">
            <a:off x="1111865" y="2236789"/>
            <a:ext cx="111125" cy="236537"/>
            <a:chOff x="7391400" y="1447800"/>
            <a:chExt cx="228600" cy="685800"/>
          </a:xfrm>
        </p:grpSpPr>
        <p:sp>
          <p:nvSpPr>
            <p:cNvPr id="2217" name="Freeform 1200">
              <a:extLst>
                <a:ext uri="{FF2B5EF4-FFF2-40B4-BE49-F238E27FC236}">
                  <a16:creationId xmlns:a16="http://schemas.microsoft.com/office/drawing/2014/main" xmlns="" id="{AD029B4F-ED49-4686-81AF-3654E9AD48C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8" name="Freeform 1201">
              <a:extLst>
                <a:ext uri="{FF2B5EF4-FFF2-40B4-BE49-F238E27FC236}">
                  <a16:creationId xmlns:a16="http://schemas.microsoft.com/office/drawing/2014/main" xmlns="" id="{7FC9535F-2F86-4D6E-BED3-87E545AFBB8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9" name="Oval 2218">
              <a:extLst>
                <a:ext uri="{FF2B5EF4-FFF2-40B4-BE49-F238E27FC236}">
                  <a16:creationId xmlns:a16="http://schemas.microsoft.com/office/drawing/2014/main" xmlns="" id="{EF975DC2-C777-4416-ACD9-A588D0B5787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0" name="Group 262">
            <a:extLst>
              <a:ext uri="{FF2B5EF4-FFF2-40B4-BE49-F238E27FC236}">
                <a16:creationId xmlns:a16="http://schemas.microsoft.com/office/drawing/2014/main" xmlns="" id="{52C5B5FA-A249-4DAB-BCB0-EE51B8CE3303}"/>
              </a:ext>
            </a:extLst>
          </p:cNvPr>
          <p:cNvGrpSpPr>
            <a:grpSpLocks/>
          </p:cNvGrpSpPr>
          <p:nvPr/>
        </p:nvGrpSpPr>
        <p:grpSpPr bwMode="auto">
          <a:xfrm flipV="1">
            <a:off x="1222990" y="2236789"/>
            <a:ext cx="111125" cy="236537"/>
            <a:chOff x="7391400" y="1447800"/>
            <a:chExt cx="228600" cy="685800"/>
          </a:xfrm>
        </p:grpSpPr>
        <p:sp>
          <p:nvSpPr>
            <p:cNvPr id="2221" name="Freeform 1204">
              <a:extLst>
                <a:ext uri="{FF2B5EF4-FFF2-40B4-BE49-F238E27FC236}">
                  <a16:creationId xmlns:a16="http://schemas.microsoft.com/office/drawing/2014/main" xmlns="" id="{2F7AE07B-66D9-4F62-8ABC-D7F8862984E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Freeform 1205">
              <a:extLst>
                <a:ext uri="{FF2B5EF4-FFF2-40B4-BE49-F238E27FC236}">
                  <a16:creationId xmlns:a16="http://schemas.microsoft.com/office/drawing/2014/main" xmlns="" id="{489A6BC4-47B0-4FA7-992F-4947F59D519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3" name="Oval 2222">
              <a:extLst>
                <a:ext uri="{FF2B5EF4-FFF2-40B4-BE49-F238E27FC236}">
                  <a16:creationId xmlns:a16="http://schemas.microsoft.com/office/drawing/2014/main" xmlns="" id="{0F3ACBE6-3018-47D1-97BE-1F0D4814A26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4" name="Group 270">
            <a:extLst>
              <a:ext uri="{FF2B5EF4-FFF2-40B4-BE49-F238E27FC236}">
                <a16:creationId xmlns:a16="http://schemas.microsoft.com/office/drawing/2014/main" xmlns="" id="{5CF22781-EC4C-4975-8671-8A64D9B7221F}"/>
              </a:ext>
            </a:extLst>
          </p:cNvPr>
          <p:cNvGrpSpPr>
            <a:grpSpLocks/>
          </p:cNvGrpSpPr>
          <p:nvPr/>
        </p:nvGrpSpPr>
        <p:grpSpPr bwMode="auto">
          <a:xfrm flipV="1">
            <a:off x="1334114" y="2236789"/>
            <a:ext cx="109538" cy="236537"/>
            <a:chOff x="7391400" y="1447800"/>
            <a:chExt cx="228600" cy="685800"/>
          </a:xfrm>
        </p:grpSpPr>
        <p:sp>
          <p:nvSpPr>
            <p:cNvPr id="2225" name="Freeform 1208">
              <a:extLst>
                <a:ext uri="{FF2B5EF4-FFF2-40B4-BE49-F238E27FC236}">
                  <a16:creationId xmlns:a16="http://schemas.microsoft.com/office/drawing/2014/main" xmlns="" id="{034EEB21-7279-4AB8-8900-5BF502C4151C}"/>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6" name="Freeform 1209">
              <a:extLst>
                <a:ext uri="{FF2B5EF4-FFF2-40B4-BE49-F238E27FC236}">
                  <a16:creationId xmlns:a16="http://schemas.microsoft.com/office/drawing/2014/main" xmlns="" id="{CF8C1EF7-0BD9-477B-B366-A45CA199A7E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7" name="Oval 2226">
              <a:extLst>
                <a:ext uri="{FF2B5EF4-FFF2-40B4-BE49-F238E27FC236}">
                  <a16:creationId xmlns:a16="http://schemas.microsoft.com/office/drawing/2014/main" xmlns="" id="{294645B8-2D4C-4108-BF7A-7B6035B4FC2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8" name="Group 329">
            <a:extLst>
              <a:ext uri="{FF2B5EF4-FFF2-40B4-BE49-F238E27FC236}">
                <a16:creationId xmlns:a16="http://schemas.microsoft.com/office/drawing/2014/main" xmlns="" id="{1D262EC1-7811-4C15-8C18-172AB7517D2E}"/>
              </a:ext>
            </a:extLst>
          </p:cNvPr>
          <p:cNvGrpSpPr>
            <a:grpSpLocks/>
          </p:cNvGrpSpPr>
          <p:nvPr/>
        </p:nvGrpSpPr>
        <p:grpSpPr bwMode="auto">
          <a:xfrm flipV="1">
            <a:off x="1443652" y="2236789"/>
            <a:ext cx="112712" cy="236537"/>
            <a:chOff x="7391400" y="1447800"/>
            <a:chExt cx="228600" cy="685800"/>
          </a:xfrm>
        </p:grpSpPr>
        <p:sp>
          <p:nvSpPr>
            <p:cNvPr id="2229" name="Freeform 1216">
              <a:extLst>
                <a:ext uri="{FF2B5EF4-FFF2-40B4-BE49-F238E27FC236}">
                  <a16:creationId xmlns:a16="http://schemas.microsoft.com/office/drawing/2014/main" xmlns="" id="{A96F0BC1-9692-4844-9EB2-9753C354AB4D}"/>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0" name="Freeform 1217">
              <a:extLst>
                <a:ext uri="{FF2B5EF4-FFF2-40B4-BE49-F238E27FC236}">
                  <a16:creationId xmlns:a16="http://schemas.microsoft.com/office/drawing/2014/main" xmlns="" id="{BDA541CF-BA07-46B8-94FB-4377E88BBAA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1" name="Oval 2230">
              <a:extLst>
                <a:ext uri="{FF2B5EF4-FFF2-40B4-BE49-F238E27FC236}">
                  <a16:creationId xmlns:a16="http://schemas.microsoft.com/office/drawing/2014/main" xmlns="" id="{5ED993E6-DFB8-4915-B3DC-BABE332052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232" name="Rectangle 2231"/>
          <p:cNvSpPr>
            <a:spLocks noChangeArrowheads="1"/>
          </p:cNvSpPr>
          <p:nvPr/>
        </p:nvSpPr>
        <p:spPr bwMode="auto">
          <a:xfrm>
            <a:off x="47388" y="6727196"/>
            <a:ext cx="31067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0" dirty="0">
                <a:latin typeface="Trebuchet MS" panose="020B0603020202020204" pitchFamily="34" charset="0"/>
              </a:rPr>
              <a:t>Copyright © 2019 by ASPHO</a:t>
            </a:r>
          </a:p>
        </p:txBody>
      </p:sp>
    </p:spTree>
    <p:extLst>
      <p:ext uri="{BB962C8B-B14F-4D97-AF65-F5344CB8AC3E}">
        <p14:creationId xmlns:p14="http://schemas.microsoft.com/office/powerpoint/2010/main" val="14833933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1000"/>
                                        <p:tgtEl>
                                          <p:spTgt spid="3"/>
                                        </p:tgtEl>
                                      </p:cBhvr>
                                    </p:animEffect>
                                  </p:childTnLst>
                                </p:cTn>
                              </p:par>
                            </p:childTnLst>
                          </p:cTn>
                        </p:par>
                        <p:par>
                          <p:cTn id="8" fill="hold" nodeType="afterGroup">
                            <p:stCondLst>
                              <p:cond delay="1000"/>
                            </p:stCondLst>
                            <p:childTnLst>
                              <p:par>
                                <p:cTn id="9" presetID="22" presetClass="entr" presetSubtype="2"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right)">
                                      <p:cBhvr>
                                        <p:cTn id="11" dur="1000"/>
                                        <p:tgtEl>
                                          <p:spTgt spid="5"/>
                                        </p:tgtEl>
                                      </p:cBhvr>
                                    </p:animEffect>
                                  </p:childTnLst>
                                </p:cTn>
                              </p:par>
                            </p:childTnLst>
                          </p:cTn>
                        </p:par>
                        <p:par>
                          <p:cTn id="12" fill="hold" nodeType="afterGroup">
                            <p:stCondLst>
                              <p:cond delay="2000"/>
                            </p:stCondLst>
                            <p:childTnLst>
                              <p:par>
                                <p:cTn id="13" presetID="22" presetClass="exit" presetSubtype="1" fill="hold" nodeType="afterEffect">
                                  <p:stCondLst>
                                    <p:cond delay="0"/>
                                  </p:stCondLst>
                                  <p:childTnLst>
                                    <p:animEffect transition="out" filter="wipe(up)">
                                      <p:cBhvr>
                                        <p:cTn id="14" dur="1000"/>
                                        <p:tgtEl>
                                          <p:spTgt spid="7"/>
                                        </p:tgtEl>
                                      </p:cBhvr>
                                    </p:animEffect>
                                    <p:set>
                                      <p:cBhvr>
                                        <p:cTn id="15" dur="1" fill="hold">
                                          <p:stCondLst>
                                            <p:cond delay="999"/>
                                          </p:stCondLst>
                                        </p:cTn>
                                        <p:tgtEl>
                                          <p:spTgt spid="7"/>
                                        </p:tgtEl>
                                        <p:attrNameLst>
                                          <p:attrName>style.visibility</p:attrName>
                                        </p:attrNameLst>
                                      </p:cBhvr>
                                      <p:to>
                                        <p:strVal val="hidden"/>
                                      </p:to>
                                    </p:set>
                                  </p:childTnLst>
                                </p:cTn>
                              </p:par>
                            </p:childTnLst>
                          </p:cTn>
                        </p:par>
                        <p:par>
                          <p:cTn id="16" fill="hold" nodeType="afterGroup">
                            <p:stCondLst>
                              <p:cond delay="3000"/>
                            </p:stCondLst>
                            <p:childTnLst>
                              <p:par>
                                <p:cTn id="17" presetID="22" presetClass="entr" presetSubtype="1" fill="hold" grpId="0" nodeType="afterEffect">
                                  <p:stCondLst>
                                    <p:cond delay="0"/>
                                  </p:stCondLst>
                                  <p:childTnLst>
                                    <p:set>
                                      <p:cBhvr>
                                        <p:cTn id="18" dur="1" fill="hold">
                                          <p:stCondLst>
                                            <p:cond delay="0"/>
                                          </p:stCondLst>
                                        </p:cTn>
                                        <p:tgtEl>
                                          <p:spTgt spid="1638"/>
                                        </p:tgtEl>
                                        <p:attrNameLst>
                                          <p:attrName>style.visibility</p:attrName>
                                        </p:attrNameLst>
                                      </p:cBhvr>
                                      <p:to>
                                        <p:strVal val="visible"/>
                                      </p:to>
                                    </p:set>
                                    <p:animEffect transition="in" filter="wipe(up)">
                                      <p:cBhvr>
                                        <p:cTn id="19" dur="5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 name="Rectangle 344">
            <a:extLst>
              <a:ext uri="{FF2B5EF4-FFF2-40B4-BE49-F238E27FC236}">
                <a16:creationId xmlns:a16="http://schemas.microsoft.com/office/drawing/2014/main" xmlns="" id="{E0A55FD7-4081-413D-A175-72EDE0964038}"/>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sp>
        <p:nvSpPr>
          <p:cNvPr id="283" name="Rectangle 282">
            <a:extLst>
              <a:ext uri="{FF2B5EF4-FFF2-40B4-BE49-F238E27FC236}">
                <a16:creationId xmlns:a16="http://schemas.microsoft.com/office/drawing/2014/main" xmlns="" id="{3FAE39D0-4AA7-4C36-886D-2435297555E7}"/>
              </a:ext>
            </a:extLst>
          </p:cNvPr>
          <p:cNvSpPr/>
          <p:nvPr/>
        </p:nvSpPr>
        <p:spPr>
          <a:xfrm>
            <a:off x="5462588" y="5299076"/>
            <a:ext cx="5194300" cy="155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4" name="Oval 33">
            <a:extLst>
              <a:ext uri="{FF2B5EF4-FFF2-40B4-BE49-F238E27FC236}">
                <a16:creationId xmlns:a16="http://schemas.microsoft.com/office/drawing/2014/main" xmlns="" id="{7F9E9794-43F2-42E6-8C28-9DEF897529DB}"/>
              </a:ext>
            </a:extLst>
          </p:cNvPr>
          <p:cNvSpPr/>
          <p:nvPr/>
        </p:nvSpPr>
        <p:spPr>
          <a:xfrm>
            <a:off x="-2830513" y="4810126"/>
            <a:ext cx="13955713" cy="3114675"/>
          </a:xfrm>
          <a:prstGeom prst="ellipse">
            <a:avLst/>
          </a:prstGeom>
          <a:gradFill>
            <a:gsLst>
              <a:gs pos="0">
                <a:schemeClr val="tx2">
                  <a:lumMod val="40000"/>
                  <a:lumOff val="60000"/>
                </a:schemeClr>
              </a:gs>
              <a:gs pos="50000">
                <a:schemeClr val="accent1">
                  <a:tint val="44500"/>
                  <a:satMod val="160000"/>
                </a:schemeClr>
              </a:gs>
              <a:gs pos="100000">
                <a:schemeClr val="accent1">
                  <a:tint val="23500"/>
                  <a:satMod val="160000"/>
                </a:schemeClr>
              </a:gs>
            </a:gsLst>
            <a:lin ang="5400000" scaled="0"/>
          </a:gra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cxnSp>
        <p:nvCxnSpPr>
          <p:cNvPr id="924" name="Straight Arrow Connector 923">
            <a:extLst>
              <a:ext uri="{FF2B5EF4-FFF2-40B4-BE49-F238E27FC236}">
                <a16:creationId xmlns:a16="http://schemas.microsoft.com/office/drawing/2014/main" xmlns="" id="{29FBC772-7DC9-460F-8485-047C98FCCD04}"/>
              </a:ext>
            </a:extLst>
          </p:cNvPr>
          <p:cNvCxnSpPr/>
          <p:nvPr/>
        </p:nvCxnSpPr>
        <p:spPr bwMode="auto">
          <a:xfrm>
            <a:off x="3395663" y="5562600"/>
            <a:ext cx="0" cy="4699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661" name="Group 150">
            <a:extLst>
              <a:ext uri="{FF2B5EF4-FFF2-40B4-BE49-F238E27FC236}">
                <a16:creationId xmlns:a16="http://schemas.microsoft.com/office/drawing/2014/main" xmlns="" id="{D8351BBE-0654-45E4-96C4-7DBBF9CD4CFD}"/>
              </a:ext>
            </a:extLst>
          </p:cNvPr>
          <p:cNvGrpSpPr>
            <a:grpSpLocks/>
          </p:cNvGrpSpPr>
          <p:nvPr/>
        </p:nvGrpSpPr>
        <p:grpSpPr bwMode="auto">
          <a:xfrm>
            <a:off x="2960688" y="3962400"/>
            <a:ext cx="869950" cy="596900"/>
            <a:chOff x="1511746" y="3743559"/>
            <a:chExt cx="743081" cy="565666"/>
          </a:xfrm>
        </p:grpSpPr>
        <p:sp>
          <p:nvSpPr>
            <p:cNvPr id="146" name="Oval 145">
              <a:extLst>
                <a:ext uri="{FF2B5EF4-FFF2-40B4-BE49-F238E27FC236}">
                  <a16:creationId xmlns:a16="http://schemas.microsoft.com/office/drawing/2014/main" xmlns="" id="{3D4F2D18-E0BA-48C7-A152-3AD7B8170C15}"/>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2198" name="Rectangle 146">
              <a:extLst>
                <a:ext uri="{FF2B5EF4-FFF2-40B4-BE49-F238E27FC236}">
                  <a16:creationId xmlns:a16="http://schemas.microsoft.com/office/drawing/2014/main" xmlns="" id="{3A9E58AF-E62D-4C3A-BB69-B757769F1241}"/>
                </a:ext>
              </a:extLst>
            </p:cNvPr>
            <p:cNvSpPr>
              <a:spLocks noChangeArrowheads="1"/>
            </p:cNvSpPr>
            <p:nvPr/>
          </p:nvSpPr>
          <p:spPr bwMode="auto">
            <a:xfrm>
              <a:off x="1557248" y="3826337"/>
              <a:ext cx="65208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PLC-</a:t>
              </a:r>
              <a:r>
                <a:rPr lang="en-US" altLang="en-US" sz="2000" b="1">
                  <a:solidFill>
                    <a:prstClr val="white"/>
                  </a:solidFill>
                  <a:latin typeface="Symbol" panose="05050102010706020507" pitchFamily="18" charset="2"/>
                  <a:cs typeface="Arial" panose="020B0604020202020204" pitchFamily="34" charset="0"/>
                </a:rPr>
                <a:t>g</a:t>
              </a:r>
            </a:p>
          </p:txBody>
        </p:sp>
      </p:grpSp>
      <p:grpSp>
        <p:nvGrpSpPr>
          <p:cNvPr id="70662" name="Group 185">
            <a:extLst>
              <a:ext uri="{FF2B5EF4-FFF2-40B4-BE49-F238E27FC236}">
                <a16:creationId xmlns:a16="http://schemas.microsoft.com/office/drawing/2014/main" xmlns="" id="{6E86FD11-BA35-49D6-98D4-670EDFEEEE57}"/>
              </a:ext>
            </a:extLst>
          </p:cNvPr>
          <p:cNvGrpSpPr>
            <a:grpSpLocks/>
          </p:cNvGrpSpPr>
          <p:nvPr/>
        </p:nvGrpSpPr>
        <p:grpSpPr bwMode="auto">
          <a:xfrm>
            <a:off x="2960688" y="2755900"/>
            <a:ext cx="869950" cy="596900"/>
            <a:chOff x="6781800" y="3396734"/>
            <a:chExt cx="743081" cy="565666"/>
          </a:xfrm>
        </p:grpSpPr>
        <p:sp>
          <p:nvSpPr>
            <p:cNvPr id="187" name="Oval 186">
              <a:extLst>
                <a:ext uri="{FF2B5EF4-FFF2-40B4-BE49-F238E27FC236}">
                  <a16:creationId xmlns:a16="http://schemas.microsoft.com/office/drawing/2014/main" xmlns="" id="{06828679-8160-4ABF-8931-75D36D924A1D}"/>
                </a:ext>
              </a:extLst>
            </p:cNvPr>
            <p:cNvSpPr/>
            <p:nvPr/>
          </p:nvSpPr>
          <p:spPr>
            <a:xfrm>
              <a:off x="6781800" y="3396734"/>
              <a:ext cx="743081" cy="565666"/>
            </a:xfrm>
            <a:prstGeom prst="ellipse">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2196" name="Rectangle 187">
              <a:extLst>
                <a:ext uri="{FF2B5EF4-FFF2-40B4-BE49-F238E27FC236}">
                  <a16:creationId xmlns:a16="http://schemas.microsoft.com/office/drawing/2014/main" xmlns="" id="{714CA21D-AADE-4047-96F2-E2B2C9DBB421}"/>
                </a:ext>
              </a:extLst>
            </p:cNvPr>
            <p:cNvSpPr>
              <a:spLocks noChangeArrowheads="1"/>
            </p:cNvSpPr>
            <p:nvPr/>
          </p:nvSpPr>
          <p:spPr bwMode="auto">
            <a:xfrm>
              <a:off x="6787673" y="3480460"/>
              <a:ext cx="731333"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ZAP70</a:t>
              </a:r>
            </a:p>
          </p:txBody>
        </p:sp>
      </p:grpSp>
      <p:grpSp>
        <p:nvGrpSpPr>
          <p:cNvPr id="70663" name="Group 8">
            <a:extLst>
              <a:ext uri="{FF2B5EF4-FFF2-40B4-BE49-F238E27FC236}">
                <a16:creationId xmlns:a16="http://schemas.microsoft.com/office/drawing/2014/main" xmlns="" id="{1FB5D707-6C57-4775-B296-A613B5229A2E}"/>
              </a:ext>
            </a:extLst>
          </p:cNvPr>
          <p:cNvGrpSpPr>
            <a:grpSpLocks/>
          </p:cNvGrpSpPr>
          <p:nvPr/>
        </p:nvGrpSpPr>
        <p:grpSpPr bwMode="auto">
          <a:xfrm>
            <a:off x="1066800" y="6334126"/>
            <a:ext cx="14401800" cy="523875"/>
            <a:chOff x="-457200" y="6172200"/>
            <a:chExt cx="16329025" cy="762000"/>
          </a:xfrm>
        </p:grpSpPr>
        <p:grpSp>
          <p:nvGrpSpPr>
            <p:cNvPr id="72013" name="Group 6">
              <a:extLst>
                <a:ext uri="{FF2B5EF4-FFF2-40B4-BE49-F238E27FC236}">
                  <a16:creationId xmlns:a16="http://schemas.microsoft.com/office/drawing/2014/main" xmlns="" id="{A677F033-3BBE-43D5-A007-3E8AD8078F26}"/>
                </a:ext>
              </a:extLst>
            </p:cNvPr>
            <p:cNvGrpSpPr>
              <a:grpSpLocks/>
            </p:cNvGrpSpPr>
            <p:nvPr/>
          </p:nvGrpSpPr>
          <p:grpSpPr bwMode="auto">
            <a:xfrm>
              <a:off x="-174625" y="6172200"/>
              <a:ext cx="16046450" cy="762000"/>
              <a:chOff x="-174625" y="6172200"/>
              <a:chExt cx="16046450" cy="762000"/>
            </a:xfrm>
          </p:grpSpPr>
          <p:grpSp>
            <p:nvGrpSpPr>
              <p:cNvPr id="72105" name="Group 4">
                <a:extLst>
                  <a:ext uri="{FF2B5EF4-FFF2-40B4-BE49-F238E27FC236}">
                    <a16:creationId xmlns:a16="http://schemas.microsoft.com/office/drawing/2014/main" xmlns="" id="{1A77448A-D28D-4FA9-BDB9-57B852666BD9}"/>
                  </a:ext>
                </a:extLst>
              </p:cNvPr>
              <p:cNvGrpSpPr>
                <a:grpSpLocks/>
              </p:cNvGrpSpPr>
              <p:nvPr/>
            </p:nvGrpSpPr>
            <p:grpSpPr bwMode="auto">
              <a:xfrm>
                <a:off x="-174625" y="6172200"/>
                <a:ext cx="8023225" cy="685800"/>
                <a:chOff x="139700" y="5659271"/>
                <a:chExt cx="12217400" cy="1122529"/>
              </a:xfrm>
            </p:grpSpPr>
            <p:grpSp>
              <p:nvGrpSpPr>
                <p:cNvPr id="72151" name="Group 3">
                  <a:extLst>
                    <a:ext uri="{FF2B5EF4-FFF2-40B4-BE49-F238E27FC236}">
                      <a16:creationId xmlns:a16="http://schemas.microsoft.com/office/drawing/2014/main" xmlns="" id="{8F4C7ECE-3251-461C-BCD4-5BE2FE282959}"/>
                    </a:ext>
                  </a:extLst>
                </p:cNvPr>
                <p:cNvGrpSpPr>
                  <a:grpSpLocks/>
                </p:cNvGrpSpPr>
                <p:nvPr/>
              </p:nvGrpSpPr>
              <p:grpSpPr bwMode="auto">
                <a:xfrm>
                  <a:off x="139700" y="5659271"/>
                  <a:ext cx="6108700" cy="1046329"/>
                  <a:chOff x="1974849" y="5257800"/>
                  <a:chExt cx="6108700" cy="1046329"/>
                </a:xfrm>
              </p:grpSpPr>
              <p:grpSp>
                <p:nvGrpSpPr>
                  <p:cNvPr id="72174" name="Group 1">
                    <a:extLst>
                      <a:ext uri="{FF2B5EF4-FFF2-40B4-BE49-F238E27FC236}">
                        <a16:creationId xmlns:a16="http://schemas.microsoft.com/office/drawing/2014/main" xmlns="" id="{E4470D9B-4E6D-421F-9CDE-F42DE01C5B4D}"/>
                      </a:ext>
                    </a:extLst>
                  </p:cNvPr>
                  <p:cNvGrpSpPr>
                    <a:grpSpLocks/>
                  </p:cNvGrpSpPr>
                  <p:nvPr/>
                </p:nvGrpSpPr>
                <p:grpSpPr bwMode="auto">
                  <a:xfrm>
                    <a:off x="1974849" y="5257800"/>
                    <a:ext cx="3054351" cy="1026080"/>
                    <a:chOff x="1981199" y="5298520"/>
                    <a:chExt cx="3054351" cy="1026080"/>
                  </a:xfrm>
                </p:grpSpPr>
                <p:grpSp>
                  <p:nvGrpSpPr>
                    <p:cNvPr id="72185" name="Group 3">
                      <a:extLst>
                        <a:ext uri="{FF2B5EF4-FFF2-40B4-BE49-F238E27FC236}">
                          <a16:creationId xmlns:a16="http://schemas.microsoft.com/office/drawing/2014/main" xmlns="" id="{FBABEFD9-D7E6-487C-92CF-7ECD85221F45}"/>
                        </a:ext>
                      </a:extLst>
                    </p:cNvPr>
                    <p:cNvGrpSpPr>
                      <a:grpSpLocks/>
                    </p:cNvGrpSpPr>
                    <p:nvPr/>
                  </p:nvGrpSpPr>
                  <p:grpSpPr bwMode="auto">
                    <a:xfrm>
                      <a:off x="1981199" y="5298520"/>
                      <a:ext cx="1530349" cy="1005609"/>
                      <a:chOff x="4625975" y="5062538"/>
                      <a:chExt cx="2476499" cy="804862"/>
                    </a:xfrm>
                  </p:grpSpPr>
                  <p:sp>
                    <p:nvSpPr>
                      <p:cNvPr id="43" name="Arc 42">
                        <a:extLst>
                          <a:ext uri="{FF2B5EF4-FFF2-40B4-BE49-F238E27FC236}">
                            <a16:creationId xmlns:a16="http://schemas.microsoft.com/office/drawing/2014/main" xmlns="" id="{4A8EE470-D887-48C0-B706-597C5A39B4BD}"/>
                          </a:ext>
                        </a:extLst>
                      </p:cNvPr>
                      <p:cNvSpPr/>
                      <p:nvPr/>
                    </p:nvSpPr>
                    <p:spPr bwMode="auto">
                      <a:xfrm flipV="1">
                        <a:off x="6453406" y="5062538"/>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 name="Arc 43">
                        <a:extLst>
                          <a:ext uri="{FF2B5EF4-FFF2-40B4-BE49-F238E27FC236}">
                            <a16:creationId xmlns:a16="http://schemas.microsoft.com/office/drawing/2014/main" xmlns="" id="{A33226C8-0B54-4A32-918B-F15812CBADBA}"/>
                          </a:ext>
                        </a:extLst>
                      </p:cNvPr>
                      <p:cNvSpPr/>
                      <p:nvPr/>
                    </p:nvSpPr>
                    <p:spPr bwMode="auto">
                      <a:xfrm flipV="1">
                        <a:off x="5215923"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 name="Arc 30">
                        <a:extLst>
                          <a:ext uri="{FF2B5EF4-FFF2-40B4-BE49-F238E27FC236}">
                            <a16:creationId xmlns:a16="http://schemas.microsoft.com/office/drawing/2014/main" xmlns="" id="{6D480E03-961A-4F59-984D-B3D0262BB414}"/>
                          </a:ext>
                        </a:extLst>
                      </p:cNvPr>
                      <p:cNvSpPr/>
                      <p:nvPr/>
                    </p:nvSpPr>
                    <p:spPr bwMode="auto">
                      <a:xfrm>
                        <a:off x="5867931" y="506253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 name="Arc 41">
                        <a:extLst>
                          <a:ext uri="{FF2B5EF4-FFF2-40B4-BE49-F238E27FC236}">
                            <a16:creationId xmlns:a16="http://schemas.microsoft.com/office/drawing/2014/main" xmlns="" id="{E6031446-FDCC-484D-A7E1-49BFBF8F8227}"/>
                          </a:ext>
                        </a:extLst>
                      </p:cNvPr>
                      <p:cNvSpPr/>
                      <p:nvPr/>
                    </p:nvSpPr>
                    <p:spPr bwMode="auto">
                      <a:xfrm>
                        <a:off x="4626011" y="5062538"/>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86" name="Group 3">
                      <a:extLst>
                        <a:ext uri="{FF2B5EF4-FFF2-40B4-BE49-F238E27FC236}">
                          <a16:creationId xmlns:a16="http://schemas.microsoft.com/office/drawing/2014/main" xmlns="" id="{B21DB791-08E5-417B-B81E-35D704BFA79F}"/>
                        </a:ext>
                      </a:extLst>
                    </p:cNvPr>
                    <p:cNvGrpSpPr>
                      <a:grpSpLocks/>
                    </p:cNvGrpSpPr>
                    <p:nvPr/>
                  </p:nvGrpSpPr>
                  <p:grpSpPr bwMode="auto">
                    <a:xfrm>
                      <a:off x="3505200" y="5318991"/>
                      <a:ext cx="1530350" cy="1005609"/>
                      <a:chOff x="4625975" y="5062538"/>
                      <a:chExt cx="2476500" cy="804862"/>
                    </a:xfrm>
                  </p:grpSpPr>
                  <p:sp>
                    <p:nvSpPr>
                      <p:cNvPr id="267" name="Arc 266">
                        <a:extLst>
                          <a:ext uri="{FF2B5EF4-FFF2-40B4-BE49-F238E27FC236}">
                            <a16:creationId xmlns:a16="http://schemas.microsoft.com/office/drawing/2014/main" xmlns="" id="{81775F85-BF5E-4F0D-9941-21630E2423D9}"/>
                          </a:ext>
                        </a:extLst>
                      </p:cNvPr>
                      <p:cNvSpPr/>
                      <p:nvPr/>
                    </p:nvSpPr>
                    <p:spPr bwMode="auto">
                      <a:xfrm flipV="1">
                        <a:off x="6453272" y="5061280"/>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1" name="Arc 270">
                        <a:extLst>
                          <a:ext uri="{FF2B5EF4-FFF2-40B4-BE49-F238E27FC236}">
                            <a16:creationId xmlns:a16="http://schemas.microsoft.com/office/drawing/2014/main" xmlns="" id="{F0A39673-FCF2-4B1A-8373-F2B0EB817EB2}"/>
                          </a:ext>
                        </a:extLst>
                      </p:cNvPr>
                      <p:cNvSpPr/>
                      <p:nvPr/>
                    </p:nvSpPr>
                    <p:spPr bwMode="auto">
                      <a:xfrm flipV="1">
                        <a:off x="5215789" y="5061280"/>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5" name="Arc 274">
                        <a:extLst>
                          <a:ext uri="{FF2B5EF4-FFF2-40B4-BE49-F238E27FC236}">
                            <a16:creationId xmlns:a16="http://schemas.microsoft.com/office/drawing/2014/main" xmlns="" id="{4BC6E659-0733-46C4-94E5-5713192D73A6}"/>
                          </a:ext>
                        </a:extLst>
                      </p:cNvPr>
                      <p:cNvSpPr/>
                      <p:nvPr/>
                    </p:nvSpPr>
                    <p:spPr bwMode="auto">
                      <a:xfrm>
                        <a:off x="5867797" y="506128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79" name="Arc 278">
                        <a:extLst>
                          <a:ext uri="{FF2B5EF4-FFF2-40B4-BE49-F238E27FC236}">
                            <a16:creationId xmlns:a16="http://schemas.microsoft.com/office/drawing/2014/main" xmlns="" id="{FD6A6A74-4401-4EE4-9149-2564560C3B75}"/>
                          </a:ext>
                        </a:extLst>
                      </p:cNvPr>
                      <p:cNvSpPr/>
                      <p:nvPr/>
                    </p:nvSpPr>
                    <p:spPr bwMode="auto">
                      <a:xfrm>
                        <a:off x="4625880" y="5061280"/>
                        <a:ext cx="589909"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75" name="Group 3">
                    <a:extLst>
                      <a:ext uri="{FF2B5EF4-FFF2-40B4-BE49-F238E27FC236}">
                        <a16:creationId xmlns:a16="http://schemas.microsoft.com/office/drawing/2014/main" xmlns="" id="{55E00047-6CD0-454D-8DF0-76BDAFBCB55E}"/>
                      </a:ext>
                    </a:extLst>
                  </p:cNvPr>
                  <p:cNvGrpSpPr>
                    <a:grpSpLocks/>
                  </p:cNvGrpSpPr>
                  <p:nvPr/>
                </p:nvGrpSpPr>
                <p:grpSpPr bwMode="auto">
                  <a:xfrm>
                    <a:off x="5029200" y="5298520"/>
                    <a:ext cx="1530350" cy="1005609"/>
                    <a:chOff x="4625975" y="5062538"/>
                    <a:chExt cx="2476500" cy="804862"/>
                  </a:xfrm>
                </p:grpSpPr>
                <p:sp>
                  <p:nvSpPr>
                    <p:cNvPr id="306" name="Arc 305">
                      <a:extLst>
                        <a:ext uri="{FF2B5EF4-FFF2-40B4-BE49-F238E27FC236}">
                          <a16:creationId xmlns:a16="http://schemas.microsoft.com/office/drawing/2014/main" xmlns="" id="{AB180AD8-C964-49C1-A14F-D648D1245A77}"/>
                        </a:ext>
                      </a:extLst>
                    </p:cNvPr>
                    <p:cNvSpPr/>
                    <p:nvPr/>
                  </p:nvSpPr>
                  <p:spPr bwMode="auto">
                    <a:xfrm flipV="1">
                      <a:off x="6451736" y="506322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0" name="Arc 309">
                      <a:extLst>
                        <a:ext uri="{FF2B5EF4-FFF2-40B4-BE49-F238E27FC236}">
                          <a16:creationId xmlns:a16="http://schemas.microsoft.com/office/drawing/2014/main" xmlns="" id="{6862E5F8-7BE2-444D-B12B-F72F932D2B67}"/>
                        </a:ext>
                      </a:extLst>
                    </p:cNvPr>
                    <p:cNvSpPr/>
                    <p:nvPr/>
                  </p:nvSpPr>
                  <p:spPr bwMode="auto">
                    <a:xfrm flipV="1">
                      <a:off x="5227560" y="5063224"/>
                      <a:ext cx="638700"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4" name="Arc 313">
                      <a:extLst>
                        <a:ext uri="{FF2B5EF4-FFF2-40B4-BE49-F238E27FC236}">
                          <a16:creationId xmlns:a16="http://schemas.microsoft.com/office/drawing/2014/main" xmlns="" id="{2C121460-B2F3-4075-BD97-25CF42031685}"/>
                        </a:ext>
                      </a:extLst>
                    </p:cNvPr>
                    <p:cNvSpPr/>
                    <p:nvPr/>
                  </p:nvSpPr>
                  <p:spPr bwMode="auto">
                    <a:xfrm>
                      <a:off x="5866260"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18" name="Arc 317">
                      <a:extLst>
                        <a:ext uri="{FF2B5EF4-FFF2-40B4-BE49-F238E27FC236}">
                          <a16:creationId xmlns:a16="http://schemas.microsoft.com/office/drawing/2014/main" xmlns="" id="{E81B9C16-BC07-4DC7-ABD6-2EAF68A2B558}"/>
                        </a:ext>
                      </a:extLst>
                    </p:cNvPr>
                    <p:cNvSpPr/>
                    <p:nvPr/>
                  </p:nvSpPr>
                  <p:spPr bwMode="auto">
                    <a:xfrm>
                      <a:off x="4642085" y="5063224"/>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76" name="Group 3">
                    <a:extLst>
                      <a:ext uri="{FF2B5EF4-FFF2-40B4-BE49-F238E27FC236}">
                        <a16:creationId xmlns:a16="http://schemas.microsoft.com/office/drawing/2014/main" xmlns="" id="{D6359A7E-BB1A-4FBD-B6F5-9B328BBA56C1}"/>
                      </a:ext>
                    </a:extLst>
                  </p:cNvPr>
                  <p:cNvGrpSpPr>
                    <a:grpSpLocks/>
                  </p:cNvGrpSpPr>
                  <p:nvPr/>
                </p:nvGrpSpPr>
                <p:grpSpPr bwMode="auto">
                  <a:xfrm>
                    <a:off x="6553200" y="5298520"/>
                    <a:ext cx="1530349" cy="1005609"/>
                    <a:chOff x="4625976" y="5062538"/>
                    <a:chExt cx="2476499" cy="804862"/>
                  </a:xfrm>
                </p:grpSpPr>
                <p:sp>
                  <p:nvSpPr>
                    <p:cNvPr id="290" name="Arc 289">
                      <a:extLst>
                        <a:ext uri="{FF2B5EF4-FFF2-40B4-BE49-F238E27FC236}">
                          <a16:creationId xmlns:a16="http://schemas.microsoft.com/office/drawing/2014/main" xmlns="" id="{24E63939-3779-4564-A9F8-D74A7FF0871C}"/>
                        </a:ext>
                      </a:extLst>
                    </p:cNvPr>
                    <p:cNvSpPr/>
                    <p:nvPr/>
                  </p:nvSpPr>
                  <p:spPr bwMode="auto">
                    <a:xfrm flipV="1">
                      <a:off x="6451607" y="506322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94" name="Arc 293">
                      <a:extLst>
                        <a:ext uri="{FF2B5EF4-FFF2-40B4-BE49-F238E27FC236}">
                          <a16:creationId xmlns:a16="http://schemas.microsoft.com/office/drawing/2014/main" xmlns="" id="{227D2212-4221-4756-AF1A-9859A02F414C}"/>
                        </a:ext>
                      </a:extLst>
                    </p:cNvPr>
                    <p:cNvSpPr/>
                    <p:nvPr/>
                  </p:nvSpPr>
                  <p:spPr bwMode="auto">
                    <a:xfrm flipV="1">
                      <a:off x="5227430" y="5063224"/>
                      <a:ext cx="638701"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298" name="Arc 297">
                      <a:extLst>
                        <a:ext uri="{FF2B5EF4-FFF2-40B4-BE49-F238E27FC236}">
                          <a16:creationId xmlns:a16="http://schemas.microsoft.com/office/drawing/2014/main" xmlns="" id="{D9BCDDCB-F060-4B24-A201-EA9CCD7A2EBC}"/>
                        </a:ext>
                      </a:extLst>
                    </p:cNvPr>
                    <p:cNvSpPr/>
                    <p:nvPr/>
                  </p:nvSpPr>
                  <p:spPr bwMode="auto">
                    <a:xfrm>
                      <a:off x="5866131"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02" name="Arc 301">
                      <a:extLst>
                        <a:ext uri="{FF2B5EF4-FFF2-40B4-BE49-F238E27FC236}">
                          <a16:creationId xmlns:a16="http://schemas.microsoft.com/office/drawing/2014/main" xmlns="" id="{FAD451E3-018D-4970-A30A-EA24CAD8D5FE}"/>
                        </a:ext>
                      </a:extLst>
                    </p:cNvPr>
                    <p:cNvSpPr/>
                    <p:nvPr/>
                  </p:nvSpPr>
                  <p:spPr bwMode="auto">
                    <a:xfrm>
                      <a:off x="4641955" y="5063224"/>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52" name="Group 318">
                  <a:extLst>
                    <a:ext uri="{FF2B5EF4-FFF2-40B4-BE49-F238E27FC236}">
                      <a16:creationId xmlns:a16="http://schemas.microsoft.com/office/drawing/2014/main" xmlns="" id="{77D6F009-9676-49DE-AB69-D6215E6615E5}"/>
                    </a:ext>
                  </a:extLst>
                </p:cNvPr>
                <p:cNvGrpSpPr>
                  <a:grpSpLocks/>
                </p:cNvGrpSpPr>
                <p:nvPr/>
              </p:nvGrpSpPr>
              <p:grpSpPr bwMode="auto">
                <a:xfrm>
                  <a:off x="6248400" y="5735471"/>
                  <a:ext cx="6108700" cy="1046329"/>
                  <a:chOff x="1974849" y="5257800"/>
                  <a:chExt cx="6108700" cy="1046329"/>
                </a:xfrm>
              </p:grpSpPr>
              <p:grpSp>
                <p:nvGrpSpPr>
                  <p:cNvPr id="72153" name="Group 319">
                    <a:extLst>
                      <a:ext uri="{FF2B5EF4-FFF2-40B4-BE49-F238E27FC236}">
                        <a16:creationId xmlns:a16="http://schemas.microsoft.com/office/drawing/2014/main" xmlns="" id="{B5E478E8-5B06-44B0-ABBE-E011BE91B0C5}"/>
                      </a:ext>
                    </a:extLst>
                  </p:cNvPr>
                  <p:cNvGrpSpPr>
                    <a:grpSpLocks/>
                  </p:cNvGrpSpPr>
                  <p:nvPr/>
                </p:nvGrpSpPr>
                <p:grpSpPr bwMode="auto">
                  <a:xfrm>
                    <a:off x="1974849" y="5257800"/>
                    <a:ext cx="3054351" cy="1026080"/>
                    <a:chOff x="1981199" y="5298520"/>
                    <a:chExt cx="3054351" cy="1026080"/>
                  </a:xfrm>
                </p:grpSpPr>
                <p:grpSp>
                  <p:nvGrpSpPr>
                    <p:cNvPr id="72164" name="Group 3">
                      <a:extLst>
                        <a:ext uri="{FF2B5EF4-FFF2-40B4-BE49-F238E27FC236}">
                          <a16:creationId xmlns:a16="http://schemas.microsoft.com/office/drawing/2014/main" xmlns="" id="{63DA92DA-CA4F-49B5-B6F0-219E3B13AA07}"/>
                        </a:ext>
                      </a:extLst>
                    </p:cNvPr>
                    <p:cNvGrpSpPr>
                      <a:grpSpLocks/>
                    </p:cNvGrpSpPr>
                    <p:nvPr/>
                  </p:nvGrpSpPr>
                  <p:grpSpPr bwMode="auto">
                    <a:xfrm>
                      <a:off x="1981199" y="5298520"/>
                      <a:ext cx="1530349" cy="1005609"/>
                      <a:chOff x="4625975" y="5062538"/>
                      <a:chExt cx="2476499" cy="804862"/>
                    </a:xfrm>
                  </p:grpSpPr>
                  <p:sp>
                    <p:nvSpPr>
                      <p:cNvPr id="348" name="Arc 347">
                        <a:extLst>
                          <a:ext uri="{FF2B5EF4-FFF2-40B4-BE49-F238E27FC236}">
                            <a16:creationId xmlns:a16="http://schemas.microsoft.com/office/drawing/2014/main" xmlns="" id="{6B7BAAC6-522E-4839-93AB-11EFB497D238}"/>
                          </a:ext>
                        </a:extLst>
                      </p:cNvPr>
                      <p:cNvSpPr/>
                      <p:nvPr/>
                    </p:nvSpPr>
                    <p:spPr bwMode="auto">
                      <a:xfrm flipV="1">
                        <a:off x="6467811"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9" name="Arc 348">
                        <a:extLst>
                          <a:ext uri="{FF2B5EF4-FFF2-40B4-BE49-F238E27FC236}">
                            <a16:creationId xmlns:a16="http://schemas.microsoft.com/office/drawing/2014/main" xmlns="" id="{1F936243-2725-46D7-BC03-B24B26C874A1}"/>
                          </a:ext>
                        </a:extLst>
                      </p:cNvPr>
                      <p:cNvSpPr/>
                      <p:nvPr/>
                    </p:nvSpPr>
                    <p:spPr bwMode="auto">
                      <a:xfrm flipV="1">
                        <a:off x="5217024" y="5062050"/>
                        <a:ext cx="665312"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0" name="Arc 349">
                        <a:extLst>
                          <a:ext uri="{FF2B5EF4-FFF2-40B4-BE49-F238E27FC236}">
                            <a16:creationId xmlns:a16="http://schemas.microsoft.com/office/drawing/2014/main" xmlns="" id="{BBA79505-ED81-495D-B382-0F9174BA12EC}"/>
                          </a:ext>
                        </a:extLst>
                      </p:cNvPr>
                      <p:cNvSpPr/>
                      <p:nvPr/>
                    </p:nvSpPr>
                    <p:spPr bwMode="auto">
                      <a:xfrm>
                        <a:off x="5882336" y="5062050"/>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1" name="Arc 350">
                        <a:extLst>
                          <a:ext uri="{FF2B5EF4-FFF2-40B4-BE49-F238E27FC236}">
                            <a16:creationId xmlns:a16="http://schemas.microsoft.com/office/drawing/2014/main" xmlns="" id="{94D0D3E5-730B-4CED-933D-0C6DC1C3F983}"/>
                          </a:ext>
                        </a:extLst>
                      </p:cNvPr>
                      <p:cNvSpPr/>
                      <p:nvPr/>
                    </p:nvSpPr>
                    <p:spPr bwMode="auto">
                      <a:xfrm>
                        <a:off x="4627112" y="5062050"/>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65" name="Group 3">
                      <a:extLst>
                        <a:ext uri="{FF2B5EF4-FFF2-40B4-BE49-F238E27FC236}">
                          <a16:creationId xmlns:a16="http://schemas.microsoft.com/office/drawing/2014/main" xmlns="" id="{DA402DE8-2F96-4AC6-88BC-74DCB0A062BB}"/>
                        </a:ext>
                      </a:extLst>
                    </p:cNvPr>
                    <p:cNvGrpSpPr>
                      <a:grpSpLocks/>
                    </p:cNvGrpSpPr>
                    <p:nvPr/>
                  </p:nvGrpSpPr>
                  <p:grpSpPr bwMode="auto">
                    <a:xfrm>
                      <a:off x="3505200" y="5318991"/>
                      <a:ext cx="1530350" cy="1005609"/>
                      <a:chOff x="4625975" y="5062538"/>
                      <a:chExt cx="2476500" cy="804862"/>
                    </a:xfrm>
                  </p:grpSpPr>
                  <p:sp>
                    <p:nvSpPr>
                      <p:cNvPr id="344" name="Arc 343">
                        <a:extLst>
                          <a:ext uri="{FF2B5EF4-FFF2-40B4-BE49-F238E27FC236}">
                            <a16:creationId xmlns:a16="http://schemas.microsoft.com/office/drawing/2014/main" xmlns="" id="{584CB056-7E08-476F-B637-1C76DC02D06B}"/>
                          </a:ext>
                        </a:extLst>
                      </p:cNvPr>
                      <p:cNvSpPr/>
                      <p:nvPr/>
                    </p:nvSpPr>
                    <p:spPr bwMode="auto">
                      <a:xfrm flipV="1">
                        <a:off x="6467678"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5" name="Arc 344">
                        <a:extLst>
                          <a:ext uri="{FF2B5EF4-FFF2-40B4-BE49-F238E27FC236}">
                            <a16:creationId xmlns:a16="http://schemas.microsoft.com/office/drawing/2014/main" xmlns="" id="{07D1A18B-FC46-4F76-BBF9-9FF7C03C261F}"/>
                          </a:ext>
                        </a:extLst>
                      </p:cNvPr>
                      <p:cNvSpPr/>
                      <p:nvPr/>
                    </p:nvSpPr>
                    <p:spPr bwMode="auto">
                      <a:xfrm flipV="1">
                        <a:off x="5216890" y="5051716"/>
                        <a:ext cx="665313"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6" name="Arc 345">
                        <a:extLst>
                          <a:ext uri="{FF2B5EF4-FFF2-40B4-BE49-F238E27FC236}">
                            <a16:creationId xmlns:a16="http://schemas.microsoft.com/office/drawing/2014/main" xmlns="" id="{FC9490A6-B982-4FEE-AF4B-5A3153E055E3}"/>
                          </a:ext>
                        </a:extLst>
                      </p:cNvPr>
                      <p:cNvSpPr/>
                      <p:nvPr/>
                    </p:nvSpPr>
                    <p:spPr bwMode="auto">
                      <a:xfrm>
                        <a:off x="5882203" y="5051716"/>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7" name="Arc 346">
                        <a:extLst>
                          <a:ext uri="{FF2B5EF4-FFF2-40B4-BE49-F238E27FC236}">
                            <a16:creationId xmlns:a16="http://schemas.microsoft.com/office/drawing/2014/main" xmlns="" id="{0A1A0CE4-5380-4548-B4CC-2C014F3524CB}"/>
                          </a:ext>
                        </a:extLst>
                      </p:cNvPr>
                      <p:cNvSpPr/>
                      <p:nvPr/>
                    </p:nvSpPr>
                    <p:spPr bwMode="auto">
                      <a:xfrm>
                        <a:off x="4626978" y="5051716"/>
                        <a:ext cx="589912"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54" name="Group 3">
                    <a:extLst>
                      <a:ext uri="{FF2B5EF4-FFF2-40B4-BE49-F238E27FC236}">
                        <a16:creationId xmlns:a16="http://schemas.microsoft.com/office/drawing/2014/main" xmlns="" id="{D01F774C-C137-4F2E-9DF1-58DDC3A1F46D}"/>
                      </a:ext>
                    </a:extLst>
                  </p:cNvPr>
                  <p:cNvGrpSpPr>
                    <a:grpSpLocks/>
                  </p:cNvGrpSpPr>
                  <p:nvPr/>
                </p:nvGrpSpPr>
                <p:grpSpPr bwMode="auto">
                  <a:xfrm>
                    <a:off x="5029200" y="5298520"/>
                    <a:ext cx="1530350" cy="1005609"/>
                    <a:chOff x="4625975" y="5062538"/>
                    <a:chExt cx="2476500" cy="804862"/>
                  </a:xfrm>
                </p:grpSpPr>
                <p:sp>
                  <p:nvSpPr>
                    <p:cNvPr id="330" name="Arc 329">
                      <a:extLst>
                        <a:ext uri="{FF2B5EF4-FFF2-40B4-BE49-F238E27FC236}">
                          <a16:creationId xmlns:a16="http://schemas.microsoft.com/office/drawing/2014/main" xmlns="" id="{FBFF70E5-2391-4F54-B78E-E5855AC7A358}"/>
                        </a:ext>
                      </a:extLst>
                    </p:cNvPr>
                    <p:cNvSpPr/>
                    <p:nvPr/>
                  </p:nvSpPr>
                  <p:spPr bwMode="auto">
                    <a:xfrm flipV="1">
                      <a:off x="6466141" y="5062736"/>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39" name="Arc 338">
                      <a:extLst>
                        <a:ext uri="{FF2B5EF4-FFF2-40B4-BE49-F238E27FC236}">
                          <a16:creationId xmlns:a16="http://schemas.microsoft.com/office/drawing/2014/main" xmlns="" id="{06D88CF9-D95A-48CB-B05E-980EB3255457}"/>
                        </a:ext>
                      </a:extLst>
                    </p:cNvPr>
                    <p:cNvSpPr/>
                    <p:nvPr/>
                  </p:nvSpPr>
                  <p:spPr bwMode="auto">
                    <a:xfrm flipV="1">
                      <a:off x="522865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0" name="Arc 339">
                      <a:extLst>
                        <a:ext uri="{FF2B5EF4-FFF2-40B4-BE49-F238E27FC236}">
                          <a16:creationId xmlns:a16="http://schemas.microsoft.com/office/drawing/2014/main" xmlns="" id="{651A2DBD-20DE-414C-BA56-0DE00848DF9A}"/>
                        </a:ext>
                      </a:extLst>
                    </p:cNvPr>
                    <p:cNvSpPr/>
                    <p:nvPr/>
                  </p:nvSpPr>
                  <p:spPr bwMode="auto">
                    <a:xfrm>
                      <a:off x="5880666"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41" name="Arc 340">
                      <a:extLst>
                        <a:ext uri="{FF2B5EF4-FFF2-40B4-BE49-F238E27FC236}">
                          <a16:creationId xmlns:a16="http://schemas.microsoft.com/office/drawing/2014/main" xmlns="" id="{D7687707-C154-4EDB-93D0-98D9E07AE5D7}"/>
                        </a:ext>
                      </a:extLst>
                    </p:cNvPr>
                    <p:cNvSpPr/>
                    <p:nvPr/>
                  </p:nvSpPr>
                  <p:spPr bwMode="auto">
                    <a:xfrm>
                      <a:off x="4643183" y="5062736"/>
                      <a:ext cx="585475"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55" name="Group 3">
                    <a:extLst>
                      <a:ext uri="{FF2B5EF4-FFF2-40B4-BE49-F238E27FC236}">
                        <a16:creationId xmlns:a16="http://schemas.microsoft.com/office/drawing/2014/main" xmlns="" id="{9EE852A8-1B13-4D5D-AE61-FA49E1B4C2AA}"/>
                      </a:ext>
                    </a:extLst>
                  </p:cNvPr>
                  <p:cNvGrpSpPr>
                    <a:grpSpLocks/>
                  </p:cNvGrpSpPr>
                  <p:nvPr/>
                </p:nvGrpSpPr>
                <p:grpSpPr bwMode="auto">
                  <a:xfrm>
                    <a:off x="6553200" y="5298520"/>
                    <a:ext cx="1530349" cy="1005609"/>
                    <a:chOff x="4625976" y="5062538"/>
                    <a:chExt cx="2476499" cy="804862"/>
                  </a:xfrm>
                </p:grpSpPr>
                <p:sp>
                  <p:nvSpPr>
                    <p:cNvPr id="323" name="Arc 322">
                      <a:extLst>
                        <a:ext uri="{FF2B5EF4-FFF2-40B4-BE49-F238E27FC236}">
                          <a16:creationId xmlns:a16="http://schemas.microsoft.com/office/drawing/2014/main" xmlns="" id="{EFE9EFB3-BA77-43C4-8B5C-9E2ED572B971}"/>
                        </a:ext>
                      </a:extLst>
                    </p:cNvPr>
                    <p:cNvSpPr/>
                    <p:nvPr/>
                  </p:nvSpPr>
                  <p:spPr bwMode="auto">
                    <a:xfrm flipV="1">
                      <a:off x="6466012" y="5062736"/>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4" name="Arc 323">
                      <a:extLst>
                        <a:ext uri="{FF2B5EF4-FFF2-40B4-BE49-F238E27FC236}">
                          <a16:creationId xmlns:a16="http://schemas.microsoft.com/office/drawing/2014/main" xmlns="" id="{09B0026A-84CD-4412-BF09-B7ADD83FA78F}"/>
                        </a:ext>
                      </a:extLst>
                    </p:cNvPr>
                    <p:cNvSpPr/>
                    <p:nvPr/>
                  </p:nvSpPr>
                  <p:spPr bwMode="auto">
                    <a:xfrm flipV="1">
                      <a:off x="5228528" y="5062736"/>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5" name="Arc 324">
                      <a:extLst>
                        <a:ext uri="{FF2B5EF4-FFF2-40B4-BE49-F238E27FC236}">
                          <a16:creationId xmlns:a16="http://schemas.microsoft.com/office/drawing/2014/main" xmlns="" id="{1AA6C883-32B7-457C-ABF2-5DCA17137133}"/>
                        </a:ext>
                      </a:extLst>
                    </p:cNvPr>
                    <p:cNvSpPr/>
                    <p:nvPr/>
                  </p:nvSpPr>
                  <p:spPr bwMode="auto">
                    <a:xfrm>
                      <a:off x="5880537"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26" name="Arc 325">
                      <a:extLst>
                        <a:ext uri="{FF2B5EF4-FFF2-40B4-BE49-F238E27FC236}">
                          <a16:creationId xmlns:a16="http://schemas.microsoft.com/office/drawing/2014/main" xmlns="" id="{6B850B48-C11C-47B8-A9EA-C4D21F708B8C}"/>
                        </a:ext>
                      </a:extLst>
                    </p:cNvPr>
                    <p:cNvSpPr/>
                    <p:nvPr/>
                  </p:nvSpPr>
                  <p:spPr bwMode="auto">
                    <a:xfrm>
                      <a:off x="4643053" y="5062736"/>
                      <a:ext cx="585476" cy="8016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nvGrpSpPr>
              <p:cNvPr id="72106" name="Group 351">
                <a:extLst>
                  <a:ext uri="{FF2B5EF4-FFF2-40B4-BE49-F238E27FC236}">
                    <a16:creationId xmlns:a16="http://schemas.microsoft.com/office/drawing/2014/main" xmlns="" id="{97F06720-7577-40AF-B853-16BD39EC2486}"/>
                  </a:ext>
                </a:extLst>
              </p:cNvPr>
              <p:cNvGrpSpPr>
                <a:grpSpLocks/>
              </p:cNvGrpSpPr>
              <p:nvPr/>
            </p:nvGrpSpPr>
            <p:grpSpPr bwMode="auto">
              <a:xfrm>
                <a:off x="7848600" y="6248400"/>
                <a:ext cx="8023225" cy="685800"/>
                <a:chOff x="139700" y="5659271"/>
                <a:chExt cx="12217400" cy="1122529"/>
              </a:xfrm>
            </p:grpSpPr>
            <p:grpSp>
              <p:nvGrpSpPr>
                <p:cNvPr id="72107" name="Group 352">
                  <a:extLst>
                    <a:ext uri="{FF2B5EF4-FFF2-40B4-BE49-F238E27FC236}">
                      <a16:creationId xmlns:a16="http://schemas.microsoft.com/office/drawing/2014/main" xmlns="" id="{628D57B5-5E82-49FB-AE86-DE468A1034B9}"/>
                    </a:ext>
                  </a:extLst>
                </p:cNvPr>
                <p:cNvGrpSpPr>
                  <a:grpSpLocks/>
                </p:cNvGrpSpPr>
                <p:nvPr/>
              </p:nvGrpSpPr>
              <p:grpSpPr bwMode="auto">
                <a:xfrm>
                  <a:off x="139700" y="5659271"/>
                  <a:ext cx="6108700" cy="1046329"/>
                  <a:chOff x="1974849" y="5257800"/>
                  <a:chExt cx="6108700" cy="1046329"/>
                </a:xfrm>
              </p:grpSpPr>
              <p:grpSp>
                <p:nvGrpSpPr>
                  <p:cNvPr id="72130" name="Group 375">
                    <a:extLst>
                      <a:ext uri="{FF2B5EF4-FFF2-40B4-BE49-F238E27FC236}">
                        <a16:creationId xmlns:a16="http://schemas.microsoft.com/office/drawing/2014/main" xmlns="" id="{CF24CC92-8020-4B64-ADDC-34F031EDC85A}"/>
                      </a:ext>
                    </a:extLst>
                  </p:cNvPr>
                  <p:cNvGrpSpPr>
                    <a:grpSpLocks/>
                  </p:cNvGrpSpPr>
                  <p:nvPr/>
                </p:nvGrpSpPr>
                <p:grpSpPr bwMode="auto">
                  <a:xfrm>
                    <a:off x="1974849" y="5257800"/>
                    <a:ext cx="3054351" cy="1026080"/>
                    <a:chOff x="1981199" y="5298520"/>
                    <a:chExt cx="3054351" cy="1026080"/>
                  </a:xfrm>
                </p:grpSpPr>
                <p:grpSp>
                  <p:nvGrpSpPr>
                    <p:cNvPr id="72141" name="Group 3">
                      <a:extLst>
                        <a:ext uri="{FF2B5EF4-FFF2-40B4-BE49-F238E27FC236}">
                          <a16:creationId xmlns:a16="http://schemas.microsoft.com/office/drawing/2014/main" xmlns="" id="{207750BD-E5AD-4CA4-84DB-B09454DCD61B}"/>
                        </a:ext>
                      </a:extLst>
                    </p:cNvPr>
                    <p:cNvGrpSpPr>
                      <a:grpSpLocks/>
                    </p:cNvGrpSpPr>
                    <p:nvPr/>
                  </p:nvGrpSpPr>
                  <p:grpSpPr bwMode="auto">
                    <a:xfrm>
                      <a:off x="1981199" y="5298520"/>
                      <a:ext cx="1530349" cy="1005609"/>
                      <a:chOff x="4625975" y="5062538"/>
                      <a:chExt cx="2476499" cy="804862"/>
                    </a:xfrm>
                  </p:grpSpPr>
                  <p:sp>
                    <p:nvSpPr>
                      <p:cNvPr id="393" name="Arc 392">
                        <a:extLst>
                          <a:ext uri="{FF2B5EF4-FFF2-40B4-BE49-F238E27FC236}">
                            <a16:creationId xmlns:a16="http://schemas.microsoft.com/office/drawing/2014/main" xmlns="" id="{7223BD3E-C5C4-4F0A-AF52-3B02DF708252}"/>
                          </a:ext>
                        </a:extLst>
                      </p:cNvPr>
                      <p:cNvSpPr/>
                      <p:nvPr/>
                    </p:nvSpPr>
                    <p:spPr bwMode="auto">
                      <a:xfrm flipV="1">
                        <a:off x="6468909" y="506253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4" name="Arc 393">
                        <a:extLst>
                          <a:ext uri="{FF2B5EF4-FFF2-40B4-BE49-F238E27FC236}">
                            <a16:creationId xmlns:a16="http://schemas.microsoft.com/office/drawing/2014/main" xmlns="" id="{A9AEF0F6-96DA-4F47-9680-CC023B73779D}"/>
                          </a:ext>
                        </a:extLst>
                      </p:cNvPr>
                      <p:cNvSpPr/>
                      <p:nvPr/>
                    </p:nvSpPr>
                    <p:spPr bwMode="auto">
                      <a:xfrm flipV="1">
                        <a:off x="5231430" y="506253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5" name="Arc 394">
                        <a:extLst>
                          <a:ext uri="{FF2B5EF4-FFF2-40B4-BE49-F238E27FC236}">
                            <a16:creationId xmlns:a16="http://schemas.microsoft.com/office/drawing/2014/main" xmlns="" id="{E4B1BF5D-426C-45D2-B0A2-0CBA430C0339}"/>
                          </a:ext>
                        </a:extLst>
                      </p:cNvPr>
                      <p:cNvSpPr/>
                      <p:nvPr/>
                    </p:nvSpPr>
                    <p:spPr bwMode="auto">
                      <a:xfrm>
                        <a:off x="5883434" y="5062538"/>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6" name="Arc 395">
                        <a:extLst>
                          <a:ext uri="{FF2B5EF4-FFF2-40B4-BE49-F238E27FC236}">
                            <a16:creationId xmlns:a16="http://schemas.microsoft.com/office/drawing/2014/main" xmlns="" id="{A757A3F9-DFAC-4B83-AB39-AA3767C2BE4E}"/>
                          </a:ext>
                        </a:extLst>
                      </p:cNvPr>
                      <p:cNvSpPr/>
                      <p:nvPr/>
                    </p:nvSpPr>
                    <p:spPr bwMode="auto">
                      <a:xfrm>
                        <a:off x="4641518" y="5062538"/>
                        <a:ext cx="589912"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42" name="Group 3">
                      <a:extLst>
                        <a:ext uri="{FF2B5EF4-FFF2-40B4-BE49-F238E27FC236}">
                          <a16:creationId xmlns:a16="http://schemas.microsoft.com/office/drawing/2014/main" xmlns="" id="{335B6710-3CAB-47C7-935B-1D610186D192}"/>
                        </a:ext>
                      </a:extLst>
                    </p:cNvPr>
                    <p:cNvGrpSpPr>
                      <a:grpSpLocks/>
                    </p:cNvGrpSpPr>
                    <p:nvPr/>
                  </p:nvGrpSpPr>
                  <p:grpSpPr bwMode="auto">
                    <a:xfrm>
                      <a:off x="3505200" y="5318991"/>
                      <a:ext cx="1530350" cy="1005609"/>
                      <a:chOff x="4625975" y="5062538"/>
                      <a:chExt cx="2476500" cy="804862"/>
                    </a:xfrm>
                  </p:grpSpPr>
                  <p:sp>
                    <p:nvSpPr>
                      <p:cNvPr id="389" name="Arc 388">
                        <a:extLst>
                          <a:ext uri="{FF2B5EF4-FFF2-40B4-BE49-F238E27FC236}">
                            <a16:creationId xmlns:a16="http://schemas.microsoft.com/office/drawing/2014/main" xmlns="" id="{1CE6A523-16BE-4044-8955-F0481561E9E8}"/>
                          </a:ext>
                        </a:extLst>
                      </p:cNvPr>
                      <p:cNvSpPr/>
                      <p:nvPr/>
                    </p:nvSpPr>
                    <p:spPr bwMode="auto">
                      <a:xfrm flipV="1">
                        <a:off x="6468776" y="5061278"/>
                        <a:ext cx="652008"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0" name="Arc 389">
                        <a:extLst>
                          <a:ext uri="{FF2B5EF4-FFF2-40B4-BE49-F238E27FC236}">
                            <a16:creationId xmlns:a16="http://schemas.microsoft.com/office/drawing/2014/main" xmlns="" id="{89CAF7EE-6B94-46ED-96E2-CEF957B67A27}"/>
                          </a:ext>
                        </a:extLst>
                      </p:cNvPr>
                      <p:cNvSpPr/>
                      <p:nvPr/>
                    </p:nvSpPr>
                    <p:spPr bwMode="auto">
                      <a:xfrm flipV="1">
                        <a:off x="5231296" y="5061278"/>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1" name="Arc 390">
                        <a:extLst>
                          <a:ext uri="{FF2B5EF4-FFF2-40B4-BE49-F238E27FC236}">
                            <a16:creationId xmlns:a16="http://schemas.microsoft.com/office/drawing/2014/main" xmlns="" id="{2D352A57-D98A-4660-9367-A3349FB507F8}"/>
                          </a:ext>
                        </a:extLst>
                      </p:cNvPr>
                      <p:cNvSpPr/>
                      <p:nvPr/>
                    </p:nvSpPr>
                    <p:spPr bwMode="auto">
                      <a:xfrm>
                        <a:off x="5883301" y="5061278"/>
                        <a:ext cx="585475"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92" name="Arc 391">
                        <a:extLst>
                          <a:ext uri="{FF2B5EF4-FFF2-40B4-BE49-F238E27FC236}">
                            <a16:creationId xmlns:a16="http://schemas.microsoft.com/office/drawing/2014/main" xmlns="" id="{859E014F-2F9C-4050-8DC4-D7952A27D16D}"/>
                          </a:ext>
                        </a:extLst>
                      </p:cNvPr>
                      <p:cNvSpPr/>
                      <p:nvPr/>
                    </p:nvSpPr>
                    <p:spPr bwMode="auto">
                      <a:xfrm>
                        <a:off x="4628079" y="5061278"/>
                        <a:ext cx="603217" cy="8137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31" name="Group 3">
                    <a:extLst>
                      <a:ext uri="{FF2B5EF4-FFF2-40B4-BE49-F238E27FC236}">
                        <a16:creationId xmlns:a16="http://schemas.microsoft.com/office/drawing/2014/main" xmlns="" id="{A76B70A6-CF81-4CCF-AB07-EAD9877F792C}"/>
                      </a:ext>
                    </a:extLst>
                  </p:cNvPr>
                  <p:cNvGrpSpPr>
                    <a:grpSpLocks/>
                  </p:cNvGrpSpPr>
                  <p:nvPr/>
                </p:nvGrpSpPr>
                <p:grpSpPr bwMode="auto">
                  <a:xfrm>
                    <a:off x="5029200" y="5298520"/>
                    <a:ext cx="1530350" cy="1005609"/>
                    <a:chOff x="4625975" y="5062538"/>
                    <a:chExt cx="2476500" cy="804862"/>
                  </a:xfrm>
                </p:grpSpPr>
                <p:sp>
                  <p:nvSpPr>
                    <p:cNvPr id="383" name="Arc 382">
                      <a:extLst>
                        <a:ext uri="{FF2B5EF4-FFF2-40B4-BE49-F238E27FC236}">
                          <a16:creationId xmlns:a16="http://schemas.microsoft.com/office/drawing/2014/main" xmlns="" id="{CD1522BD-5570-485D-8E6E-E848E4B698D1}"/>
                        </a:ext>
                      </a:extLst>
                    </p:cNvPr>
                    <p:cNvSpPr/>
                    <p:nvPr/>
                  </p:nvSpPr>
                  <p:spPr bwMode="auto">
                    <a:xfrm flipV="1">
                      <a:off x="6467239"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4" name="Arc 383">
                      <a:extLst>
                        <a:ext uri="{FF2B5EF4-FFF2-40B4-BE49-F238E27FC236}">
                          <a16:creationId xmlns:a16="http://schemas.microsoft.com/office/drawing/2014/main" xmlns="" id="{B8F6A49C-FA91-468D-B81E-ED3FE27A7FCB}"/>
                        </a:ext>
                      </a:extLst>
                    </p:cNvPr>
                    <p:cNvSpPr/>
                    <p:nvPr/>
                  </p:nvSpPr>
                  <p:spPr bwMode="auto">
                    <a:xfrm flipV="1">
                      <a:off x="5229759" y="5063222"/>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5" name="Arc 384">
                      <a:extLst>
                        <a:ext uri="{FF2B5EF4-FFF2-40B4-BE49-F238E27FC236}">
                          <a16:creationId xmlns:a16="http://schemas.microsoft.com/office/drawing/2014/main" xmlns="" id="{F806B717-10FF-45AB-9FC8-F076EC6D5CA3}"/>
                        </a:ext>
                      </a:extLst>
                    </p:cNvPr>
                    <p:cNvSpPr/>
                    <p:nvPr/>
                  </p:nvSpPr>
                  <p:spPr bwMode="auto">
                    <a:xfrm>
                      <a:off x="588176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6" name="Arc 385">
                      <a:extLst>
                        <a:ext uri="{FF2B5EF4-FFF2-40B4-BE49-F238E27FC236}">
                          <a16:creationId xmlns:a16="http://schemas.microsoft.com/office/drawing/2014/main" xmlns="" id="{135A342A-662A-420B-B2C7-314A0B4E8E07}"/>
                        </a:ext>
                      </a:extLst>
                    </p:cNvPr>
                    <p:cNvSpPr/>
                    <p:nvPr/>
                  </p:nvSpPr>
                  <p:spPr bwMode="auto">
                    <a:xfrm>
                      <a:off x="4644284" y="5063222"/>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32" name="Group 3">
                    <a:extLst>
                      <a:ext uri="{FF2B5EF4-FFF2-40B4-BE49-F238E27FC236}">
                        <a16:creationId xmlns:a16="http://schemas.microsoft.com/office/drawing/2014/main" xmlns="" id="{204F7C91-7B5C-4298-AC19-B44B1477DD7A}"/>
                      </a:ext>
                    </a:extLst>
                  </p:cNvPr>
                  <p:cNvGrpSpPr>
                    <a:grpSpLocks/>
                  </p:cNvGrpSpPr>
                  <p:nvPr/>
                </p:nvGrpSpPr>
                <p:grpSpPr bwMode="auto">
                  <a:xfrm>
                    <a:off x="6553200" y="5298520"/>
                    <a:ext cx="1530349" cy="1005609"/>
                    <a:chOff x="4625976" y="5062538"/>
                    <a:chExt cx="2476499" cy="804862"/>
                  </a:xfrm>
                </p:grpSpPr>
                <p:sp>
                  <p:nvSpPr>
                    <p:cNvPr id="379" name="Arc 378">
                      <a:extLst>
                        <a:ext uri="{FF2B5EF4-FFF2-40B4-BE49-F238E27FC236}">
                          <a16:creationId xmlns:a16="http://schemas.microsoft.com/office/drawing/2014/main" xmlns="" id="{4B4C82E3-3899-44CC-AB97-C6DD27791C94}"/>
                        </a:ext>
                      </a:extLst>
                    </p:cNvPr>
                    <p:cNvSpPr/>
                    <p:nvPr/>
                  </p:nvSpPr>
                  <p:spPr bwMode="auto">
                    <a:xfrm flipV="1">
                      <a:off x="6467110" y="5063222"/>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0" name="Arc 379">
                      <a:extLst>
                        <a:ext uri="{FF2B5EF4-FFF2-40B4-BE49-F238E27FC236}">
                          <a16:creationId xmlns:a16="http://schemas.microsoft.com/office/drawing/2014/main" xmlns="" id="{45F87B3F-333D-41B1-9C55-2DBCDBCD7D36}"/>
                        </a:ext>
                      </a:extLst>
                    </p:cNvPr>
                    <p:cNvSpPr/>
                    <p:nvPr/>
                  </p:nvSpPr>
                  <p:spPr bwMode="auto">
                    <a:xfrm flipV="1">
                      <a:off x="5229629" y="5063222"/>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1" name="Arc 380">
                      <a:extLst>
                        <a:ext uri="{FF2B5EF4-FFF2-40B4-BE49-F238E27FC236}">
                          <a16:creationId xmlns:a16="http://schemas.microsoft.com/office/drawing/2014/main" xmlns="" id="{F6D2E2F2-4295-45BB-9F14-A59E42C32E1B}"/>
                        </a:ext>
                      </a:extLst>
                    </p:cNvPr>
                    <p:cNvSpPr/>
                    <p:nvPr/>
                  </p:nvSpPr>
                  <p:spPr bwMode="auto">
                    <a:xfrm>
                      <a:off x="5881635"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82" name="Arc 381">
                      <a:extLst>
                        <a:ext uri="{FF2B5EF4-FFF2-40B4-BE49-F238E27FC236}">
                          <a16:creationId xmlns:a16="http://schemas.microsoft.com/office/drawing/2014/main" xmlns="" id="{E8B845B5-1783-4B81-89F5-96E90FBD05CC}"/>
                        </a:ext>
                      </a:extLst>
                    </p:cNvPr>
                    <p:cNvSpPr/>
                    <p:nvPr/>
                  </p:nvSpPr>
                  <p:spPr bwMode="auto">
                    <a:xfrm>
                      <a:off x="4644154" y="5063222"/>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08" name="Group 353">
                  <a:extLst>
                    <a:ext uri="{FF2B5EF4-FFF2-40B4-BE49-F238E27FC236}">
                      <a16:creationId xmlns:a16="http://schemas.microsoft.com/office/drawing/2014/main" xmlns="" id="{4DD8810E-2C6E-4CF7-B938-3666D0DB33F1}"/>
                    </a:ext>
                  </a:extLst>
                </p:cNvPr>
                <p:cNvGrpSpPr>
                  <a:grpSpLocks/>
                </p:cNvGrpSpPr>
                <p:nvPr/>
              </p:nvGrpSpPr>
              <p:grpSpPr bwMode="auto">
                <a:xfrm>
                  <a:off x="6248400" y="5735471"/>
                  <a:ext cx="6108700" cy="1046329"/>
                  <a:chOff x="1974849" y="5257800"/>
                  <a:chExt cx="6108700" cy="1046329"/>
                </a:xfrm>
              </p:grpSpPr>
              <p:grpSp>
                <p:nvGrpSpPr>
                  <p:cNvPr id="72109" name="Group 354">
                    <a:extLst>
                      <a:ext uri="{FF2B5EF4-FFF2-40B4-BE49-F238E27FC236}">
                        <a16:creationId xmlns:a16="http://schemas.microsoft.com/office/drawing/2014/main" xmlns="" id="{8780F080-6ABE-488E-B6B5-A7966F1EC5E6}"/>
                      </a:ext>
                    </a:extLst>
                  </p:cNvPr>
                  <p:cNvGrpSpPr>
                    <a:grpSpLocks/>
                  </p:cNvGrpSpPr>
                  <p:nvPr/>
                </p:nvGrpSpPr>
                <p:grpSpPr bwMode="auto">
                  <a:xfrm>
                    <a:off x="1974849" y="5257800"/>
                    <a:ext cx="3054351" cy="1026080"/>
                    <a:chOff x="1981199" y="5298520"/>
                    <a:chExt cx="3054351" cy="1026080"/>
                  </a:xfrm>
                </p:grpSpPr>
                <p:grpSp>
                  <p:nvGrpSpPr>
                    <p:cNvPr id="72120" name="Group 3">
                      <a:extLst>
                        <a:ext uri="{FF2B5EF4-FFF2-40B4-BE49-F238E27FC236}">
                          <a16:creationId xmlns:a16="http://schemas.microsoft.com/office/drawing/2014/main" xmlns="" id="{9C4C1D54-E17F-41E0-A7E9-81A2CF752D31}"/>
                        </a:ext>
                      </a:extLst>
                    </p:cNvPr>
                    <p:cNvGrpSpPr>
                      <a:grpSpLocks/>
                    </p:cNvGrpSpPr>
                    <p:nvPr/>
                  </p:nvGrpSpPr>
                  <p:grpSpPr bwMode="auto">
                    <a:xfrm>
                      <a:off x="1981199" y="5298520"/>
                      <a:ext cx="1530349" cy="1005609"/>
                      <a:chOff x="4625975" y="5062538"/>
                      <a:chExt cx="2476499" cy="804862"/>
                    </a:xfrm>
                  </p:grpSpPr>
                  <p:sp>
                    <p:nvSpPr>
                      <p:cNvPr id="372" name="Arc 371">
                        <a:extLst>
                          <a:ext uri="{FF2B5EF4-FFF2-40B4-BE49-F238E27FC236}">
                            <a16:creationId xmlns:a16="http://schemas.microsoft.com/office/drawing/2014/main" xmlns="" id="{DC14EDD7-9F29-4709-BFCE-039642623F24}"/>
                          </a:ext>
                        </a:extLst>
                      </p:cNvPr>
                      <p:cNvSpPr/>
                      <p:nvPr/>
                    </p:nvSpPr>
                    <p:spPr bwMode="auto">
                      <a:xfrm flipV="1">
                        <a:off x="6452269"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3" name="Arc 372">
                        <a:extLst>
                          <a:ext uri="{FF2B5EF4-FFF2-40B4-BE49-F238E27FC236}">
                            <a16:creationId xmlns:a16="http://schemas.microsoft.com/office/drawing/2014/main" xmlns="" id="{8ACBB274-13B4-4329-8194-01A7528E9CFD}"/>
                          </a:ext>
                        </a:extLst>
                      </p:cNvPr>
                      <p:cNvSpPr/>
                      <p:nvPr/>
                    </p:nvSpPr>
                    <p:spPr bwMode="auto">
                      <a:xfrm flipV="1">
                        <a:off x="5228094" y="5062050"/>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4" name="Arc 373">
                        <a:extLst>
                          <a:ext uri="{FF2B5EF4-FFF2-40B4-BE49-F238E27FC236}">
                            <a16:creationId xmlns:a16="http://schemas.microsoft.com/office/drawing/2014/main" xmlns="" id="{47BFD8C4-C0DF-47B1-A693-CDCF4A062943}"/>
                          </a:ext>
                        </a:extLst>
                      </p:cNvPr>
                      <p:cNvSpPr/>
                      <p:nvPr/>
                    </p:nvSpPr>
                    <p:spPr bwMode="auto">
                      <a:xfrm>
                        <a:off x="5880098" y="5062050"/>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5" name="Arc 374">
                        <a:extLst>
                          <a:ext uri="{FF2B5EF4-FFF2-40B4-BE49-F238E27FC236}">
                            <a16:creationId xmlns:a16="http://schemas.microsoft.com/office/drawing/2014/main" xmlns="" id="{A83C858E-ADA5-4A24-B71E-76FF711941B4}"/>
                          </a:ext>
                        </a:extLst>
                      </p:cNvPr>
                      <p:cNvSpPr/>
                      <p:nvPr/>
                    </p:nvSpPr>
                    <p:spPr bwMode="auto">
                      <a:xfrm>
                        <a:off x="4642619" y="5062050"/>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21" name="Group 3">
                      <a:extLst>
                        <a:ext uri="{FF2B5EF4-FFF2-40B4-BE49-F238E27FC236}">
                          <a16:creationId xmlns:a16="http://schemas.microsoft.com/office/drawing/2014/main" xmlns="" id="{4FF0333F-43D1-400A-A8A8-B4CF36AAD3A7}"/>
                        </a:ext>
                      </a:extLst>
                    </p:cNvPr>
                    <p:cNvGrpSpPr>
                      <a:grpSpLocks/>
                    </p:cNvGrpSpPr>
                    <p:nvPr/>
                  </p:nvGrpSpPr>
                  <p:grpSpPr bwMode="auto">
                    <a:xfrm>
                      <a:off x="3505200" y="5318991"/>
                      <a:ext cx="1530350" cy="1005609"/>
                      <a:chOff x="4625975" y="5062538"/>
                      <a:chExt cx="2476500" cy="804862"/>
                    </a:xfrm>
                  </p:grpSpPr>
                  <p:sp>
                    <p:nvSpPr>
                      <p:cNvPr id="368" name="Arc 367">
                        <a:extLst>
                          <a:ext uri="{FF2B5EF4-FFF2-40B4-BE49-F238E27FC236}">
                            <a16:creationId xmlns:a16="http://schemas.microsoft.com/office/drawing/2014/main" xmlns="" id="{AE0F3C1C-6AD5-4CCD-93E4-2158B0EB5462}"/>
                          </a:ext>
                        </a:extLst>
                      </p:cNvPr>
                      <p:cNvSpPr/>
                      <p:nvPr/>
                    </p:nvSpPr>
                    <p:spPr bwMode="auto">
                      <a:xfrm flipV="1">
                        <a:off x="6452135"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9" name="Arc 368">
                        <a:extLst>
                          <a:ext uri="{FF2B5EF4-FFF2-40B4-BE49-F238E27FC236}">
                            <a16:creationId xmlns:a16="http://schemas.microsoft.com/office/drawing/2014/main" xmlns="" id="{241634AA-719C-4CB1-8754-9F4F03241E30}"/>
                          </a:ext>
                        </a:extLst>
                      </p:cNvPr>
                      <p:cNvSpPr/>
                      <p:nvPr/>
                    </p:nvSpPr>
                    <p:spPr bwMode="auto">
                      <a:xfrm flipV="1">
                        <a:off x="5227960" y="5051716"/>
                        <a:ext cx="652005" cy="8167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0" name="Arc 369">
                        <a:extLst>
                          <a:ext uri="{FF2B5EF4-FFF2-40B4-BE49-F238E27FC236}">
                            <a16:creationId xmlns:a16="http://schemas.microsoft.com/office/drawing/2014/main" xmlns="" id="{D9D5DCCD-B2A8-46EA-941D-D443DF6F51F9}"/>
                          </a:ext>
                        </a:extLst>
                      </p:cNvPr>
                      <p:cNvSpPr/>
                      <p:nvPr/>
                    </p:nvSpPr>
                    <p:spPr bwMode="auto">
                      <a:xfrm>
                        <a:off x="5879965" y="5051716"/>
                        <a:ext cx="572170"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71" name="Arc 370">
                        <a:extLst>
                          <a:ext uri="{FF2B5EF4-FFF2-40B4-BE49-F238E27FC236}">
                            <a16:creationId xmlns:a16="http://schemas.microsoft.com/office/drawing/2014/main" xmlns="" id="{08137F1C-C57F-45C4-9ECB-3F5BDAAD8840}"/>
                          </a:ext>
                        </a:extLst>
                      </p:cNvPr>
                      <p:cNvSpPr/>
                      <p:nvPr/>
                    </p:nvSpPr>
                    <p:spPr bwMode="auto">
                      <a:xfrm>
                        <a:off x="4642485" y="5051716"/>
                        <a:ext cx="585475" cy="813738"/>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110" name="Group 3">
                    <a:extLst>
                      <a:ext uri="{FF2B5EF4-FFF2-40B4-BE49-F238E27FC236}">
                        <a16:creationId xmlns:a16="http://schemas.microsoft.com/office/drawing/2014/main" xmlns="" id="{F987DC24-CE40-43B9-9A73-7617011EB1F6}"/>
                      </a:ext>
                    </a:extLst>
                  </p:cNvPr>
                  <p:cNvGrpSpPr>
                    <a:grpSpLocks/>
                  </p:cNvGrpSpPr>
                  <p:nvPr/>
                </p:nvGrpSpPr>
                <p:grpSpPr bwMode="auto">
                  <a:xfrm>
                    <a:off x="5029200" y="5298520"/>
                    <a:ext cx="1530350" cy="1005609"/>
                    <a:chOff x="4625975" y="5062538"/>
                    <a:chExt cx="2476500" cy="804862"/>
                  </a:xfrm>
                </p:grpSpPr>
                <p:sp>
                  <p:nvSpPr>
                    <p:cNvPr id="362" name="Arc 361">
                      <a:extLst>
                        <a:ext uri="{FF2B5EF4-FFF2-40B4-BE49-F238E27FC236}">
                          <a16:creationId xmlns:a16="http://schemas.microsoft.com/office/drawing/2014/main" xmlns="" id="{A16C2306-2C16-428C-86B0-ADA672271399}"/>
                        </a:ext>
                      </a:extLst>
                    </p:cNvPr>
                    <p:cNvSpPr/>
                    <p:nvPr/>
                  </p:nvSpPr>
                  <p:spPr bwMode="auto">
                    <a:xfrm flipV="1">
                      <a:off x="6450598" y="5062734"/>
                      <a:ext cx="652005"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3" name="Arc 362">
                      <a:extLst>
                        <a:ext uri="{FF2B5EF4-FFF2-40B4-BE49-F238E27FC236}">
                          <a16:creationId xmlns:a16="http://schemas.microsoft.com/office/drawing/2014/main" xmlns="" id="{FDEBA559-CE3B-48CF-BA23-49305210E4CD}"/>
                        </a:ext>
                      </a:extLst>
                    </p:cNvPr>
                    <p:cNvSpPr/>
                    <p:nvPr/>
                  </p:nvSpPr>
                  <p:spPr bwMode="auto">
                    <a:xfrm flipV="1">
                      <a:off x="5213115"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4" name="Arc 363">
                      <a:extLst>
                        <a:ext uri="{FF2B5EF4-FFF2-40B4-BE49-F238E27FC236}">
                          <a16:creationId xmlns:a16="http://schemas.microsoft.com/office/drawing/2014/main" xmlns="" id="{8647BCBA-7745-4A5D-8487-32FBA5CAA7BA}"/>
                        </a:ext>
                      </a:extLst>
                    </p:cNvPr>
                    <p:cNvSpPr/>
                    <p:nvPr/>
                  </p:nvSpPr>
                  <p:spPr bwMode="auto">
                    <a:xfrm>
                      <a:off x="5865123"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5" name="Arc 364">
                      <a:extLst>
                        <a:ext uri="{FF2B5EF4-FFF2-40B4-BE49-F238E27FC236}">
                          <a16:creationId xmlns:a16="http://schemas.microsoft.com/office/drawing/2014/main" xmlns="" id="{84612D6C-BE1E-448D-8FBA-657BBC33B572}"/>
                        </a:ext>
                      </a:extLst>
                    </p:cNvPr>
                    <p:cNvSpPr/>
                    <p:nvPr/>
                  </p:nvSpPr>
                  <p:spPr bwMode="auto">
                    <a:xfrm>
                      <a:off x="4627640" y="5062734"/>
                      <a:ext cx="585475"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111" name="Group 3">
                    <a:extLst>
                      <a:ext uri="{FF2B5EF4-FFF2-40B4-BE49-F238E27FC236}">
                        <a16:creationId xmlns:a16="http://schemas.microsoft.com/office/drawing/2014/main" xmlns="" id="{FBA67E7B-E5AB-4CD1-87B6-C728407F4137}"/>
                      </a:ext>
                    </a:extLst>
                  </p:cNvPr>
                  <p:cNvGrpSpPr>
                    <a:grpSpLocks/>
                  </p:cNvGrpSpPr>
                  <p:nvPr/>
                </p:nvGrpSpPr>
                <p:grpSpPr bwMode="auto">
                  <a:xfrm>
                    <a:off x="6553200" y="5298520"/>
                    <a:ext cx="1530349" cy="1005609"/>
                    <a:chOff x="4625976" y="5062538"/>
                    <a:chExt cx="2476499" cy="804862"/>
                  </a:xfrm>
                </p:grpSpPr>
                <p:sp>
                  <p:nvSpPr>
                    <p:cNvPr id="358" name="Arc 357">
                      <a:extLst>
                        <a:ext uri="{FF2B5EF4-FFF2-40B4-BE49-F238E27FC236}">
                          <a16:creationId xmlns:a16="http://schemas.microsoft.com/office/drawing/2014/main" xmlns="" id="{403F48B3-7DC2-4D05-B569-C80AA5FCD962}"/>
                        </a:ext>
                      </a:extLst>
                    </p:cNvPr>
                    <p:cNvSpPr/>
                    <p:nvPr/>
                  </p:nvSpPr>
                  <p:spPr bwMode="auto">
                    <a:xfrm flipV="1">
                      <a:off x="6450469" y="5062734"/>
                      <a:ext cx="652006"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59" name="Arc 358">
                      <a:extLst>
                        <a:ext uri="{FF2B5EF4-FFF2-40B4-BE49-F238E27FC236}">
                          <a16:creationId xmlns:a16="http://schemas.microsoft.com/office/drawing/2014/main" xmlns="" id="{392EBDDC-B810-46F5-9624-5BDA26050289}"/>
                        </a:ext>
                      </a:extLst>
                    </p:cNvPr>
                    <p:cNvSpPr/>
                    <p:nvPr/>
                  </p:nvSpPr>
                  <p:spPr bwMode="auto">
                    <a:xfrm flipV="1">
                      <a:off x="5212986" y="5062734"/>
                      <a:ext cx="652008" cy="804664"/>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0" name="Arc 359">
                      <a:extLst>
                        <a:ext uri="{FF2B5EF4-FFF2-40B4-BE49-F238E27FC236}">
                          <a16:creationId xmlns:a16="http://schemas.microsoft.com/office/drawing/2014/main" xmlns="" id="{1049CD05-F441-4872-B0E3-A4DBC9AEB027}"/>
                        </a:ext>
                      </a:extLst>
                    </p:cNvPr>
                    <p:cNvSpPr/>
                    <p:nvPr/>
                  </p:nvSpPr>
                  <p:spPr bwMode="auto">
                    <a:xfrm>
                      <a:off x="5864994"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361" name="Arc 360">
                      <a:extLst>
                        <a:ext uri="{FF2B5EF4-FFF2-40B4-BE49-F238E27FC236}">
                          <a16:creationId xmlns:a16="http://schemas.microsoft.com/office/drawing/2014/main" xmlns="" id="{C90E5095-9BFB-4A9D-AAC3-F45FF56DCA3E}"/>
                        </a:ext>
                      </a:extLst>
                    </p:cNvPr>
                    <p:cNvSpPr/>
                    <p:nvPr/>
                  </p:nvSpPr>
                  <p:spPr bwMode="auto">
                    <a:xfrm>
                      <a:off x="4627510" y="5062734"/>
                      <a:ext cx="585476" cy="801640"/>
                    </a:xfrm>
                    <a:prstGeom prst="arc">
                      <a:avLst>
                        <a:gd name="adj1" fmla="val 10684744"/>
                        <a:gd name="adj2" fmla="val 0"/>
                      </a:avLst>
                    </a:prstGeom>
                    <a:ln w="53975">
                      <a:solidFill>
                        <a:srgbClr val="C00000"/>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grpSp>
          <p:nvGrpSpPr>
            <p:cNvPr id="72014" name="Group 396">
              <a:extLst>
                <a:ext uri="{FF2B5EF4-FFF2-40B4-BE49-F238E27FC236}">
                  <a16:creationId xmlns:a16="http://schemas.microsoft.com/office/drawing/2014/main" xmlns="" id="{CDBE49A7-518C-417D-AC24-9AF111A6169F}"/>
                </a:ext>
              </a:extLst>
            </p:cNvPr>
            <p:cNvGrpSpPr>
              <a:grpSpLocks/>
            </p:cNvGrpSpPr>
            <p:nvPr/>
          </p:nvGrpSpPr>
          <p:grpSpPr bwMode="auto">
            <a:xfrm>
              <a:off x="-457200" y="6172200"/>
              <a:ext cx="16046450" cy="762000"/>
              <a:chOff x="-174625" y="6172200"/>
              <a:chExt cx="16046450" cy="762000"/>
            </a:xfrm>
          </p:grpSpPr>
          <p:grpSp>
            <p:nvGrpSpPr>
              <p:cNvPr id="72015" name="Group 397">
                <a:extLst>
                  <a:ext uri="{FF2B5EF4-FFF2-40B4-BE49-F238E27FC236}">
                    <a16:creationId xmlns:a16="http://schemas.microsoft.com/office/drawing/2014/main" xmlns="" id="{6616C608-31B8-4CB8-8C0F-654A8B890A3B}"/>
                  </a:ext>
                </a:extLst>
              </p:cNvPr>
              <p:cNvGrpSpPr>
                <a:grpSpLocks/>
              </p:cNvGrpSpPr>
              <p:nvPr/>
            </p:nvGrpSpPr>
            <p:grpSpPr bwMode="auto">
              <a:xfrm>
                <a:off x="-174625" y="6172200"/>
                <a:ext cx="8023225" cy="685800"/>
                <a:chOff x="139700" y="5659271"/>
                <a:chExt cx="12217400" cy="1122529"/>
              </a:xfrm>
            </p:grpSpPr>
            <p:grpSp>
              <p:nvGrpSpPr>
                <p:cNvPr id="72061" name="Group 443">
                  <a:extLst>
                    <a:ext uri="{FF2B5EF4-FFF2-40B4-BE49-F238E27FC236}">
                      <a16:creationId xmlns:a16="http://schemas.microsoft.com/office/drawing/2014/main" xmlns="" id="{E7B232C6-3B14-460A-BE33-E1A2B02E1AD6}"/>
                    </a:ext>
                  </a:extLst>
                </p:cNvPr>
                <p:cNvGrpSpPr>
                  <a:grpSpLocks/>
                </p:cNvGrpSpPr>
                <p:nvPr/>
              </p:nvGrpSpPr>
              <p:grpSpPr bwMode="auto">
                <a:xfrm>
                  <a:off x="139700" y="5659271"/>
                  <a:ext cx="6108700" cy="1046329"/>
                  <a:chOff x="1974849" y="5257800"/>
                  <a:chExt cx="6108700" cy="1046329"/>
                </a:xfrm>
              </p:grpSpPr>
              <p:grpSp>
                <p:nvGrpSpPr>
                  <p:cNvPr id="72084" name="Group 466">
                    <a:extLst>
                      <a:ext uri="{FF2B5EF4-FFF2-40B4-BE49-F238E27FC236}">
                        <a16:creationId xmlns:a16="http://schemas.microsoft.com/office/drawing/2014/main" xmlns="" id="{D8929475-F4D4-4C21-9831-14E1DB7C0889}"/>
                      </a:ext>
                    </a:extLst>
                  </p:cNvPr>
                  <p:cNvGrpSpPr>
                    <a:grpSpLocks/>
                  </p:cNvGrpSpPr>
                  <p:nvPr/>
                </p:nvGrpSpPr>
                <p:grpSpPr bwMode="auto">
                  <a:xfrm>
                    <a:off x="1974849" y="5257800"/>
                    <a:ext cx="3054351" cy="1026080"/>
                    <a:chOff x="1981199" y="5298520"/>
                    <a:chExt cx="3054351" cy="1026080"/>
                  </a:xfrm>
                </p:grpSpPr>
                <p:grpSp>
                  <p:nvGrpSpPr>
                    <p:cNvPr id="72095" name="Group 3">
                      <a:extLst>
                        <a:ext uri="{FF2B5EF4-FFF2-40B4-BE49-F238E27FC236}">
                          <a16:creationId xmlns:a16="http://schemas.microsoft.com/office/drawing/2014/main" xmlns="" id="{CBD61B15-FF1B-4403-9604-2E15486C8D95}"/>
                        </a:ext>
                      </a:extLst>
                    </p:cNvPr>
                    <p:cNvGrpSpPr>
                      <a:grpSpLocks/>
                    </p:cNvGrpSpPr>
                    <p:nvPr/>
                  </p:nvGrpSpPr>
                  <p:grpSpPr bwMode="auto">
                    <a:xfrm>
                      <a:off x="1981199" y="5298520"/>
                      <a:ext cx="1530349" cy="1005609"/>
                      <a:chOff x="4625975" y="5062538"/>
                      <a:chExt cx="2476499" cy="804862"/>
                    </a:xfrm>
                  </p:grpSpPr>
                  <p:sp>
                    <p:nvSpPr>
                      <p:cNvPr id="484" name="Arc 483">
                        <a:extLst>
                          <a:ext uri="{FF2B5EF4-FFF2-40B4-BE49-F238E27FC236}">
                            <a16:creationId xmlns:a16="http://schemas.microsoft.com/office/drawing/2014/main" xmlns="" id="{2504E96E-17E8-4565-9F71-8B7D094C0A25}"/>
                          </a:ext>
                        </a:extLst>
                      </p:cNvPr>
                      <p:cNvSpPr/>
                      <p:nvPr/>
                    </p:nvSpPr>
                    <p:spPr bwMode="auto">
                      <a:xfrm flipV="1">
                        <a:off x="6453367" y="5062538"/>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5" name="Arc 484">
                        <a:extLst>
                          <a:ext uri="{FF2B5EF4-FFF2-40B4-BE49-F238E27FC236}">
                            <a16:creationId xmlns:a16="http://schemas.microsoft.com/office/drawing/2014/main" xmlns="" id="{1EB4E991-E10A-420F-8D6C-EE02DB497D8C}"/>
                          </a:ext>
                        </a:extLst>
                      </p:cNvPr>
                      <p:cNvSpPr/>
                      <p:nvPr/>
                    </p:nvSpPr>
                    <p:spPr bwMode="auto">
                      <a:xfrm flipV="1">
                        <a:off x="5215884"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6" name="Arc 485">
                        <a:extLst>
                          <a:ext uri="{FF2B5EF4-FFF2-40B4-BE49-F238E27FC236}">
                            <a16:creationId xmlns:a16="http://schemas.microsoft.com/office/drawing/2014/main" xmlns="" id="{B37716C1-BB6B-4D59-9AD3-1FB08F959649}"/>
                          </a:ext>
                        </a:extLst>
                      </p:cNvPr>
                      <p:cNvSpPr/>
                      <p:nvPr/>
                    </p:nvSpPr>
                    <p:spPr bwMode="auto">
                      <a:xfrm>
                        <a:off x="5867892" y="506253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7" name="Arc 486">
                        <a:extLst>
                          <a:ext uri="{FF2B5EF4-FFF2-40B4-BE49-F238E27FC236}">
                            <a16:creationId xmlns:a16="http://schemas.microsoft.com/office/drawing/2014/main" xmlns="" id="{0A3DB80F-D27E-4BF1-889E-ADD60C1F851A}"/>
                          </a:ext>
                        </a:extLst>
                      </p:cNvPr>
                      <p:cNvSpPr/>
                      <p:nvPr/>
                    </p:nvSpPr>
                    <p:spPr bwMode="auto">
                      <a:xfrm>
                        <a:off x="4625975" y="5062538"/>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96" name="Group 3">
                      <a:extLst>
                        <a:ext uri="{FF2B5EF4-FFF2-40B4-BE49-F238E27FC236}">
                          <a16:creationId xmlns:a16="http://schemas.microsoft.com/office/drawing/2014/main" xmlns="" id="{999E38F8-BAB2-4C77-B767-121346761D1A}"/>
                        </a:ext>
                      </a:extLst>
                    </p:cNvPr>
                    <p:cNvGrpSpPr>
                      <a:grpSpLocks/>
                    </p:cNvGrpSpPr>
                    <p:nvPr/>
                  </p:nvGrpSpPr>
                  <p:grpSpPr bwMode="auto">
                    <a:xfrm>
                      <a:off x="3505200" y="5318991"/>
                      <a:ext cx="1530350" cy="1005609"/>
                      <a:chOff x="4625975" y="5062538"/>
                      <a:chExt cx="2476500" cy="804862"/>
                    </a:xfrm>
                  </p:grpSpPr>
                  <p:sp>
                    <p:nvSpPr>
                      <p:cNvPr id="480" name="Arc 479">
                        <a:extLst>
                          <a:ext uri="{FF2B5EF4-FFF2-40B4-BE49-F238E27FC236}">
                            <a16:creationId xmlns:a16="http://schemas.microsoft.com/office/drawing/2014/main" xmlns="" id="{A7F7B828-2E80-4EE7-9C2D-C43EBEA0AEB3}"/>
                          </a:ext>
                        </a:extLst>
                      </p:cNvPr>
                      <p:cNvSpPr/>
                      <p:nvPr/>
                    </p:nvSpPr>
                    <p:spPr bwMode="auto">
                      <a:xfrm flipV="1">
                        <a:off x="6453233" y="5061280"/>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1" name="Arc 480">
                        <a:extLst>
                          <a:ext uri="{FF2B5EF4-FFF2-40B4-BE49-F238E27FC236}">
                            <a16:creationId xmlns:a16="http://schemas.microsoft.com/office/drawing/2014/main" xmlns="" id="{50EE5A56-B168-472D-9C7B-2014D0A3CAA7}"/>
                          </a:ext>
                        </a:extLst>
                      </p:cNvPr>
                      <p:cNvSpPr/>
                      <p:nvPr/>
                    </p:nvSpPr>
                    <p:spPr bwMode="auto">
                      <a:xfrm flipV="1">
                        <a:off x="5215753" y="5061280"/>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2" name="Arc 481">
                        <a:extLst>
                          <a:ext uri="{FF2B5EF4-FFF2-40B4-BE49-F238E27FC236}">
                            <a16:creationId xmlns:a16="http://schemas.microsoft.com/office/drawing/2014/main" xmlns="" id="{1C6AD273-CCA1-4350-8CE7-B67C4B90C769}"/>
                          </a:ext>
                        </a:extLst>
                      </p:cNvPr>
                      <p:cNvSpPr/>
                      <p:nvPr/>
                    </p:nvSpPr>
                    <p:spPr bwMode="auto">
                      <a:xfrm>
                        <a:off x="5867758" y="506128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83" name="Arc 482">
                        <a:extLst>
                          <a:ext uri="{FF2B5EF4-FFF2-40B4-BE49-F238E27FC236}">
                            <a16:creationId xmlns:a16="http://schemas.microsoft.com/office/drawing/2014/main" xmlns="" id="{F1C48A93-C1A0-42DC-8891-D4C43E179165}"/>
                          </a:ext>
                        </a:extLst>
                      </p:cNvPr>
                      <p:cNvSpPr/>
                      <p:nvPr/>
                    </p:nvSpPr>
                    <p:spPr bwMode="auto">
                      <a:xfrm>
                        <a:off x="4625841" y="5061280"/>
                        <a:ext cx="589912"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85" name="Group 3">
                    <a:extLst>
                      <a:ext uri="{FF2B5EF4-FFF2-40B4-BE49-F238E27FC236}">
                        <a16:creationId xmlns:a16="http://schemas.microsoft.com/office/drawing/2014/main" xmlns="" id="{FF964BBF-7539-4EF0-9BC8-DA11813AEE97}"/>
                      </a:ext>
                    </a:extLst>
                  </p:cNvPr>
                  <p:cNvGrpSpPr>
                    <a:grpSpLocks/>
                  </p:cNvGrpSpPr>
                  <p:nvPr/>
                </p:nvGrpSpPr>
                <p:grpSpPr bwMode="auto">
                  <a:xfrm>
                    <a:off x="5029200" y="5298520"/>
                    <a:ext cx="1530350" cy="1005609"/>
                    <a:chOff x="4625975" y="5062538"/>
                    <a:chExt cx="2476500" cy="804862"/>
                  </a:xfrm>
                </p:grpSpPr>
                <p:sp>
                  <p:nvSpPr>
                    <p:cNvPr id="474" name="Arc 473">
                      <a:extLst>
                        <a:ext uri="{FF2B5EF4-FFF2-40B4-BE49-F238E27FC236}">
                          <a16:creationId xmlns:a16="http://schemas.microsoft.com/office/drawing/2014/main" xmlns="" id="{253C1B2A-9557-420B-86CE-78BDC8E6A992}"/>
                        </a:ext>
                      </a:extLst>
                    </p:cNvPr>
                    <p:cNvSpPr/>
                    <p:nvPr/>
                  </p:nvSpPr>
                  <p:spPr bwMode="auto">
                    <a:xfrm flipV="1">
                      <a:off x="6451696"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5" name="Arc 474">
                      <a:extLst>
                        <a:ext uri="{FF2B5EF4-FFF2-40B4-BE49-F238E27FC236}">
                          <a16:creationId xmlns:a16="http://schemas.microsoft.com/office/drawing/2014/main" xmlns="" id="{22A0BECD-1BD6-43C9-A050-D4EE140B6F54}"/>
                        </a:ext>
                      </a:extLst>
                    </p:cNvPr>
                    <p:cNvSpPr/>
                    <p:nvPr/>
                  </p:nvSpPr>
                  <p:spPr bwMode="auto">
                    <a:xfrm flipV="1">
                      <a:off x="5227521" y="5063224"/>
                      <a:ext cx="638700"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6" name="Arc 475">
                      <a:extLst>
                        <a:ext uri="{FF2B5EF4-FFF2-40B4-BE49-F238E27FC236}">
                          <a16:creationId xmlns:a16="http://schemas.microsoft.com/office/drawing/2014/main" xmlns="" id="{416D4454-E9D8-449C-8610-52FB609ACFD4}"/>
                        </a:ext>
                      </a:extLst>
                    </p:cNvPr>
                    <p:cNvSpPr/>
                    <p:nvPr/>
                  </p:nvSpPr>
                  <p:spPr bwMode="auto">
                    <a:xfrm>
                      <a:off x="5866221"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7" name="Arc 476">
                      <a:extLst>
                        <a:ext uri="{FF2B5EF4-FFF2-40B4-BE49-F238E27FC236}">
                          <a16:creationId xmlns:a16="http://schemas.microsoft.com/office/drawing/2014/main" xmlns="" id="{8223DBFE-792C-4589-B263-691E53AD3260}"/>
                        </a:ext>
                      </a:extLst>
                    </p:cNvPr>
                    <p:cNvSpPr/>
                    <p:nvPr/>
                  </p:nvSpPr>
                  <p:spPr bwMode="auto">
                    <a:xfrm>
                      <a:off x="4642046" y="5063224"/>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86" name="Group 3">
                    <a:extLst>
                      <a:ext uri="{FF2B5EF4-FFF2-40B4-BE49-F238E27FC236}">
                        <a16:creationId xmlns:a16="http://schemas.microsoft.com/office/drawing/2014/main" xmlns="" id="{73252483-A97D-4501-95FE-CF8D4A1D3816}"/>
                      </a:ext>
                    </a:extLst>
                  </p:cNvPr>
                  <p:cNvGrpSpPr>
                    <a:grpSpLocks/>
                  </p:cNvGrpSpPr>
                  <p:nvPr/>
                </p:nvGrpSpPr>
                <p:grpSpPr bwMode="auto">
                  <a:xfrm>
                    <a:off x="6553200" y="5298520"/>
                    <a:ext cx="1530349" cy="1005609"/>
                    <a:chOff x="4625976" y="5062538"/>
                    <a:chExt cx="2476499" cy="804862"/>
                  </a:xfrm>
                </p:grpSpPr>
                <p:sp>
                  <p:nvSpPr>
                    <p:cNvPr id="470" name="Arc 469">
                      <a:extLst>
                        <a:ext uri="{FF2B5EF4-FFF2-40B4-BE49-F238E27FC236}">
                          <a16:creationId xmlns:a16="http://schemas.microsoft.com/office/drawing/2014/main" xmlns="" id="{21CCE73E-4D6F-40A4-82F6-A3D05492BA2A}"/>
                        </a:ext>
                      </a:extLst>
                    </p:cNvPr>
                    <p:cNvSpPr/>
                    <p:nvPr/>
                  </p:nvSpPr>
                  <p:spPr bwMode="auto">
                    <a:xfrm flipV="1">
                      <a:off x="6451567" y="506322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1" name="Arc 470">
                      <a:extLst>
                        <a:ext uri="{FF2B5EF4-FFF2-40B4-BE49-F238E27FC236}">
                          <a16:creationId xmlns:a16="http://schemas.microsoft.com/office/drawing/2014/main" xmlns="" id="{4A502202-B655-4A06-AE6F-EAAE8E74C6C0}"/>
                        </a:ext>
                      </a:extLst>
                    </p:cNvPr>
                    <p:cNvSpPr/>
                    <p:nvPr/>
                  </p:nvSpPr>
                  <p:spPr bwMode="auto">
                    <a:xfrm flipV="1">
                      <a:off x="5227391" y="5063224"/>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2" name="Arc 471">
                      <a:extLst>
                        <a:ext uri="{FF2B5EF4-FFF2-40B4-BE49-F238E27FC236}">
                          <a16:creationId xmlns:a16="http://schemas.microsoft.com/office/drawing/2014/main" xmlns="" id="{90C776CD-9E67-4645-8705-01538B3A877C}"/>
                        </a:ext>
                      </a:extLst>
                    </p:cNvPr>
                    <p:cNvSpPr/>
                    <p:nvPr/>
                  </p:nvSpPr>
                  <p:spPr bwMode="auto">
                    <a:xfrm>
                      <a:off x="5866092"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73" name="Arc 472">
                      <a:extLst>
                        <a:ext uri="{FF2B5EF4-FFF2-40B4-BE49-F238E27FC236}">
                          <a16:creationId xmlns:a16="http://schemas.microsoft.com/office/drawing/2014/main" xmlns="" id="{1568BDED-3D58-4FF5-869C-A467F0D50A43}"/>
                        </a:ext>
                      </a:extLst>
                    </p:cNvPr>
                    <p:cNvSpPr/>
                    <p:nvPr/>
                  </p:nvSpPr>
                  <p:spPr bwMode="auto">
                    <a:xfrm>
                      <a:off x="4641916" y="5063224"/>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62" name="Group 444">
                  <a:extLst>
                    <a:ext uri="{FF2B5EF4-FFF2-40B4-BE49-F238E27FC236}">
                      <a16:creationId xmlns:a16="http://schemas.microsoft.com/office/drawing/2014/main" xmlns="" id="{5A24A198-CEBF-44E1-A032-FA48348E4314}"/>
                    </a:ext>
                  </a:extLst>
                </p:cNvPr>
                <p:cNvGrpSpPr>
                  <a:grpSpLocks/>
                </p:cNvGrpSpPr>
                <p:nvPr/>
              </p:nvGrpSpPr>
              <p:grpSpPr bwMode="auto">
                <a:xfrm>
                  <a:off x="6248400" y="5735471"/>
                  <a:ext cx="6108700" cy="1046329"/>
                  <a:chOff x="1974849" y="5257800"/>
                  <a:chExt cx="6108700" cy="1046329"/>
                </a:xfrm>
              </p:grpSpPr>
              <p:grpSp>
                <p:nvGrpSpPr>
                  <p:cNvPr id="72063" name="Group 445">
                    <a:extLst>
                      <a:ext uri="{FF2B5EF4-FFF2-40B4-BE49-F238E27FC236}">
                        <a16:creationId xmlns:a16="http://schemas.microsoft.com/office/drawing/2014/main" xmlns="" id="{2DF4D1BB-C1AA-449A-9898-67E15798455B}"/>
                      </a:ext>
                    </a:extLst>
                  </p:cNvPr>
                  <p:cNvGrpSpPr>
                    <a:grpSpLocks/>
                  </p:cNvGrpSpPr>
                  <p:nvPr/>
                </p:nvGrpSpPr>
                <p:grpSpPr bwMode="auto">
                  <a:xfrm>
                    <a:off x="1974849" y="5257800"/>
                    <a:ext cx="3054351" cy="1026080"/>
                    <a:chOff x="1981199" y="5298520"/>
                    <a:chExt cx="3054351" cy="1026080"/>
                  </a:xfrm>
                </p:grpSpPr>
                <p:grpSp>
                  <p:nvGrpSpPr>
                    <p:cNvPr id="72074" name="Group 3">
                      <a:extLst>
                        <a:ext uri="{FF2B5EF4-FFF2-40B4-BE49-F238E27FC236}">
                          <a16:creationId xmlns:a16="http://schemas.microsoft.com/office/drawing/2014/main" xmlns="" id="{B5E59709-F2F2-4305-B23E-8D9F25BBE662}"/>
                        </a:ext>
                      </a:extLst>
                    </p:cNvPr>
                    <p:cNvGrpSpPr>
                      <a:grpSpLocks/>
                    </p:cNvGrpSpPr>
                    <p:nvPr/>
                  </p:nvGrpSpPr>
                  <p:grpSpPr bwMode="auto">
                    <a:xfrm>
                      <a:off x="1981199" y="5298520"/>
                      <a:ext cx="1530349" cy="1005609"/>
                      <a:chOff x="4625975" y="5062538"/>
                      <a:chExt cx="2476499" cy="804862"/>
                    </a:xfrm>
                  </p:grpSpPr>
                  <p:sp>
                    <p:nvSpPr>
                      <p:cNvPr id="463" name="Arc 462">
                        <a:extLst>
                          <a:ext uri="{FF2B5EF4-FFF2-40B4-BE49-F238E27FC236}">
                            <a16:creationId xmlns:a16="http://schemas.microsoft.com/office/drawing/2014/main" xmlns="" id="{E77592FF-ACE0-47C8-8F9E-3D0C733E8AF3}"/>
                          </a:ext>
                        </a:extLst>
                      </p:cNvPr>
                      <p:cNvSpPr/>
                      <p:nvPr/>
                    </p:nvSpPr>
                    <p:spPr bwMode="auto">
                      <a:xfrm flipV="1">
                        <a:off x="6467772"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4" name="Arc 463">
                        <a:extLst>
                          <a:ext uri="{FF2B5EF4-FFF2-40B4-BE49-F238E27FC236}">
                            <a16:creationId xmlns:a16="http://schemas.microsoft.com/office/drawing/2014/main" xmlns="" id="{9BA11B14-C594-484B-9F0F-F69E82B55906}"/>
                          </a:ext>
                        </a:extLst>
                      </p:cNvPr>
                      <p:cNvSpPr/>
                      <p:nvPr/>
                    </p:nvSpPr>
                    <p:spPr bwMode="auto">
                      <a:xfrm flipV="1">
                        <a:off x="5216985" y="5062050"/>
                        <a:ext cx="665312"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5" name="Arc 464">
                        <a:extLst>
                          <a:ext uri="{FF2B5EF4-FFF2-40B4-BE49-F238E27FC236}">
                            <a16:creationId xmlns:a16="http://schemas.microsoft.com/office/drawing/2014/main" xmlns="" id="{2E5A1225-FE7E-4A06-A7C6-A96CFDC27E68}"/>
                          </a:ext>
                        </a:extLst>
                      </p:cNvPr>
                      <p:cNvSpPr/>
                      <p:nvPr/>
                    </p:nvSpPr>
                    <p:spPr bwMode="auto">
                      <a:xfrm>
                        <a:off x="5882297" y="5062050"/>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6" name="Arc 465">
                        <a:extLst>
                          <a:ext uri="{FF2B5EF4-FFF2-40B4-BE49-F238E27FC236}">
                            <a16:creationId xmlns:a16="http://schemas.microsoft.com/office/drawing/2014/main" xmlns="" id="{E2D4D9CA-54C1-4339-A4E9-37FA696009C9}"/>
                          </a:ext>
                        </a:extLst>
                      </p:cNvPr>
                      <p:cNvSpPr/>
                      <p:nvPr/>
                    </p:nvSpPr>
                    <p:spPr bwMode="auto">
                      <a:xfrm>
                        <a:off x="4627076" y="5062050"/>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75" name="Group 3">
                      <a:extLst>
                        <a:ext uri="{FF2B5EF4-FFF2-40B4-BE49-F238E27FC236}">
                          <a16:creationId xmlns:a16="http://schemas.microsoft.com/office/drawing/2014/main" xmlns="" id="{1661AA4B-9488-4FD5-87C1-5121613D05E9}"/>
                        </a:ext>
                      </a:extLst>
                    </p:cNvPr>
                    <p:cNvGrpSpPr>
                      <a:grpSpLocks/>
                    </p:cNvGrpSpPr>
                    <p:nvPr/>
                  </p:nvGrpSpPr>
                  <p:grpSpPr bwMode="auto">
                    <a:xfrm>
                      <a:off x="3505200" y="5318991"/>
                      <a:ext cx="1530350" cy="1005609"/>
                      <a:chOff x="4625975" y="5062538"/>
                      <a:chExt cx="2476500" cy="804862"/>
                    </a:xfrm>
                  </p:grpSpPr>
                  <p:sp>
                    <p:nvSpPr>
                      <p:cNvPr id="459" name="Arc 458">
                        <a:extLst>
                          <a:ext uri="{FF2B5EF4-FFF2-40B4-BE49-F238E27FC236}">
                            <a16:creationId xmlns:a16="http://schemas.microsoft.com/office/drawing/2014/main" xmlns="" id="{F3DEC443-6B3B-4DF8-B652-9C8204422815}"/>
                          </a:ext>
                        </a:extLst>
                      </p:cNvPr>
                      <p:cNvSpPr/>
                      <p:nvPr/>
                    </p:nvSpPr>
                    <p:spPr bwMode="auto">
                      <a:xfrm flipV="1">
                        <a:off x="6467639"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0" name="Arc 459">
                        <a:extLst>
                          <a:ext uri="{FF2B5EF4-FFF2-40B4-BE49-F238E27FC236}">
                            <a16:creationId xmlns:a16="http://schemas.microsoft.com/office/drawing/2014/main" xmlns="" id="{66C16338-652D-4E21-B221-FFE73ADF8373}"/>
                          </a:ext>
                        </a:extLst>
                      </p:cNvPr>
                      <p:cNvSpPr/>
                      <p:nvPr/>
                    </p:nvSpPr>
                    <p:spPr bwMode="auto">
                      <a:xfrm flipV="1">
                        <a:off x="5216851" y="5051716"/>
                        <a:ext cx="665313"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1" name="Arc 460">
                        <a:extLst>
                          <a:ext uri="{FF2B5EF4-FFF2-40B4-BE49-F238E27FC236}">
                            <a16:creationId xmlns:a16="http://schemas.microsoft.com/office/drawing/2014/main" xmlns="" id="{685DA133-0A04-4594-B1A7-B8BB64A7F185}"/>
                          </a:ext>
                        </a:extLst>
                      </p:cNvPr>
                      <p:cNvSpPr/>
                      <p:nvPr/>
                    </p:nvSpPr>
                    <p:spPr bwMode="auto">
                      <a:xfrm>
                        <a:off x="5882164" y="5051716"/>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62" name="Arc 461">
                        <a:extLst>
                          <a:ext uri="{FF2B5EF4-FFF2-40B4-BE49-F238E27FC236}">
                            <a16:creationId xmlns:a16="http://schemas.microsoft.com/office/drawing/2014/main" xmlns="" id="{DE54A7AD-1F41-44C7-9BD7-DB825061DA64}"/>
                          </a:ext>
                        </a:extLst>
                      </p:cNvPr>
                      <p:cNvSpPr/>
                      <p:nvPr/>
                    </p:nvSpPr>
                    <p:spPr bwMode="auto">
                      <a:xfrm>
                        <a:off x="4626942" y="5051716"/>
                        <a:ext cx="589909"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64" name="Group 3">
                    <a:extLst>
                      <a:ext uri="{FF2B5EF4-FFF2-40B4-BE49-F238E27FC236}">
                        <a16:creationId xmlns:a16="http://schemas.microsoft.com/office/drawing/2014/main" xmlns="" id="{427E650A-EF55-463F-A0A2-BCC89A6CBCEA}"/>
                      </a:ext>
                    </a:extLst>
                  </p:cNvPr>
                  <p:cNvGrpSpPr>
                    <a:grpSpLocks/>
                  </p:cNvGrpSpPr>
                  <p:nvPr/>
                </p:nvGrpSpPr>
                <p:grpSpPr bwMode="auto">
                  <a:xfrm>
                    <a:off x="5029200" y="5298520"/>
                    <a:ext cx="1530350" cy="1005609"/>
                    <a:chOff x="4625975" y="5062538"/>
                    <a:chExt cx="2476500" cy="804862"/>
                  </a:xfrm>
                </p:grpSpPr>
                <p:sp>
                  <p:nvSpPr>
                    <p:cNvPr id="453" name="Arc 452">
                      <a:extLst>
                        <a:ext uri="{FF2B5EF4-FFF2-40B4-BE49-F238E27FC236}">
                          <a16:creationId xmlns:a16="http://schemas.microsoft.com/office/drawing/2014/main" xmlns="" id="{DDF1829E-5200-418F-BBE5-A82DF4825022}"/>
                        </a:ext>
                      </a:extLst>
                    </p:cNvPr>
                    <p:cNvSpPr/>
                    <p:nvPr/>
                  </p:nvSpPr>
                  <p:spPr bwMode="auto">
                    <a:xfrm flipV="1">
                      <a:off x="6466102" y="5062736"/>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4" name="Arc 453">
                      <a:extLst>
                        <a:ext uri="{FF2B5EF4-FFF2-40B4-BE49-F238E27FC236}">
                          <a16:creationId xmlns:a16="http://schemas.microsoft.com/office/drawing/2014/main" xmlns="" id="{4C618603-777E-4E98-8644-D94390477513}"/>
                        </a:ext>
                      </a:extLst>
                    </p:cNvPr>
                    <p:cNvSpPr/>
                    <p:nvPr/>
                  </p:nvSpPr>
                  <p:spPr bwMode="auto">
                    <a:xfrm flipV="1">
                      <a:off x="5228622" y="5062736"/>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5" name="Arc 454">
                      <a:extLst>
                        <a:ext uri="{FF2B5EF4-FFF2-40B4-BE49-F238E27FC236}">
                          <a16:creationId xmlns:a16="http://schemas.microsoft.com/office/drawing/2014/main" xmlns="" id="{D1E380AB-8F29-42AF-AD18-F0353E09372B}"/>
                        </a:ext>
                      </a:extLst>
                    </p:cNvPr>
                    <p:cNvSpPr/>
                    <p:nvPr/>
                  </p:nvSpPr>
                  <p:spPr bwMode="auto">
                    <a:xfrm>
                      <a:off x="588062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6" name="Arc 455">
                      <a:extLst>
                        <a:ext uri="{FF2B5EF4-FFF2-40B4-BE49-F238E27FC236}">
                          <a16:creationId xmlns:a16="http://schemas.microsoft.com/office/drawing/2014/main" xmlns="" id="{C522B3A7-7392-42B8-9E15-81732C5ADFFB}"/>
                        </a:ext>
                      </a:extLst>
                    </p:cNvPr>
                    <p:cNvSpPr/>
                    <p:nvPr/>
                  </p:nvSpPr>
                  <p:spPr bwMode="auto">
                    <a:xfrm>
                      <a:off x="4643147" y="5062736"/>
                      <a:ext cx="585475"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65" name="Group 3">
                    <a:extLst>
                      <a:ext uri="{FF2B5EF4-FFF2-40B4-BE49-F238E27FC236}">
                        <a16:creationId xmlns:a16="http://schemas.microsoft.com/office/drawing/2014/main" xmlns="" id="{4E9FDA90-5101-47E8-A2E1-6AC6E3ED4EE3}"/>
                      </a:ext>
                    </a:extLst>
                  </p:cNvPr>
                  <p:cNvGrpSpPr>
                    <a:grpSpLocks/>
                  </p:cNvGrpSpPr>
                  <p:nvPr/>
                </p:nvGrpSpPr>
                <p:grpSpPr bwMode="auto">
                  <a:xfrm>
                    <a:off x="6553200" y="5298520"/>
                    <a:ext cx="1530349" cy="1005609"/>
                    <a:chOff x="4625976" y="5062538"/>
                    <a:chExt cx="2476499" cy="804862"/>
                  </a:xfrm>
                </p:grpSpPr>
                <p:sp>
                  <p:nvSpPr>
                    <p:cNvPr id="449" name="Arc 448">
                      <a:extLst>
                        <a:ext uri="{FF2B5EF4-FFF2-40B4-BE49-F238E27FC236}">
                          <a16:creationId xmlns:a16="http://schemas.microsoft.com/office/drawing/2014/main" xmlns="" id="{39EA2574-CBAC-4349-8401-7E3A37ADA058}"/>
                        </a:ext>
                      </a:extLst>
                    </p:cNvPr>
                    <p:cNvSpPr/>
                    <p:nvPr/>
                  </p:nvSpPr>
                  <p:spPr bwMode="auto">
                    <a:xfrm flipV="1">
                      <a:off x="6465973" y="5062736"/>
                      <a:ext cx="638701"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0" name="Arc 449">
                      <a:extLst>
                        <a:ext uri="{FF2B5EF4-FFF2-40B4-BE49-F238E27FC236}">
                          <a16:creationId xmlns:a16="http://schemas.microsoft.com/office/drawing/2014/main" xmlns="" id="{948B6804-E675-4A10-ACE5-D55656A4855D}"/>
                        </a:ext>
                      </a:extLst>
                    </p:cNvPr>
                    <p:cNvSpPr/>
                    <p:nvPr/>
                  </p:nvSpPr>
                  <p:spPr bwMode="auto">
                    <a:xfrm flipV="1">
                      <a:off x="5228492" y="5062736"/>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1" name="Arc 450">
                      <a:extLst>
                        <a:ext uri="{FF2B5EF4-FFF2-40B4-BE49-F238E27FC236}">
                          <a16:creationId xmlns:a16="http://schemas.microsoft.com/office/drawing/2014/main" xmlns="" id="{93B69DA6-4F5F-454D-A895-C5A583D2FAEF}"/>
                        </a:ext>
                      </a:extLst>
                    </p:cNvPr>
                    <p:cNvSpPr/>
                    <p:nvPr/>
                  </p:nvSpPr>
                  <p:spPr bwMode="auto">
                    <a:xfrm>
                      <a:off x="5880498"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52" name="Arc 451">
                      <a:extLst>
                        <a:ext uri="{FF2B5EF4-FFF2-40B4-BE49-F238E27FC236}">
                          <a16:creationId xmlns:a16="http://schemas.microsoft.com/office/drawing/2014/main" xmlns="" id="{E0544D34-F95C-450A-8F8A-D8F12B566474}"/>
                        </a:ext>
                      </a:extLst>
                    </p:cNvPr>
                    <p:cNvSpPr/>
                    <p:nvPr/>
                  </p:nvSpPr>
                  <p:spPr bwMode="auto">
                    <a:xfrm>
                      <a:off x="4643016" y="5062736"/>
                      <a:ext cx="585476" cy="8016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nvGrpSpPr>
              <p:cNvPr id="72016" name="Group 398">
                <a:extLst>
                  <a:ext uri="{FF2B5EF4-FFF2-40B4-BE49-F238E27FC236}">
                    <a16:creationId xmlns:a16="http://schemas.microsoft.com/office/drawing/2014/main" xmlns="" id="{04778E8E-A455-4149-9557-A443828E0C74}"/>
                  </a:ext>
                </a:extLst>
              </p:cNvPr>
              <p:cNvGrpSpPr>
                <a:grpSpLocks/>
              </p:cNvGrpSpPr>
              <p:nvPr/>
            </p:nvGrpSpPr>
            <p:grpSpPr bwMode="auto">
              <a:xfrm>
                <a:off x="7848600" y="6248400"/>
                <a:ext cx="8023225" cy="685800"/>
                <a:chOff x="139700" y="5659271"/>
                <a:chExt cx="12217400" cy="1122529"/>
              </a:xfrm>
            </p:grpSpPr>
            <p:grpSp>
              <p:nvGrpSpPr>
                <p:cNvPr id="72017" name="Group 399">
                  <a:extLst>
                    <a:ext uri="{FF2B5EF4-FFF2-40B4-BE49-F238E27FC236}">
                      <a16:creationId xmlns:a16="http://schemas.microsoft.com/office/drawing/2014/main" xmlns="" id="{0D5F5049-DA67-4D10-B4D5-181D84B1A496}"/>
                    </a:ext>
                  </a:extLst>
                </p:cNvPr>
                <p:cNvGrpSpPr>
                  <a:grpSpLocks/>
                </p:cNvGrpSpPr>
                <p:nvPr/>
              </p:nvGrpSpPr>
              <p:grpSpPr bwMode="auto">
                <a:xfrm>
                  <a:off x="139700" y="5659271"/>
                  <a:ext cx="6108700" cy="1046329"/>
                  <a:chOff x="1974849" y="5257800"/>
                  <a:chExt cx="6108700" cy="1046329"/>
                </a:xfrm>
              </p:grpSpPr>
              <p:grpSp>
                <p:nvGrpSpPr>
                  <p:cNvPr id="72040" name="Group 422">
                    <a:extLst>
                      <a:ext uri="{FF2B5EF4-FFF2-40B4-BE49-F238E27FC236}">
                        <a16:creationId xmlns:a16="http://schemas.microsoft.com/office/drawing/2014/main" xmlns="" id="{34EBAEDD-62FF-4F4A-8AC9-D370A9DC7B42}"/>
                      </a:ext>
                    </a:extLst>
                  </p:cNvPr>
                  <p:cNvGrpSpPr>
                    <a:grpSpLocks/>
                  </p:cNvGrpSpPr>
                  <p:nvPr/>
                </p:nvGrpSpPr>
                <p:grpSpPr bwMode="auto">
                  <a:xfrm>
                    <a:off x="1974849" y="5257800"/>
                    <a:ext cx="3054351" cy="1026080"/>
                    <a:chOff x="1981199" y="5298520"/>
                    <a:chExt cx="3054351" cy="1026080"/>
                  </a:xfrm>
                </p:grpSpPr>
                <p:grpSp>
                  <p:nvGrpSpPr>
                    <p:cNvPr id="72051" name="Group 3">
                      <a:extLst>
                        <a:ext uri="{FF2B5EF4-FFF2-40B4-BE49-F238E27FC236}">
                          <a16:creationId xmlns:a16="http://schemas.microsoft.com/office/drawing/2014/main" xmlns="" id="{EFD09C3C-03E7-49EB-9B90-8D9EA78123EA}"/>
                        </a:ext>
                      </a:extLst>
                    </p:cNvPr>
                    <p:cNvGrpSpPr>
                      <a:grpSpLocks/>
                    </p:cNvGrpSpPr>
                    <p:nvPr/>
                  </p:nvGrpSpPr>
                  <p:grpSpPr bwMode="auto">
                    <a:xfrm>
                      <a:off x="1981199" y="5298520"/>
                      <a:ext cx="1530349" cy="1005609"/>
                      <a:chOff x="4625975" y="5062538"/>
                      <a:chExt cx="2476499" cy="804862"/>
                    </a:xfrm>
                  </p:grpSpPr>
                  <p:sp>
                    <p:nvSpPr>
                      <p:cNvPr id="440" name="Arc 439">
                        <a:extLst>
                          <a:ext uri="{FF2B5EF4-FFF2-40B4-BE49-F238E27FC236}">
                            <a16:creationId xmlns:a16="http://schemas.microsoft.com/office/drawing/2014/main" xmlns="" id="{8B3222AA-5595-4C1E-B890-98A35A86D1B2}"/>
                          </a:ext>
                        </a:extLst>
                      </p:cNvPr>
                      <p:cNvSpPr/>
                      <p:nvPr/>
                    </p:nvSpPr>
                    <p:spPr bwMode="auto">
                      <a:xfrm flipV="1">
                        <a:off x="6468873" y="506253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1" name="Arc 440">
                        <a:extLst>
                          <a:ext uri="{FF2B5EF4-FFF2-40B4-BE49-F238E27FC236}">
                            <a16:creationId xmlns:a16="http://schemas.microsoft.com/office/drawing/2014/main" xmlns="" id="{C22A7ED0-0BCA-4614-BFAC-37F7EE7C5CE6}"/>
                          </a:ext>
                        </a:extLst>
                      </p:cNvPr>
                      <p:cNvSpPr/>
                      <p:nvPr/>
                    </p:nvSpPr>
                    <p:spPr bwMode="auto">
                      <a:xfrm flipV="1">
                        <a:off x="5231390" y="506253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2" name="Arc 441">
                        <a:extLst>
                          <a:ext uri="{FF2B5EF4-FFF2-40B4-BE49-F238E27FC236}">
                            <a16:creationId xmlns:a16="http://schemas.microsoft.com/office/drawing/2014/main" xmlns="" id="{868F6779-965B-4E4E-B2F7-B9736F421AF8}"/>
                          </a:ext>
                        </a:extLst>
                      </p:cNvPr>
                      <p:cNvSpPr/>
                      <p:nvPr/>
                    </p:nvSpPr>
                    <p:spPr bwMode="auto">
                      <a:xfrm>
                        <a:off x="5883398" y="5062538"/>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43" name="Arc 442">
                        <a:extLst>
                          <a:ext uri="{FF2B5EF4-FFF2-40B4-BE49-F238E27FC236}">
                            <a16:creationId xmlns:a16="http://schemas.microsoft.com/office/drawing/2014/main" xmlns="" id="{24870331-6AC7-430F-AA7C-F17F02FC4140}"/>
                          </a:ext>
                        </a:extLst>
                      </p:cNvPr>
                      <p:cNvSpPr/>
                      <p:nvPr/>
                    </p:nvSpPr>
                    <p:spPr bwMode="auto">
                      <a:xfrm>
                        <a:off x="4628174" y="5062538"/>
                        <a:ext cx="60321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52" name="Group 3">
                      <a:extLst>
                        <a:ext uri="{FF2B5EF4-FFF2-40B4-BE49-F238E27FC236}">
                          <a16:creationId xmlns:a16="http://schemas.microsoft.com/office/drawing/2014/main" xmlns="" id="{FE011240-8AFE-498A-A3B6-D83F4D687FA2}"/>
                        </a:ext>
                      </a:extLst>
                    </p:cNvPr>
                    <p:cNvGrpSpPr>
                      <a:grpSpLocks/>
                    </p:cNvGrpSpPr>
                    <p:nvPr/>
                  </p:nvGrpSpPr>
                  <p:grpSpPr bwMode="auto">
                    <a:xfrm>
                      <a:off x="3505200" y="5318991"/>
                      <a:ext cx="1530350" cy="1005609"/>
                      <a:chOff x="4625975" y="5062538"/>
                      <a:chExt cx="2476500" cy="804862"/>
                    </a:xfrm>
                  </p:grpSpPr>
                  <p:sp>
                    <p:nvSpPr>
                      <p:cNvPr id="436" name="Arc 435">
                        <a:extLst>
                          <a:ext uri="{FF2B5EF4-FFF2-40B4-BE49-F238E27FC236}">
                            <a16:creationId xmlns:a16="http://schemas.microsoft.com/office/drawing/2014/main" xmlns="" id="{1D9342D2-15A7-4327-A37C-CCF01764BE22}"/>
                          </a:ext>
                        </a:extLst>
                      </p:cNvPr>
                      <p:cNvSpPr/>
                      <p:nvPr/>
                    </p:nvSpPr>
                    <p:spPr bwMode="auto">
                      <a:xfrm flipV="1">
                        <a:off x="6468740" y="5061278"/>
                        <a:ext cx="652005"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7" name="Arc 436">
                        <a:extLst>
                          <a:ext uri="{FF2B5EF4-FFF2-40B4-BE49-F238E27FC236}">
                            <a16:creationId xmlns:a16="http://schemas.microsoft.com/office/drawing/2014/main" xmlns="" id="{12FF7905-359C-4198-AA96-4819FCA6DB8C}"/>
                          </a:ext>
                        </a:extLst>
                      </p:cNvPr>
                      <p:cNvSpPr/>
                      <p:nvPr/>
                    </p:nvSpPr>
                    <p:spPr bwMode="auto">
                      <a:xfrm flipV="1">
                        <a:off x="5231257" y="5061278"/>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8" name="Arc 437">
                        <a:extLst>
                          <a:ext uri="{FF2B5EF4-FFF2-40B4-BE49-F238E27FC236}">
                            <a16:creationId xmlns:a16="http://schemas.microsoft.com/office/drawing/2014/main" xmlns="" id="{AF6D6ADD-AC78-47AF-AE0D-1A2772C429DF}"/>
                          </a:ext>
                        </a:extLst>
                      </p:cNvPr>
                      <p:cNvSpPr/>
                      <p:nvPr/>
                    </p:nvSpPr>
                    <p:spPr bwMode="auto">
                      <a:xfrm>
                        <a:off x="5883264" y="5061278"/>
                        <a:ext cx="585475"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9" name="Arc 438">
                        <a:extLst>
                          <a:ext uri="{FF2B5EF4-FFF2-40B4-BE49-F238E27FC236}">
                            <a16:creationId xmlns:a16="http://schemas.microsoft.com/office/drawing/2014/main" xmlns="" id="{BCD9131C-1AB2-430B-B211-3BA255975A7F}"/>
                          </a:ext>
                        </a:extLst>
                      </p:cNvPr>
                      <p:cNvSpPr/>
                      <p:nvPr/>
                    </p:nvSpPr>
                    <p:spPr bwMode="auto">
                      <a:xfrm>
                        <a:off x="4628040" y="5061278"/>
                        <a:ext cx="603217" cy="8137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41" name="Group 3">
                    <a:extLst>
                      <a:ext uri="{FF2B5EF4-FFF2-40B4-BE49-F238E27FC236}">
                        <a16:creationId xmlns:a16="http://schemas.microsoft.com/office/drawing/2014/main" xmlns="" id="{65CCBFD3-C3F7-4741-9231-068940D677C9}"/>
                      </a:ext>
                    </a:extLst>
                  </p:cNvPr>
                  <p:cNvGrpSpPr>
                    <a:grpSpLocks/>
                  </p:cNvGrpSpPr>
                  <p:nvPr/>
                </p:nvGrpSpPr>
                <p:grpSpPr bwMode="auto">
                  <a:xfrm>
                    <a:off x="5029200" y="5298520"/>
                    <a:ext cx="1530350" cy="1005609"/>
                    <a:chOff x="4625975" y="5062538"/>
                    <a:chExt cx="2476500" cy="804862"/>
                  </a:xfrm>
                </p:grpSpPr>
                <p:sp>
                  <p:nvSpPr>
                    <p:cNvPr id="430" name="Arc 429">
                      <a:extLst>
                        <a:ext uri="{FF2B5EF4-FFF2-40B4-BE49-F238E27FC236}">
                          <a16:creationId xmlns:a16="http://schemas.microsoft.com/office/drawing/2014/main" xmlns="" id="{1D18186B-1F82-4D05-A49C-2B048792D593}"/>
                        </a:ext>
                      </a:extLst>
                    </p:cNvPr>
                    <p:cNvSpPr/>
                    <p:nvPr/>
                  </p:nvSpPr>
                  <p:spPr bwMode="auto">
                    <a:xfrm flipV="1">
                      <a:off x="6467203" y="5063222"/>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1" name="Arc 430">
                      <a:extLst>
                        <a:ext uri="{FF2B5EF4-FFF2-40B4-BE49-F238E27FC236}">
                          <a16:creationId xmlns:a16="http://schemas.microsoft.com/office/drawing/2014/main" xmlns="" id="{1585420E-21CE-4B12-82D1-08ACB9D31446}"/>
                        </a:ext>
                      </a:extLst>
                    </p:cNvPr>
                    <p:cNvSpPr/>
                    <p:nvPr/>
                  </p:nvSpPr>
                  <p:spPr bwMode="auto">
                    <a:xfrm flipV="1">
                      <a:off x="522972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2" name="Arc 431">
                      <a:extLst>
                        <a:ext uri="{FF2B5EF4-FFF2-40B4-BE49-F238E27FC236}">
                          <a16:creationId xmlns:a16="http://schemas.microsoft.com/office/drawing/2014/main" xmlns="" id="{E744A784-F6BA-47EE-9EEE-9A8566EA47BD}"/>
                        </a:ext>
                      </a:extLst>
                    </p:cNvPr>
                    <p:cNvSpPr/>
                    <p:nvPr/>
                  </p:nvSpPr>
                  <p:spPr bwMode="auto">
                    <a:xfrm>
                      <a:off x="5881728"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33" name="Arc 432">
                      <a:extLst>
                        <a:ext uri="{FF2B5EF4-FFF2-40B4-BE49-F238E27FC236}">
                          <a16:creationId xmlns:a16="http://schemas.microsoft.com/office/drawing/2014/main" xmlns="" id="{D50333B7-C469-45E7-890C-F1E07852CECD}"/>
                        </a:ext>
                      </a:extLst>
                    </p:cNvPr>
                    <p:cNvSpPr/>
                    <p:nvPr/>
                  </p:nvSpPr>
                  <p:spPr bwMode="auto">
                    <a:xfrm>
                      <a:off x="4644245" y="5063222"/>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42" name="Group 3">
                    <a:extLst>
                      <a:ext uri="{FF2B5EF4-FFF2-40B4-BE49-F238E27FC236}">
                        <a16:creationId xmlns:a16="http://schemas.microsoft.com/office/drawing/2014/main" xmlns="" id="{FEC1732E-5BCB-4D71-8694-982CC7233A6F}"/>
                      </a:ext>
                    </a:extLst>
                  </p:cNvPr>
                  <p:cNvGrpSpPr>
                    <a:grpSpLocks/>
                  </p:cNvGrpSpPr>
                  <p:nvPr/>
                </p:nvGrpSpPr>
                <p:grpSpPr bwMode="auto">
                  <a:xfrm>
                    <a:off x="6553200" y="5298520"/>
                    <a:ext cx="1530349" cy="1005609"/>
                    <a:chOff x="4625976" y="5062538"/>
                    <a:chExt cx="2476499" cy="804862"/>
                  </a:xfrm>
                </p:grpSpPr>
                <p:sp>
                  <p:nvSpPr>
                    <p:cNvPr id="426" name="Arc 425">
                      <a:extLst>
                        <a:ext uri="{FF2B5EF4-FFF2-40B4-BE49-F238E27FC236}">
                          <a16:creationId xmlns:a16="http://schemas.microsoft.com/office/drawing/2014/main" xmlns="" id="{E5F876B7-1E99-427D-A82F-4118D31DEA70}"/>
                        </a:ext>
                      </a:extLst>
                    </p:cNvPr>
                    <p:cNvSpPr/>
                    <p:nvPr/>
                  </p:nvSpPr>
                  <p:spPr bwMode="auto">
                    <a:xfrm flipV="1">
                      <a:off x="6467074" y="5063222"/>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7" name="Arc 426">
                      <a:extLst>
                        <a:ext uri="{FF2B5EF4-FFF2-40B4-BE49-F238E27FC236}">
                          <a16:creationId xmlns:a16="http://schemas.microsoft.com/office/drawing/2014/main" xmlns="" id="{4F3BA27B-B186-4F01-9F24-DD766E1005E3}"/>
                        </a:ext>
                      </a:extLst>
                    </p:cNvPr>
                    <p:cNvSpPr/>
                    <p:nvPr/>
                  </p:nvSpPr>
                  <p:spPr bwMode="auto">
                    <a:xfrm flipV="1">
                      <a:off x="5229590" y="5063222"/>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8" name="Arc 427">
                      <a:extLst>
                        <a:ext uri="{FF2B5EF4-FFF2-40B4-BE49-F238E27FC236}">
                          <a16:creationId xmlns:a16="http://schemas.microsoft.com/office/drawing/2014/main" xmlns="" id="{38937F33-5623-47EE-983F-52D2EE54E83A}"/>
                        </a:ext>
                      </a:extLst>
                    </p:cNvPr>
                    <p:cNvSpPr/>
                    <p:nvPr/>
                  </p:nvSpPr>
                  <p:spPr bwMode="auto">
                    <a:xfrm>
                      <a:off x="5881598"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9" name="Arc 428">
                      <a:extLst>
                        <a:ext uri="{FF2B5EF4-FFF2-40B4-BE49-F238E27FC236}">
                          <a16:creationId xmlns:a16="http://schemas.microsoft.com/office/drawing/2014/main" xmlns="" id="{0CD62810-7B1C-499E-BECA-F8B1E8F9812B}"/>
                        </a:ext>
                      </a:extLst>
                    </p:cNvPr>
                    <p:cNvSpPr/>
                    <p:nvPr/>
                  </p:nvSpPr>
                  <p:spPr bwMode="auto">
                    <a:xfrm>
                      <a:off x="4644114" y="5063222"/>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18" name="Group 400">
                  <a:extLst>
                    <a:ext uri="{FF2B5EF4-FFF2-40B4-BE49-F238E27FC236}">
                      <a16:creationId xmlns:a16="http://schemas.microsoft.com/office/drawing/2014/main" xmlns="" id="{A40B2274-5A23-4A90-92D9-1ED788A4B578}"/>
                    </a:ext>
                  </a:extLst>
                </p:cNvPr>
                <p:cNvGrpSpPr>
                  <a:grpSpLocks/>
                </p:cNvGrpSpPr>
                <p:nvPr/>
              </p:nvGrpSpPr>
              <p:grpSpPr bwMode="auto">
                <a:xfrm>
                  <a:off x="6248400" y="5735471"/>
                  <a:ext cx="6108700" cy="1046329"/>
                  <a:chOff x="1974849" y="5257800"/>
                  <a:chExt cx="6108700" cy="1046329"/>
                </a:xfrm>
              </p:grpSpPr>
              <p:grpSp>
                <p:nvGrpSpPr>
                  <p:cNvPr id="72019" name="Group 401">
                    <a:extLst>
                      <a:ext uri="{FF2B5EF4-FFF2-40B4-BE49-F238E27FC236}">
                        <a16:creationId xmlns:a16="http://schemas.microsoft.com/office/drawing/2014/main" xmlns="" id="{08FCA6FC-39D7-4D28-A79D-59DF2F285D68}"/>
                      </a:ext>
                    </a:extLst>
                  </p:cNvPr>
                  <p:cNvGrpSpPr>
                    <a:grpSpLocks/>
                  </p:cNvGrpSpPr>
                  <p:nvPr/>
                </p:nvGrpSpPr>
                <p:grpSpPr bwMode="auto">
                  <a:xfrm>
                    <a:off x="1974849" y="5257800"/>
                    <a:ext cx="3054351" cy="1026080"/>
                    <a:chOff x="1981199" y="5298520"/>
                    <a:chExt cx="3054351" cy="1026080"/>
                  </a:xfrm>
                </p:grpSpPr>
                <p:grpSp>
                  <p:nvGrpSpPr>
                    <p:cNvPr id="72030" name="Group 3">
                      <a:extLst>
                        <a:ext uri="{FF2B5EF4-FFF2-40B4-BE49-F238E27FC236}">
                          <a16:creationId xmlns:a16="http://schemas.microsoft.com/office/drawing/2014/main" xmlns="" id="{4EDB10F0-A55B-4937-A4BD-37F81D1FD784}"/>
                        </a:ext>
                      </a:extLst>
                    </p:cNvPr>
                    <p:cNvGrpSpPr>
                      <a:grpSpLocks/>
                    </p:cNvGrpSpPr>
                    <p:nvPr/>
                  </p:nvGrpSpPr>
                  <p:grpSpPr bwMode="auto">
                    <a:xfrm>
                      <a:off x="1981199" y="5298520"/>
                      <a:ext cx="1530349" cy="1005609"/>
                      <a:chOff x="4625975" y="5062538"/>
                      <a:chExt cx="2476499" cy="804862"/>
                    </a:xfrm>
                  </p:grpSpPr>
                  <p:sp>
                    <p:nvSpPr>
                      <p:cNvPr id="419" name="Arc 418">
                        <a:extLst>
                          <a:ext uri="{FF2B5EF4-FFF2-40B4-BE49-F238E27FC236}">
                            <a16:creationId xmlns:a16="http://schemas.microsoft.com/office/drawing/2014/main" xmlns="" id="{B907006B-9E5B-4128-ACA6-5B0680438CF4}"/>
                          </a:ext>
                        </a:extLst>
                      </p:cNvPr>
                      <p:cNvSpPr/>
                      <p:nvPr/>
                    </p:nvSpPr>
                    <p:spPr bwMode="auto">
                      <a:xfrm flipV="1">
                        <a:off x="6452229"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0" name="Arc 419">
                        <a:extLst>
                          <a:ext uri="{FF2B5EF4-FFF2-40B4-BE49-F238E27FC236}">
                            <a16:creationId xmlns:a16="http://schemas.microsoft.com/office/drawing/2014/main" xmlns="" id="{E6337956-A7E1-4886-A21D-F47277AE4207}"/>
                          </a:ext>
                        </a:extLst>
                      </p:cNvPr>
                      <p:cNvSpPr/>
                      <p:nvPr/>
                    </p:nvSpPr>
                    <p:spPr bwMode="auto">
                      <a:xfrm flipV="1">
                        <a:off x="5228054" y="5062050"/>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1" name="Arc 420">
                        <a:extLst>
                          <a:ext uri="{FF2B5EF4-FFF2-40B4-BE49-F238E27FC236}">
                            <a16:creationId xmlns:a16="http://schemas.microsoft.com/office/drawing/2014/main" xmlns="" id="{AC6A5E3E-5865-4765-8519-1846F42BC614}"/>
                          </a:ext>
                        </a:extLst>
                      </p:cNvPr>
                      <p:cNvSpPr/>
                      <p:nvPr/>
                    </p:nvSpPr>
                    <p:spPr bwMode="auto">
                      <a:xfrm>
                        <a:off x="5880062" y="5062050"/>
                        <a:ext cx="572167"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22" name="Arc 421">
                        <a:extLst>
                          <a:ext uri="{FF2B5EF4-FFF2-40B4-BE49-F238E27FC236}">
                            <a16:creationId xmlns:a16="http://schemas.microsoft.com/office/drawing/2014/main" xmlns="" id="{37B403FF-6A71-4E79-BEC6-24FFF0FA4061}"/>
                          </a:ext>
                        </a:extLst>
                      </p:cNvPr>
                      <p:cNvSpPr/>
                      <p:nvPr/>
                    </p:nvSpPr>
                    <p:spPr bwMode="auto">
                      <a:xfrm>
                        <a:off x="4642580" y="5062050"/>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31" name="Group 3">
                      <a:extLst>
                        <a:ext uri="{FF2B5EF4-FFF2-40B4-BE49-F238E27FC236}">
                          <a16:creationId xmlns:a16="http://schemas.microsoft.com/office/drawing/2014/main" xmlns="" id="{A11B26E7-1D18-44B8-8550-37B4A2E14450}"/>
                        </a:ext>
                      </a:extLst>
                    </p:cNvPr>
                    <p:cNvGrpSpPr>
                      <a:grpSpLocks/>
                    </p:cNvGrpSpPr>
                    <p:nvPr/>
                  </p:nvGrpSpPr>
                  <p:grpSpPr bwMode="auto">
                    <a:xfrm>
                      <a:off x="3505200" y="5318991"/>
                      <a:ext cx="1530350" cy="1005609"/>
                      <a:chOff x="4625975" y="5062538"/>
                      <a:chExt cx="2476500" cy="804862"/>
                    </a:xfrm>
                  </p:grpSpPr>
                  <p:sp>
                    <p:nvSpPr>
                      <p:cNvPr id="415" name="Arc 414">
                        <a:extLst>
                          <a:ext uri="{FF2B5EF4-FFF2-40B4-BE49-F238E27FC236}">
                            <a16:creationId xmlns:a16="http://schemas.microsoft.com/office/drawing/2014/main" xmlns="" id="{A0283F63-797F-4439-81F2-EB2CFFC2A13E}"/>
                          </a:ext>
                        </a:extLst>
                      </p:cNvPr>
                      <p:cNvSpPr/>
                      <p:nvPr/>
                    </p:nvSpPr>
                    <p:spPr bwMode="auto">
                      <a:xfrm flipV="1">
                        <a:off x="6452096"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6" name="Arc 415">
                        <a:extLst>
                          <a:ext uri="{FF2B5EF4-FFF2-40B4-BE49-F238E27FC236}">
                            <a16:creationId xmlns:a16="http://schemas.microsoft.com/office/drawing/2014/main" xmlns="" id="{A3A4E4F7-FFA7-4F28-B59D-1BE1797B894E}"/>
                          </a:ext>
                        </a:extLst>
                      </p:cNvPr>
                      <p:cNvSpPr/>
                      <p:nvPr/>
                    </p:nvSpPr>
                    <p:spPr bwMode="auto">
                      <a:xfrm flipV="1">
                        <a:off x="5227921" y="5051716"/>
                        <a:ext cx="652008" cy="8167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7" name="Arc 416">
                        <a:extLst>
                          <a:ext uri="{FF2B5EF4-FFF2-40B4-BE49-F238E27FC236}">
                            <a16:creationId xmlns:a16="http://schemas.microsoft.com/office/drawing/2014/main" xmlns="" id="{1754D999-146E-4FA2-A108-9F735D82C824}"/>
                          </a:ext>
                        </a:extLst>
                      </p:cNvPr>
                      <p:cNvSpPr/>
                      <p:nvPr/>
                    </p:nvSpPr>
                    <p:spPr bwMode="auto">
                      <a:xfrm>
                        <a:off x="5879928" y="5051716"/>
                        <a:ext cx="572168"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8" name="Arc 417">
                        <a:extLst>
                          <a:ext uri="{FF2B5EF4-FFF2-40B4-BE49-F238E27FC236}">
                            <a16:creationId xmlns:a16="http://schemas.microsoft.com/office/drawing/2014/main" xmlns="" id="{7047F5C9-6E60-4480-9547-D2D9E747E506}"/>
                          </a:ext>
                        </a:extLst>
                      </p:cNvPr>
                      <p:cNvSpPr/>
                      <p:nvPr/>
                    </p:nvSpPr>
                    <p:spPr bwMode="auto">
                      <a:xfrm>
                        <a:off x="4642445" y="5051716"/>
                        <a:ext cx="585475" cy="813738"/>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nvGrpSpPr>
                  <p:cNvPr id="72020" name="Group 3">
                    <a:extLst>
                      <a:ext uri="{FF2B5EF4-FFF2-40B4-BE49-F238E27FC236}">
                        <a16:creationId xmlns:a16="http://schemas.microsoft.com/office/drawing/2014/main" xmlns="" id="{22445968-0F4C-4746-A77E-09F57131591B}"/>
                      </a:ext>
                    </a:extLst>
                  </p:cNvPr>
                  <p:cNvGrpSpPr>
                    <a:grpSpLocks/>
                  </p:cNvGrpSpPr>
                  <p:nvPr/>
                </p:nvGrpSpPr>
                <p:grpSpPr bwMode="auto">
                  <a:xfrm>
                    <a:off x="5029200" y="5298520"/>
                    <a:ext cx="1530350" cy="1005609"/>
                    <a:chOff x="4625975" y="5062538"/>
                    <a:chExt cx="2476500" cy="804862"/>
                  </a:xfrm>
                </p:grpSpPr>
                <p:sp>
                  <p:nvSpPr>
                    <p:cNvPr id="409" name="Arc 408">
                      <a:extLst>
                        <a:ext uri="{FF2B5EF4-FFF2-40B4-BE49-F238E27FC236}">
                          <a16:creationId xmlns:a16="http://schemas.microsoft.com/office/drawing/2014/main" xmlns="" id="{D2C6E466-CAC5-456F-8909-3B2EB1041A5A}"/>
                        </a:ext>
                      </a:extLst>
                    </p:cNvPr>
                    <p:cNvSpPr/>
                    <p:nvPr/>
                  </p:nvSpPr>
                  <p:spPr bwMode="auto">
                    <a:xfrm flipV="1">
                      <a:off x="6450559"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0" name="Arc 409">
                      <a:extLst>
                        <a:ext uri="{FF2B5EF4-FFF2-40B4-BE49-F238E27FC236}">
                          <a16:creationId xmlns:a16="http://schemas.microsoft.com/office/drawing/2014/main" xmlns="" id="{2E9D1885-87A7-41B9-917E-751C3B66F387}"/>
                        </a:ext>
                      </a:extLst>
                    </p:cNvPr>
                    <p:cNvSpPr/>
                    <p:nvPr/>
                  </p:nvSpPr>
                  <p:spPr bwMode="auto">
                    <a:xfrm flipV="1">
                      <a:off x="5213079" y="5062734"/>
                      <a:ext cx="652005"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1" name="Arc 410">
                      <a:extLst>
                        <a:ext uri="{FF2B5EF4-FFF2-40B4-BE49-F238E27FC236}">
                          <a16:creationId xmlns:a16="http://schemas.microsoft.com/office/drawing/2014/main" xmlns="" id="{E930FF76-4387-4BD4-AB55-E6920B8D508C}"/>
                        </a:ext>
                      </a:extLst>
                    </p:cNvPr>
                    <p:cNvSpPr/>
                    <p:nvPr/>
                  </p:nvSpPr>
                  <p:spPr bwMode="auto">
                    <a:xfrm>
                      <a:off x="586508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12" name="Arc 411">
                      <a:extLst>
                        <a:ext uri="{FF2B5EF4-FFF2-40B4-BE49-F238E27FC236}">
                          <a16:creationId xmlns:a16="http://schemas.microsoft.com/office/drawing/2014/main" xmlns="" id="{61F0FCAF-13D4-4CFB-A309-2C96F07A5AFB}"/>
                        </a:ext>
                      </a:extLst>
                    </p:cNvPr>
                    <p:cNvSpPr/>
                    <p:nvPr/>
                  </p:nvSpPr>
                  <p:spPr bwMode="auto">
                    <a:xfrm>
                      <a:off x="4627604" y="5062734"/>
                      <a:ext cx="585475"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2021" name="Group 3">
                    <a:extLst>
                      <a:ext uri="{FF2B5EF4-FFF2-40B4-BE49-F238E27FC236}">
                        <a16:creationId xmlns:a16="http://schemas.microsoft.com/office/drawing/2014/main" xmlns="" id="{854F46CD-941A-4DBF-8830-BB0E5D6AD1C0}"/>
                      </a:ext>
                    </a:extLst>
                  </p:cNvPr>
                  <p:cNvGrpSpPr>
                    <a:grpSpLocks/>
                  </p:cNvGrpSpPr>
                  <p:nvPr/>
                </p:nvGrpSpPr>
                <p:grpSpPr bwMode="auto">
                  <a:xfrm>
                    <a:off x="6553200" y="5298520"/>
                    <a:ext cx="1530349" cy="1005609"/>
                    <a:chOff x="4625976" y="5062538"/>
                    <a:chExt cx="2476499" cy="804862"/>
                  </a:xfrm>
                </p:grpSpPr>
                <p:sp>
                  <p:nvSpPr>
                    <p:cNvPr id="405" name="Arc 404">
                      <a:extLst>
                        <a:ext uri="{FF2B5EF4-FFF2-40B4-BE49-F238E27FC236}">
                          <a16:creationId xmlns:a16="http://schemas.microsoft.com/office/drawing/2014/main" xmlns="" id="{D6BB83A0-B009-431C-8C44-842A06314F71}"/>
                        </a:ext>
                      </a:extLst>
                    </p:cNvPr>
                    <p:cNvSpPr/>
                    <p:nvPr/>
                  </p:nvSpPr>
                  <p:spPr bwMode="auto">
                    <a:xfrm flipV="1">
                      <a:off x="6450430" y="5062734"/>
                      <a:ext cx="652008"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6" name="Arc 405">
                      <a:extLst>
                        <a:ext uri="{FF2B5EF4-FFF2-40B4-BE49-F238E27FC236}">
                          <a16:creationId xmlns:a16="http://schemas.microsoft.com/office/drawing/2014/main" xmlns="" id="{568AA92D-A0CE-4A06-8A2B-04402B65164C}"/>
                        </a:ext>
                      </a:extLst>
                    </p:cNvPr>
                    <p:cNvSpPr/>
                    <p:nvPr/>
                  </p:nvSpPr>
                  <p:spPr bwMode="auto">
                    <a:xfrm flipV="1">
                      <a:off x="5212949" y="5062734"/>
                      <a:ext cx="652006" cy="804664"/>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7" name="Arc 406">
                      <a:extLst>
                        <a:ext uri="{FF2B5EF4-FFF2-40B4-BE49-F238E27FC236}">
                          <a16:creationId xmlns:a16="http://schemas.microsoft.com/office/drawing/2014/main" xmlns="" id="{20D1C338-C01E-4297-9DFD-94EBDB09802B}"/>
                        </a:ext>
                      </a:extLst>
                    </p:cNvPr>
                    <p:cNvSpPr/>
                    <p:nvPr/>
                  </p:nvSpPr>
                  <p:spPr bwMode="auto">
                    <a:xfrm>
                      <a:off x="5864955"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408" name="Arc 407">
                      <a:extLst>
                        <a:ext uri="{FF2B5EF4-FFF2-40B4-BE49-F238E27FC236}">
                          <a16:creationId xmlns:a16="http://schemas.microsoft.com/office/drawing/2014/main" xmlns="" id="{E7D5CCB0-2730-407E-81B9-F792FDE1EFA2}"/>
                        </a:ext>
                      </a:extLst>
                    </p:cNvPr>
                    <p:cNvSpPr/>
                    <p:nvPr/>
                  </p:nvSpPr>
                  <p:spPr bwMode="auto">
                    <a:xfrm>
                      <a:off x="4627474" y="5062734"/>
                      <a:ext cx="585476" cy="801640"/>
                    </a:xfrm>
                    <a:prstGeom prst="arc">
                      <a:avLst>
                        <a:gd name="adj1" fmla="val 10684744"/>
                        <a:gd name="adj2" fmla="val 0"/>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grpSp>
        </p:grpSp>
      </p:grpSp>
      <p:sp>
        <p:nvSpPr>
          <p:cNvPr id="126" name="Can 125">
            <a:extLst>
              <a:ext uri="{FF2B5EF4-FFF2-40B4-BE49-F238E27FC236}">
                <a16:creationId xmlns:a16="http://schemas.microsoft.com/office/drawing/2014/main" xmlns="" id="{27047A51-4F50-434B-A0B9-AFD0532826D8}"/>
              </a:ext>
            </a:extLst>
          </p:cNvPr>
          <p:cNvSpPr/>
          <p:nvPr/>
        </p:nvSpPr>
        <p:spPr bwMode="auto">
          <a:xfrm>
            <a:off x="2922478"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2" name="Can 491">
            <a:extLst>
              <a:ext uri="{FF2B5EF4-FFF2-40B4-BE49-F238E27FC236}">
                <a16:creationId xmlns:a16="http://schemas.microsoft.com/office/drawing/2014/main" xmlns="" id="{9FED4758-098C-4318-80DD-8F35CAC0FC61}"/>
              </a:ext>
            </a:extLst>
          </p:cNvPr>
          <p:cNvSpPr/>
          <p:nvPr/>
        </p:nvSpPr>
        <p:spPr bwMode="auto">
          <a:xfrm>
            <a:off x="3680452"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4" name="Can 493">
            <a:extLst>
              <a:ext uri="{FF2B5EF4-FFF2-40B4-BE49-F238E27FC236}">
                <a16:creationId xmlns:a16="http://schemas.microsoft.com/office/drawing/2014/main" xmlns="" id="{C8A68F83-9D5F-4B30-A95A-8DC4B7212B8E}"/>
              </a:ext>
            </a:extLst>
          </p:cNvPr>
          <p:cNvSpPr/>
          <p:nvPr/>
        </p:nvSpPr>
        <p:spPr bwMode="auto">
          <a:xfrm>
            <a:off x="3933110"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6" name="Can 495">
            <a:extLst>
              <a:ext uri="{FF2B5EF4-FFF2-40B4-BE49-F238E27FC236}">
                <a16:creationId xmlns:a16="http://schemas.microsoft.com/office/drawing/2014/main" xmlns="" id="{A89C6F53-D199-47E7-AADE-544EC3FF3FB0}"/>
              </a:ext>
            </a:extLst>
          </p:cNvPr>
          <p:cNvSpPr/>
          <p:nvPr/>
        </p:nvSpPr>
        <p:spPr bwMode="auto">
          <a:xfrm>
            <a:off x="2683176" y="2316135"/>
            <a:ext cx="56018" cy="552478"/>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668" name="Group 6">
            <a:extLst>
              <a:ext uri="{FF2B5EF4-FFF2-40B4-BE49-F238E27FC236}">
                <a16:creationId xmlns:a16="http://schemas.microsoft.com/office/drawing/2014/main" xmlns="" id="{2FB18297-7793-4042-B2B5-566D66380B75}"/>
              </a:ext>
            </a:extLst>
          </p:cNvPr>
          <p:cNvGrpSpPr>
            <a:grpSpLocks/>
          </p:cNvGrpSpPr>
          <p:nvPr/>
        </p:nvGrpSpPr>
        <p:grpSpPr bwMode="auto">
          <a:xfrm>
            <a:off x="3778251" y="1973264"/>
            <a:ext cx="111125" cy="236537"/>
            <a:chOff x="7391400" y="1447800"/>
            <a:chExt cx="228600" cy="685800"/>
          </a:xfrm>
        </p:grpSpPr>
        <p:sp>
          <p:nvSpPr>
            <p:cNvPr id="6" name="Freeform 5">
              <a:extLst>
                <a:ext uri="{FF2B5EF4-FFF2-40B4-BE49-F238E27FC236}">
                  <a16:creationId xmlns:a16="http://schemas.microsoft.com/office/drawing/2014/main" xmlns="" id="{F571F902-B8E2-4A82-B64C-CDFE2A1708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 name="Freeform 11">
              <a:extLst>
                <a:ext uri="{FF2B5EF4-FFF2-40B4-BE49-F238E27FC236}">
                  <a16:creationId xmlns:a16="http://schemas.microsoft.com/office/drawing/2014/main" xmlns="" id="{7D0919F7-048B-4EC0-95C3-F79D5029BE7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 name="Oval 12">
              <a:extLst>
                <a:ext uri="{FF2B5EF4-FFF2-40B4-BE49-F238E27FC236}">
                  <a16:creationId xmlns:a16="http://schemas.microsoft.com/office/drawing/2014/main" xmlns="" id="{0B63D880-97C4-439D-9286-2855B0B753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69" name="Group 22">
            <a:extLst>
              <a:ext uri="{FF2B5EF4-FFF2-40B4-BE49-F238E27FC236}">
                <a16:creationId xmlns:a16="http://schemas.microsoft.com/office/drawing/2014/main" xmlns="" id="{5191DD3C-2E61-4A5F-B283-9E412AB30010}"/>
              </a:ext>
            </a:extLst>
          </p:cNvPr>
          <p:cNvGrpSpPr>
            <a:grpSpLocks/>
          </p:cNvGrpSpPr>
          <p:nvPr/>
        </p:nvGrpSpPr>
        <p:grpSpPr bwMode="auto">
          <a:xfrm>
            <a:off x="3019426" y="1973264"/>
            <a:ext cx="111125" cy="236537"/>
            <a:chOff x="7391400" y="1447800"/>
            <a:chExt cx="228600" cy="685800"/>
          </a:xfrm>
        </p:grpSpPr>
        <p:sp>
          <p:nvSpPr>
            <p:cNvPr id="24" name="Freeform 23">
              <a:extLst>
                <a:ext uri="{FF2B5EF4-FFF2-40B4-BE49-F238E27FC236}">
                  <a16:creationId xmlns:a16="http://schemas.microsoft.com/office/drawing/2014/main" xmlns="" id="{19A39CEB-0564-4D84-960B-56FA5BACFCD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 name="Freeform 24">
              <a:extLst>
                <a:ext uri="{FF2B5EF4-FFF2-40B4-BE49-F238E27FC236}">
                  <a16:creationId xmlns:a16="http://schemas.microsoft.com/office/drawing/2014/main" xmlns="" id="{34F713D6-7421-4F44-A8DB-23382794B0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 name="Oval 25">
              <a:extLst>
                <a:ext uri="{FF2B5EF4-FFF2-40B4-BE49-F238E27FC236}">
                  <a16:creationId xmlns:a16="http://schemas.microsoft.com/office/drawing/2014/main" xmlns="" id="{1BB2C2A2-3A5A-41F2-B80D-5276D045ED4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0" name="Group 33">
            <a:extLst>
              <a:ext uri="{FF2B5EF4-FFF2-40B4-BE49-F238E27FC236}">
                <a16:creationId xmlns:a16="http://schemas.microsoft.com/office/drawing/2014/main" xmlns="" id="{FE6BC264-AFC8-4062-99C0-E65B99C71DD1}"/>
              </a:ext>
            </a:extLst>
          </p:cNvPr>
          <p:cNvGrpSpPr>
            <a:grpSpLocks/>
          </p:cNvGrpSpPr>
          <p:nvPr/>
        </p:nvGrpSpPr>
        <p:grpSpPr bwMode="auto">
          <a:xfrm>
            <a:off x="2767014" y="1973264"/>
            <a:ext cx="111125" cy="236537"/>
            <a:chOff x="7391400" y="1447800"/>
            <a:chExt cx="228600" cy="685800"/>
          </a:xfrm>
        </p:grpSpPr>
        <p:sp>
          <p:nvSpPr>
            <p:cNvPr id="35" name="Freeform 34">
              <a:extLst>
                <a:ext uri="{FF2B5EF4-FFF2-40B4-BE49-F238E27FC236}">
                  <a16:creationId xmlns:a16="http://schemas.microsoft.com/office/drawing/2014/main" xmlns="" id="{8DAE3AA2-97D3-445E-9259-B55B322D908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6" name="Freeform 35">
              <a:extLst>
                <a:ext uri="{FF2B5EF4-FFF2-40B4-BE49-F238E27FC236}">
                  <a16:creationId xmlns:a16="http://schemas.microsoft.com/office/drawing/2014/main" xmlns="" id="{FD2D7582-55E1-4030-847A-CFA044B39D2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7" name="Oval 36">
              <a:extLst>
                <a:ext uri="{FF2B5EF4-FFF2-40B4-BE49-F238E27FC236}">
                  <a16:creationId xmlns:a16="http://schemas.microsoft.com/office/drawing/2014/main" xmlns="" id="{ED3DDFF0-4A1E-4FA1-9DCD-1B9DCD50BC3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32" name="Can 31">
            <a:extLst>
              <a:ext uri="{FF2B5EF4-FFF2-40B4-BE49-F238E27FC236}">
                <a16:creationId xmlns:a16="http://schemas.microsoft.com/office/drawing/2014/main" xmlns="" id="{9EA9DBDC-9F83-498E-80E7-6D813EF5000F}"/>
              </a:ext>
            </a:extLst>
          </p:cNvPr>
          <p:cNvSpPr/>
          <p:nvPr/>
        </p:nvSpPr>
        <p:spPr bwMode="auto">
          <a:xfrm>
            <a:off x="2896457"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672" name="Group 45">
            <a:extLst>
              <a:ext uri="{FF2B5EF4-FFF2-40B4-BE49-F238E27FC236}">
                <a16:creationId xmlns:a16="http://schemas.microsoft.com/office/drawing/2014/main" xmlns="" id="{152952AE-7C6A-4F97-8520-C8DEA45423B4}"/>
              </a:ext>
            </a:extLst>
          </p:cNvPr>
          <p:cNvGrpSpPr>
            <a:grpSpLocks/>
          </p:cNvGrpSpPr>
          <p:nvPr/>
        </p:nvGrpSpPr>
        <p:grpSpPr bwMode="auto">
          <a:xfrm>
            <a:off x="3524251" y="1973264"/>
            <a:ext cx="111125" cy="236537"/>
            <a:chOff x="7391400" y="1447800"/>
            <a:chExt cx="228600" cy="685800"/>
          </a:xfrm>
        </p:grpSpPr>
        <p:sp>
          <p:nvSpPr>
            <p:cNvPr id="47" name="Freeform 46">
              <a:extLst>
                <a:ext uri="{FF2B5EF4-FFF2-40B4-BE49-F238E27FC236}">
                  <a16:creationId xmlns:a16="http://schemas.microsoft.com/office/drawing/2014/main" xmlns="" id="{FA4D5340-3A94-4820-885E-BE6D90B0EC0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8" name="Freeform 47">
              <a:extLst>
                <a:ext uri="{FF2B5EF4-FFF2-40B4-BE49-F238E27FC236}">
                  <a16:creationId xmlns:a16="http://schemas.microsoft.com/office/drawing/2014/main" xmlns="" id="{148E78D2-50D7-423F-8364-A220451ACBD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 name="Oval 48">
              <a:extLst>
                <a:ext uri="{FF2B5EF4-FFF2-40B4-BE49-F238E27FC236}">
                  <a16:creationId xmlns:a16="http://schemas.microsoft.com/office/drawing/2014/main" xmlns="" id="{44D61E57-1921-4DCC-A0BD-7C4977DD05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3" name="Group 53">
            <a:extLst>
              <a:ext uri="{FF2B5EF4-FFF2-40B4-BE49-F238E27FC236}">
                <a16:creationId xmlns:a16="http://schemas.microsoft.com/office/drawing/2014/main" xmlns="" id="{B9CADEC9-50B4-4061-8595-8D2B7398EF03}"/>
              </a:ext>
            </a:extLst>
          </p:cNvPr>
          <p:cNvGrpSpPr>
            <a:grpSpLocks/>
          </p:cNvGrpSpPr>
          <p:nvPr/>
        </p:nvGrpSpPr>
        <p:grpSpPr bwMode="auto">
          <a:xfrm>
            <a:off x="5576889" y="1970089"/>
            <a:ext cx="111125" cy="236537"/>
            <a:chOff x="7391400" y="1447800"/>
            <a:chExt cx="228600" cy="685800"/>
          </a:xfrm>
        </p:grpSpPr>
        <p:sp>
          <p:nvSpPr>
            <p:cNvPr id="55" name="Freeform 54">
              <a:extLst>
                <a:ext uri="{FF2B5EF4-FFF2-40B4-BE49-F238E27FC236}">
                  <a16:creationId xmlns:a16="http://schemas.microsoft.com/office/drawing/2014/main" xmlns="" id="{36FF893B-661C-4D31-A9A2-8040AE3CF019}"/>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 name="Freeform 55">
              <a:extLst>
                <a:ext uri="{FF2B5EF4-FFF2-40B4-BE49-F238E27FC236}">
                  <a16:creationId xmlns:a16="http://schemas.microsoft.com/office/drawing/2014/main" xmlns="" id="{2958F971-9A24-4703-BDF6-72A93210FC8F}"/>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 name="Oval 56">
              <a:extLst>
                <a:ext uri="{FF2B5EF4-FFF2-40B4-BE49-F238E27FC236}">
                  <a16:creationId xmlns:a16="http://schemas.microsoft.com/office/drawing/2014/main" xmlns="" id="{07989854-2644-49C7-B9C9-291E9C0418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4" name="Group 61">
            <a:extLst>
              <a:ext uri="{FF2B5EF4-FFF2-40B4-BE49-F238E27FC236}">
                <a16:creationId xmlns:a16="http://schemas.microsoft.com/office/drawing/2014/main" xmlns="" id="{F761ED1B-2F02-480B-957B-3D001D3AFFE5}"/>
              </a:ext>
            </a:extLst>
          </p:cNvPr>
          <p:cNvGrpSpPr>
            <a:grpSpLocks/>
          </p:cNvGrpSpPr>
          <p:nvPr/>
        </p:nvGrpSpPr>
        <p:grpSpPr bwMode="auto">
          <a:xfrm>
            <a:off x="3289301" y="1973264"/>
            <a:ext cx="111125" cy="236537"/>
            <a:chOff x="7391400" y="1447800"/>
            <a:chExt cx="228600" cy="685800"/>
          </a:xfrm>
        </p:grpSpPr>
        <p:sp>
          <p:nvSpPr>
            <p:cNvPr id="63" name="Freeform 62">
              <a:extLst>
                <a:ext uri="{FF2B5EF4-FFF2-40B4-BE49-F238E27FC236}">
                  <a16:creationId xmlns:a16="http://schemas.microsoft.com/office/drawing/2014/main" xmlns="" id="{9DE95181-C8BE-4B96-8B7C-E232198E406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 name="Freeform 63">
              <a:extLst>
                <a:ext uri="{FF2B5EF4-FFF2-40B4-BE49-F238E27FC236}">
                  <a16:creationId xmlns:a16="http://schemas.microsoft.com/office/drawing/2014/main" xmlns="" id="{26EFEC67-E422-4A7D-B60A-5FD81D3BB3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 name="Oval 64">
              <a:extLst>
                <a:ext uri="{FF2B5EF4-FFF2-40B4-BE49-F238E27FC236}">
                  <a16:creationId xmlns:a16="http://schemas.microsoft.com/office/drawing/2014/main" xmlns="" id="{EFABBF2F-A9FA-420E-80C3-5D9136AB5E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5" name="Group 69">
            <a:extLst>
              <a:ext uri="{FF2B5EF4-FFF2-40B4-BE49-F238E27FC236}">
                <a16:creationId xmlns:a16="http://schemas.microsoft.com/office/drawing/2014/main" xmlns="" id="{12EF2D3F-C036-44FB-ADFC-E0ECD93BA8F8}"/>
              </a:ext>
            </a:extLst>
          </p:cNvPr>
          <p:cNvGrpSpPr>
            <a:grpSpLocks/>
          </p:cNvGrpSpPr>
          <p:nvPr/>
        </p:nvGrpSpPr>
        <p:grpSpPr bwMode="auto">
          <a:xfrm>
            <a:off x="5905501" y="1970089"/>
            <a:ext cx="111125" cy="236537"/>
            <a:chOff x="7391400" y="1447800"/>
            <a:chExt cx="228600" cy="685800"/>
          </a:xfrm>
        </p:grpSpPr>
        <p:sp>
          <p:nvSpPr>
            <p:cNvPr id="71" name="Freeform 70">
              <a:extLst>
                <a:ext uri="{FF2B5EF4-FFF2-40B4-BE49-F238E27FC236}">
                  <a16:creationId xmlns:a16="http://schemas.microsoft.com/office/drawing/2014/main" xmlns="" id="{B01B0CCE-0558-4215-AC38-45B3853B530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 name="Freeform 71">
              <a:extLst>
                <a:ext uri="{FF2B5EF4-FFF2-40B4-BE49-F238E27FC236}">
                  <a16:creationId xmlns:a16="http://schemas.microsoft.com/office/drawing/2014/main" xmlns="" id="{5A922CCD-720E-4232-A217-EED3765A0E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 name="Oval 72">
              <a:extLst>
                <a:ext uri="{FF2B5EF4-FFF2-40B4-BE49-F238E27FC236}">
                  <a16:creationId xmlns:a16="http://schemas.microsoft.com/office/drawing/2014/main" xmlns="" id="{9555ADDF-616C-49C7-A79D-0A51096C62A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6" name="Group 77">
            <a:extLst>
              <a:ext uri="{FF2B5EF4-FFF2-40B4-BE49-F238E27FC236}">
                <a16:creationId xmlns:a16="http://schemas.microsoft.com/office/drawing/2014/main" xmlns="" id="{8D05419B-E9BF-4078-BE0A-93FA50285320}"/>
              </a:ext>
            </a:extLst>
          </p:cNvPr>
          <p:cNvGrpSpPr>
            <a:grpSpLocks/>
          </p:cNvGrpSpPr>
          <p:nvPr/>
        </p:nvGrpSpPr>
        <p:grpSpPr bwMode="auto">
          <a:xfrm>
            <a:off x="6016626" y="1970089"/>
            <a:ext cx="111125" cy="236537"/>
            <a:chOff x="7391400" y="1447800"/>
            <a:chExt cx="228600" cy="685800"/>
          </a:xfrm>
        </p:grpSpPr>
        <p:sp>
          <p:nvSpPr>
            <p:cNvPr id="79" name="Freeform 78">
              <a:extLst>
                <a:ext uri="{FF2B5EF4-FFF2-40B4-BE49-F238E27FC236}">
                  <a16:creationId xmlns:a16="http://schemas.microsoft.com/office/drawing/2014/main" xmlns="" id="{73264B3C-27B9-4C8D-8559-63EB562B0F1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 name="Freeform 79">
              <a:extLst>
                <a:ext uri="{FF2B5EF4-FFF2-40B4-BE49-F238E27FC236}">
                  <a16:creationId xmlns:a16="http://schemas.microsoft.com/office/drawing/2014/main" xmlns="" id="{C0F36774-0982-4D36-83A0-61D80F36A1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 name="Oval 80">
              <a:extLst>
                <a:ext uri="{FF2B5EF4-FFF2-40B4-BE49-F238E27FC236}">
                  <a16:creationId xmlns:a16="http://schemas.microsoft.com/office/drawing/2014/main" xmlns="" id="{526A944C-EDF6-4E07-AD99-177CA0FF9F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7" name="Group 85">
            <a:extLst>
              <a:ext uri="{FF2B5EF4-FFF2-40B4-BE49-F238E27FC236}">
                <a16:creationId xmlns:a16="http://schemas.microsoft.com/office/drawing/2014/main" xmlns="" id="{9A9FAA3B-98B1-4B36-861F-4F651E971816}"/>
              </a:ext>
            </a:extLst>
          </p:cNvPr>
          <p:cNvGrpSpPr>
            <a:grpSpLocks/>
          </p:cNvGrpSpPr>
          <p:nvPr/>
        </p:nvGrpSpPr>
        <p:grpSpPr bwMode="auto">
          <a:xfrm>
            <a:off x="6127750" y="1970089"/>
            <a:ext cx="109538" cy="236537"/>
            <a:chOff x="7391400" y="1447800"/>
            <a:chExt cx="228600" cy="685800"/>
          </a:xfrm>
        </p:grpSpPr>
        <p:sp>
          <p:nvSpPr>
            <p:cNvPr id="87" name="Freeform 86">
              <a:extLst>
                <a:ext uri="{FF2B5EF4-FFF2-40B4-BE49-F238E27FC236}">
                  <a16:creationId xmlns:a16="http://schemas.microsoft.com/office/drawing/2014/main" xmlns="" id="{3A259017-258F-4D58-A9C7-B71177F7157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 name="Freeform 87">
              <a:extLst>
                <a:ext uri="{FF2B5EF4-FFF2-40B4-BE49-F238E27FC236}">
                  <a16:creationId xmlns:a16="http://schemas.microsoft.com/office/drawing/2014/main" xmlns="" id="{3B799E5D-663F-4FC9-8AE7-F6C11D4CE0C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 name="Oval 88">
              <a:extLst>
                <a:ext uri="{FF2B5EF4-FFF2-40B4-BE49-F238E27FC236}">
                  <a16:creationId xmlns:a16="http://schemas.microsoft.com/office/drawing/2014/main" xmlns="" id="{5AB0B3AB-B9B4-446C-A2D3-4BF4EDDABB1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8" name="Group 93">
            <a:extLst>
              <a:ext uri="{FF2B5EF4-FFF2-40B4-BE49-F238E27FC236}">
                <a16:creationId xmlns:a16="http://schemas.microsoft.com/office/drawing/2014/main" xmlns="" id="{6929F840-E02B-41ED-BE4A-B07D1E5423B3}"/>
              </a:ext>
            </a:extLst>
          </p:cNvPr>
          <p:cNvGrpSpPr>
            <a:grpSpLocks/>
          </p:cNvGrpSpPr>
          <p:nvPr/>
        </p:nvGrpSpPr>
        <p:grpSpPr bwMode="auto">
          <a:xfrm>
            <a:off x="5026026" y="1970089"/>
            <a:ext cx="111125" cy="236537"/>
            <a:chOff x="7391400" y="1447800"/>
            <a:chExt cx="228600" cy="685800"/>
          </a:xfrm>
        </p:grpSpPr>
        <p:sp>
          <p:nvSpPr>
            <p:cNvPr id="95" name="Freeform 94">
              <a:extLst>
                <a:ext uri="{FF2B5EF4-FFF2-40B4-BE49-F238E27FC236}">
                  <a16:creationId xmlns:a16="http://schemas.microsoft.com/office/drawing/2014/main" xmlns="" id="{9721CDCA-E968-4416-AA31-7FCECC757A7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 name="Freeform 95">
              <a:extLst>
                <a:ext uri="{FF2B5EF4-FFF2-40B4-BE49-F238E27FC236}">
                  <a16:creationId xmlns:a16="http://schemas.microsoft.com/office/drawing/2014/main" xmlns="" id="{622F541F-7E41-4661-A9DA-A6F834E5AEB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 name="Oval 96">
              <a:extLst>
                <a:ext uri="{FF2B5EF4-FFF2-40B4-BE49-F238E27FC236}">
                  <a16:creationId xmlns:a16="http://schemas.microsoft.com/office/drawing/2014/main" xmlns="" id="{58191825-EDB1-4597-970D-E222BBC51F7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79" name="Group 101">
            <a:extLst>
              <a:ext uri="{FF2B5EF4-FFF2-40B4-BE49-F238E27FC236}">
                <a16:creationId xmlns:a16="http://schemas.microsoft.com/office/drawing/2014/main" xmlns="" id="{8913DCFB-1670-4371-A947-CBF0FA2408EA}"/>
              </a:ext>
            </a:extLst>
          </p:cNvPr>
          <p:cNvGrpSpPr>
            <a:grpSpLocks/>
          </p:cNvGrpSpPr>
          <p:nvPr/>
        </p:nvGrpSpPr>
        <p:grpSpPr bwMode="auto">
          <a:xfrm>
            <a:off x="5137151" y="1970089"/>
            <a:ext cx="111125" cy="236537"/>
            <a:chOff x="7391400" y="1447800"/>
            <a:chExt cx="228600" cy="685800"/>
          </a:xfrm>
        </p:grpSpPr>
        <p:sp>
          <p:nvSpPr>
            <p:cNvPr id="103" name="Freeform 102">
              <a:extLst>
                <a:ext uri="{FF2B5EF4-FFF2-40B4-BE49-F238E27FC236}">
                  <a16:creationId xmlns:a16="http://schemas.microsoft.com/office/drawing/2014/main" xmlns="" id="{832B8EAD-3ED1-4C2E-BECB-4331325F220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 name="Freeform 103">
              <a:extLst>
                <a:ext uri="{FF2B5EF4-FFF2-40B4-BE49-F238E27FC236}">
                  <a16:creationId xmlns:a16="http://schemas.microsoft.com/office/drawing/2014/main" xmlns="" id="{429C0A52-8BD6-4BF7-B240-EC7615BBD8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 name="Oval 104">
              <a:extLst>
                <a:ext uri="{FF2B5EF4-FFF2-40B4-BE49-F238E27FC236}">
                  <a16:creationId xmlns:a16="http://schemas.microsoft.com/office/drawing/2014/main" xmlns="" id="{9FB3ED01-BD93-49AD-B815-590E8B02FF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0" name="Group 109">
            <a:extLst>
              <a:ext uri="{FF2B5EF4-FFF2-40B4-BE49-F238E27FC236}">
                <a16:creationId xmlns:a16="http://schemas.microsoft.com/office/drawing/2014/main" xmlns="" id="{332548E9-36DC-42BC-B45B-259B03234BFC}"/>
              </a:ext>
            </a:extLst>
          </p:cNvPr>
          <p:cNvGrpSpPr>
            <a:grpSpLocks/>
          </p:cNvGrpSpPr>
          <p:nvPr/>
        </p:nvGrpSpPr>
        <p:grpSpPr bwMode="auto">
          <a:xfrm>
            <a:off x="5248276" y="1970089"/>
            <a:ext cx="111125" cy="236537"/>
            <a:chOff x="7391400" y="1447800"/>
            <a:chExt cx="228600" cy="685800"/>
          </a:xfrm>
        </p:grpSpPr>
        <p:sp>
          <p:nvSpPr>
            <p:cNvPr id="111" name="Freeform 110">
              <a:extLst>
                <a:ext uri="{FF2B5EF4-FFF2-40B4-BE49-F238E27FC236}">
                  <a16:creationId xmlns:a16="http://schemas.microsoft.com/office/drawing/2014/main" xmlns="" id="{E7F68130-7497-4CD8-AC81-82A7C609B64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 name="Freeform 111">
              <a:extLst>
                <a:ext uri="{FF2B5EF4-FFF2-40B4-BE49-F238E27FC236}">
                  <a16:creationId xmlns:a16="http://schemas.microsoft.com/office/drawing/2014/main" xmlns="" id="{9A488169-3DE9-4488-AE95-84293C1AC7F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 name="Oval 112">
              <a:extLst>
                <a:ext uri="{FF2B5EF4-FFF2-40B4-BE49-F238E27FC236}">
                  <a16:creationId xmlns:a16="http://schemas.microsoft.com/office/drawing/2014/main" xmlns="" id="{347678F4-1DDC-4753-B8BC-8A013801FB1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1" name="Group 117">
            <a:extLst>
              <a:ext uri="{FF2B5EF4-FFF2-40B4-BE49-F238E27FC236}">
                <a16:creationId xmlns:a16="http://schemas.microsoft.com/office/drawing/2014/main" xmlns="" id="{B464AEAC-09E6-4D5F-A98D-75C24AF979D2}"/>
              </a:ext>
            </a:extLst>
          </p:cNvPr>
          <p:cNvGrpSpPr>
            <a:grpSpLocks/>
          </p:cNvGrpSpPr>
          <p:nvPr/>
        </p:nvGrpSpPr>
        <p:grpSpPr bwMode="auto">
          <a:xfrm>
            <a:off x="5359401" y="1970089"/>
            <a:ext cx="111125" cy="236537"/>
            <a:chOff x="7391400" y="1447800"/>
            <a:chExt cx="228600" cy="685800"/>
          </a:xfrm>
        </p:grpSpPr>
        <p:sp>
          <p:nvSpPr>
            <p:cNvPr id="119" name="Freeform 118">
              <a:extLst>
                <a:ext uri="{FF2B5EF4-FFF2-40B4-BE49-F238E27FC236}">
                  <a16:creationId xmlns:a16="http://schemas.microsoft.com/office/drawing/2014/main" xmlns="" id="{FB1CCB18-6D57-4BC8-B4CB-A66E768340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 name="Freeform 119">
              <a:extLst>
                <a:ext uri="{FF2B5EF4-FFF2-40B4-BE49-F238E27FC236}">
                  <a16:creationId xmlns:a16="http://schemas.microsoft.com/office/drawing/2014/main" xmlns="" id="{2F6F080A-0A55-43DF-BF1A-663E4A10B5F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 name="Oval 120">
              <a:extLst>
                <a:ext uri="{FF2B5EF4-FFF2-40B4-BE49-F238E27FC236}">
                  <a16:creationId xmlns:a16="http://schemas.microsoft.com/office/drawing/2014/main" xmlns="" id="{32B9CC14-A81D-430B-B7D9-D198D011DFB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2" name="Group 202">
            <a:extLst>
              <a:ext uri="{FF2B5EF4-FFF2-40B4-BE49-F238E27FC236}">
                <a16:creationId xmlns:a16="http://schemas.microsoft.com/office/drawing/2014/main" xmlns="" id="{19AB4548-DB69-4CA5-81A9-5F0B648994EF}"/>
              </a:ext>
            </a:extLst>
          </p:cNvPr>
          <p:cNvGrpSpPr>
            <a:grpSpLocks/>
          </p:cNvGrpSpPr>
          <p:nvPr/>
        </p:nvGrpSpPr>
        <p:grpSpPr bwMode="auto">
          <a:xfrm>
            <a:off x="5791201" y="1970089"/>
            <a:ext cx="111125" cy="236537"/>
            <a:chOff x="7391400" y="1447800"/>
            <a:chExt cx="228600" cy="685800"/>
          </a:xfrm>
        </p:grpSpPr>
        <p:sp>
          <p:nvSpPr>
            <p:cNvPr id="204" name="Freeform 203">
              <a:extLst>
                <a:ext uri="{FF2B5EF4-FFF2-40B4-BE49-F238E27FC236}">
                  <a16:creationId xmlns:a16="http://schemas.microsoft.com/office/drawing/2014/main" xmlns="" id="{34CE0B84-D5F4-4D52-99CA-7DD7ED1E5E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05" name="Freeform 204">
              <a:extLst>
                <a:ext uri="{FF2B5EF4-FFF2-40B4-BE49-F238E27FC236}">
                  <a16:creationId xmlns:a16="http://schemas.microsoft.com/office/drawing/2014/main" xmlns="" id="{103668BA-66F6-4333-B48F-E39FD78FF7F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06" name="Oval 205">
              <a:extLst>
                <a:ext uri="{FF2B5EF4-FFF2-40B4-BE49-F238E27FC236}">
                  <a16:creationId xmlns:a16="http://schemas.microsoft.com/office/drawing/2014/main" xmlns="" id="{45A79B07-29BB-43C8-9306-98143E3007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3" name="Group 210">
            <a:extLst>
              <a:ext uri="{FF2B5EF4-FFF2-40B4-BE49-F238E27FC236}">
                <a16:creationId xmlns:a16="http://schemas.microsoft.com/office/drawing/2014/main" xmlns="" id="{9E5241E6-1EEF-4B6E-BEE6-F92B9EFBC333}"/>
              </a:ext>
            </a:extLst>
          </p:cNvPr>
          <p:cNvGrpSpPr>
            <a:grpSpLocks/>
          </p:cNvGrpSpPr>
          <p:nvPr/>
        </p:nvGrpSpPr>
        <p:grpSpPr bwMode="auto">
          <a:xfrm>
            <a:off x="5694364" y="1970089"/>
            <a:ext cx="111125" cy="236537"/>
            <a:chOff x="7391400" y="1447800"/>
            <a:chExt cx="228600" cy="685800"/>
          </a:xfrm>
        </p:grpSpPr>
        <p:sp>
          <p:nvSpPr>
            <p:cNvPr id="212" name="Freeform 211">
              <a:extLst>
                <a:ext uri="{FF2B5EF4-FFF2-40B4-BE49-F238E27FC236}">
                  <a16:creationId xmlns:a16="http://schemas.microsoft.com/office/drawing/2014/main" xmlns="" id="{2255B28D-CA11-47BE-ABCF-49A2BDD612E7}"/>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3" name="Freeform 212">
              <a:extLst>
                <a:ext uri="{FF2B5EF4-FFF2-40B4-BE49-F238E27FC236}">
                  <a16:creationId xmlns:a16="http://schemas.microsoft.com/office/drawing/2014/main" xmlns="" id="{8221937E-BA7D-445D-8D4D-488863EC311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4" name="Oval 213">
              <a:extLst>
                <a:ext uri="{FF2B5EF4-FFF2-40B4-BE49-F238E27FC236}">
                  <a16:creationId xmlns:a16="http://schemas.microsoft.com/office/drawing/2014/main" xmlns="" id="{9ED74E82-AA62-46F5-81FD-E811C74903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4" name="Group 220">
            <a:extLst>
              <a:ext uri="{FF2B5EF4-FFF2-40B4-BE49-F238E27FC236}">
                <a16:creationId xmlns:a16="http://schemas.microsoft.com/office/drawing/2014/main" xmlns="" id="{18D5361C-FD03-401F-ABFE-0F35B468CB77}"/>
              </a:ext>
            </a:extLst>
          </p:cNvPr>
          <p:cNvGrpSpPr>
            <a:grpSpLocks/>
          </p:cNvGrpSpPr>
          <p:nvPr/>
        </p:nvGrpSpPr>
        <p:grpSpPr bwMode="auto">
          <a:xfrm>
            <a:off x="5480051" y="1970089"/>
            <a:ext cx="111125" cy="236537"/>
            <a:chOff x="7391400" y="1447800"/>
            <a:chExt cx="228600" cy="685800"/>
          </a:xfrm>
        </p:grpSpPr>
        <p:sp>
          <p:nvSpPr>
            <p:cNvPr id="222" name="Freeform 221">
              <a:extLst>
                <a:ext uri="{FF2B5EF4-FFF2-40B4-BE49-F238E27FC236}">
                  <a16:creationId xmlns:a16="http://schemas.microsoft.com/office/drawing/2014/main" xmlns="" id="{9D79F8A2-A9FF-49AC-AFF5-BE0D80806A7F}"/>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3" name="Freeform 222">
              <a:extLst>
                <a:ext uri="{FF2B5EF4-FFF2-40B4-BE49-F238E27FC236}">
                  <a16:creationId xmlns:a16="http://schemas.microsoft.com/office/drawing/2014/main" xmlns="" id="{A13F09A4-5D4A-4072-B4CE-BA63C585337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4" name="Oval 223">
              <a:extLst>
                <a:ext uri="{FF2B5EF4-FFF2-40B4-BE49-F238E27FC236}">
                  <a16:creationId xmlns:a16="http://schemas.microsoft.com/office/drawing/2014/main" xmlns="" id="{40EEF73C-4C78-4D66-BD09-A73F74430F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5" name="Group 250">
            <a:extLst>
              <a:ext uri="{FF2B5EF4-FFF2-40B4-BE49-F238E27FC236}">
                <a16:creationId xmlns:a16="http://schemas.microsoft.com/office/drawing/2014/main" xmlns="" id="{22BD5485-67C3-463B-B278-178F0B20A530}"/>
              </a:ext>
            </a:extLst>
          </p:cNvPr>
          <p:cNvGrpSpPr>
            <a:grpSpLocks/>
          </p:cNvGrpSpPr>
          <p:nvPr/>
        </p:nvGrpSpPr>
        <p:grpSpPr bwMode="auto">
          <a:xfrm>
            <a:off x="4014789" y="1973264"/>
            <a:ext cx="111125" cy="236537"/>
            <a:chOff x="7391400" y="1447800"/>
            <a:chExt cx="228600" cy="685800"/>
          </a:xfrm>
        </p:grpSpPr>
        <p:sp>
          <p:nvSpPr>
            <p:cNvPr id="252" name="Freeform 251">
              <a:extLst>
                <a:ext uri="{FF2B5EF4-FFF2-40B4-BE49-F238E27FC236}">
                  <a16:creationId xmlns:a16="http://schemas.microsoft.com/office/drawing/2014/main" xmlns="" id="{100BD258-B4D1-45E9-A7C6-EDF61FE39A7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3" name="Freeform 252">
              <a:extLst>
                <a:ext uri="{FF2B5EF4-FFF2-40B4-BE49-F238E27FC236}">
                  <a16:creationId xmlns:a16="http://schemas.microsoft.com/office/drawing/2014/main" xmlns="" id="{E2F76811-0583-4514-8DA8-B366381E835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4" name="Oval 253">
              <a:extLst>
                <a:ext uri="{FF2B5EF4-FFF2-40B4-BE49-F238E27FC236}">
                  <a16:creationId xmlns:a16="http://schemas.microsoft.com/office/drawing/2014/main" xmlns="" id="{7A8C6978-5946-40EB-838A-C1B4AF006B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6" name="Group 258">
            <a:extLst>
              <a:ext uri="{FF2B5EF4-FFF2-40B4-BE49-F238E27FC236}">
                <a16:creationId xmlns:a16="http://schemas.microsoft.com/office/drawing/2014/main" xmlns="" id="{B0B613E4-92F5-4EE6-8D4D-1F9C3C9CA378}"/>
              </a:ext>
            </a:extLst>
          </p:cNvPr>
          <p:cNvGrpSpPr>
            <a:grpSpLocks/>
          </p:cNvGrpSpPr>
          <p:nvPr/>
        </p:nvGrpSpPr>
        <p:grpSpPr bwMode="auto">
          <a:xfrm>
            <a:off x="4125914" y="1970089"/>
            <a:ext cx="111125" cy="236537"/>
            <a:chOff x="7391400" y="1447800"/>
            <a:chExt cx="228600" cy="685800"/>
          </a:xfrm>
        </p:grpSpPr>
        <p:sp>
          <p:nvSpPr>
            <p:cNvPr id="260" name="Freeform 259">
              <a:extLst>
                <a:ext uri="{FF2B5EF4-FFF2-40B4-BE49-F238E27FC236}">
                  <a16:creationId xmlns:a16="http://schemas.microsoft.com/office/drawing/2014/main" xmlns="" id="{C4592EB1-14E2-448B-881C-EFBEE219BEC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1" name="Freeform 260">
              <a:extLst>
                <a:ext uri="{FF2B5EF4-FFF2-40B4-BE49-F238E27FC236}">
                  <a16:creationId xmlns:a16="http://schemas.microsoft.com/office/drawing/2014/main" xmlns="" id="{DBC782BA-1B9E-4EE1-8504-B568D6FD47D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2" name="Oval 261">
              <a:extLst>
                <a:ext uri="{FF2B5EF4-FFF2-40B4-BE49-F238E27FC236}">
                  <a16:creationId xmlns:a16="http://schemas.microsoft.com/office/drawing/2014/main" xmlns="" id="{CBC087D8-7E37-48D7-8B0E-5F9B1E95051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7" name="Group 266">
            <a:extLst>
              <a:ext uri="{FF2B5EF4-FFF2-40B4-BE49-F238E27FC236}">
                <a16:creationId xmlns:a16="http://schemas.microsoft.com/office/drawing/2014/main" xmlns="" id="{B2E9AA5F-E6E4-4195-BDCB-AFD4842F2F52}"/>
              </a:ext>
            </a:extLst>
          </p:cNvPr>
          <p:cNvGrpSpPr>
            <a:grpSpLocks/>
          </p:cNvGrpSpPr>
          <p:nvPr/>
        </p:nvGrpSpPr>
        <p:grpSpPr bwMode="auto">
          <a:xfrm>
            <a:off x="4237039" y="1970089"/>
            <a:ext cx="111125" cy="236537"/>
            <a:chOff x="7391400" y="1447800"/>
            <a:chExt cx="228600" cy="685800"/>
          </a:xfrm>
        </p:grpSpPr>
        <p:sp>
          <p:nvSpPr>
            <p:cNvPr id="268" name="Freeform 267">
              <a:extLst>
                <a:ext uri="{FF2B5EF4-FFF2-40B4-BE49-F238E27FC236}">
                  <a16:creationId xmlns:a16="http://schemas.microsoft.com/office/drawing/2014/main" xmlns="" id="{214BB53C-1339-466B-A3C0-7412484AB7E7}"/>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9" name="Freeform 268">
              <a:extLst>
                <a:ext uri="{FF2B5EF4-FFF2-40B4-BE49-F238E27FC236}">
                  <a16:creationId xmlns:a16="http://schemas.microsoft.com/office/drawing/2014/main" xmlns="" id="{14C8238D-EC25-4AE9-84A1-C0ED7F327B8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0" name="Oval 269">
              <a:extLst>
                <a:ext uri="{FF2B5EF4-FFF2-40B4-BE49-F238E27FC236}">
                  <a16:creationId xmlns:a16="http://schemas.microsoft.com/office/drawing/2014/main" xmlns="" id="{A4A15C08-ED4A-4854-9943-99BE92B36A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8" name="Group 274">
            <a:extLst>
              <a:ext uri="{FF2B5EF4-FFF2-40B4-BE49-F238E27FC236}">
                <a16:creationId xmlns:a16="http://schemas.microsoft.com/office/drawing/2014/main" xmlns="" id="{44F091CF-19E4-441B-8759-E30E93524598}"/>
              </a:ext>
            </a:extLst>
          </p:cNvPr>
          <p:cNvGrpSpPr>
            <a:grpSpLocks/>
          </p:cNvGrpSpPr>
          <p:nvPr/>
        </p:nvGrpSpPr>
        <p:grpSpPr bwMode="auto">
          <a:xfrm>
            <a:off x="4457701" y="1970089"/>
            <a:ext cx="111125" cy="236537"/>
            <a:chOff x="7391400" y="1447800"/>
            <a:chExt cx="228600" cy="685800"/>
          </a:xfrm>
        </p:grpSpPr>
        <p:sp>
          <p:nvSpPr>
            <p:cNvPr id="276" name="Freeform 275">
              <a:extLst>
                <a:ext uri="{FF2B5EF4-FFF2-40B4-BE49-F238E27FC236}">
                  <a16:creationId xmlns:a16="http://schemas.microsoft.com/office/drawing/2014/main" xmlns="" id="{CBBC89E7-E0FE-4481-A03C-AC97AE54135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7" name="Freeform 276">
              <a:extLst>
                <a:ext uri="{FF2B5EF4-FFF2-40B4-BE49-F238E27FC236}">
                  <a16:creationId xmlns:a16="http://schemas.microsoft.com/office/drawing/2014/main" xmlns="" id="{C0E76EC4-F845-44C8-BE56-F2929F2ACA6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8" name="Oval 277">
              <a:extLst>
                <a:ext uri="{FF2B5EF4-FFF2-40B4-BE49-F238E27FC236}">
                  <a16:creationId xmlns:a16="http://schemas.microsoft.com/office/drawing/2014/main" xmlns="" id="{EF970BE7-72F2-47D2-8162-2B8C6E1B2AE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89" name="Group 285">
            <a:extLst>
              <a:ext uri="{FF2B5EF4-FFF2-40B4-BE49-F238E27FC236}">
                <a16:creationId xmlns:a16="http://schemas.microsoft.com/office/drawing/2014/main" xmlns="" id="{C8DABA6C-4CD1-44DC-992B-2B37D1375AB1}"/>
              </a:ext>
            </a:extLst>
          </p:cNvPr>
          <p:cNvGrpSpPr>
            <a:grpSpLocks/>
          </p:cNvGrpSpPr>
          <p:nvPr/>
        </p:nvGrpSpPr>
        <p:grpSpPr bwMode="auto">
          <a:xfrm>
            <a:off x="6237289" y="1970089"/>
            <a:ext cx="111125" cy="236537"/>
            <a:chOff x="7391400" y="1447800"/>
            <a:chExt cx="228600" cy="685800"/>
          </a:xfrm>
        </p:grpSpPr>
        <p:sp>
          <p:nvSpPr>
            <p:cNvPr id="287" name="Freeform 286">
              <a:extLst>
                <a:ext uri="{FF2B5EF4-FFF2-40B4-BE49-F238E27FC236}">
                  <a16:creationId xmlns:a16="http://schemas.microsoft.com/office/drawing/2014/main" xmlns="" id="{DB03F0C6-3C07-41F5-BEA8-E76845E7F59B}"/>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8" name="Freeform 287">
              <a:extLst>
                <a:ext uri="{FF2B5EF4-FFF2-40B4-BE49-F238E27FC236}">
                  <a16:creationId xmlns:a16="http://schemas.microsoft.com/office/drawing/2014/main" xmlns="" id="{3F555E02-83FF-4129-9F6B-489E8341AD2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9" name="Oval 288">
              <a:extLst>
                <a:ext uri="{FF2B5EF4-FFF2-40B4-BE49-F238E27FC236}">
                  <a16:creationId xmlns:a16="http://schemas.microsoft.com/office/drawing/2014/main" xmlns="" id="{957D9BB7-CF5D-4A38-B88B-7941D87AC38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0" name="Group 293">
            <a:extLst>
              <a:ext uri="{FF2B5EF4-FFF2-40B4-BE49-F238E27FC236}">
                <a16:creationId xmlns:a16="http://schemas.microsoft.com/office/drawing/2014/main" xmlns="" id="{4666BAAC-4668-4D79-BF50-CC2369A105D0}"/>
              </a:ext>
            </a:extLst>
          </p:cNvPr>
          <p:cNvGrpSpPr>
            <a:grpSpLocks/>
          </p:cNvGrpSpPr>
          <p:nvPr/>
        </p:nvGrpSpPr>
        <p:grpSpPr bwMode="auto">
          <a:xfrm>
            <a:off x="6348413" y="1970089"/>
            <a:ext cx="112712" cy="236537"/>
            <a:chOff x="7391400" y="1447800"/>
            <a:chExt cx="228600" cy="685800"/>
          </a:xfrm>
        </p:grpSpPr>
        <p:sp>
          <p:nvSpPr>
            <p:cNvPr id="295" name="Freeform 294">
              <a:extLst>
                <a:ext uri="{FF2B5EF4-FFF2-40B4-BE49-F238E27FC236}">
                  <a16:creationId xmlns:a16="http://schemas.microsoft.com/office/drawing/2014/main" xmlns="" id="{B36CC1C8-DD5C-4C43-8182-1413198DBE0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6" name="Freeform 295">
              <a:extLst>
                <a:ext uri="{FF2B5EF4-FFF2-40B4-BE49-F238E27FC236}">
                  <a16:creationId xmlns:a16="http://schemas.microsoft.com/office/drawing/2014/main" xmlns="" id="{F9DA986D-12EF-40EB-AF29-87D44E4E0BB8}"/>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7" name="Oval 296">
              <a:extLst>
                <a:ext uri="{FF2B5EF4-FFF2-40B4-BE49-F238E27FC236}">
                  <a16:creationId xmlns:a16="http://schemas.microsoft.com/office/drawing/2014/main" xmlns="" id="{C360C1BF-2A8E-4FFA-8865-E5984BABC3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1" name="Group 301">
            <a:extLst>
              <a:ext uri="{FF2B5EF4-FFF2-40B4-BE49-F238E27FC236}">
                <a16:creationId xmlns:a16="http://schemas.microsoft.com/office/drawing/2014/main" xmlns="" id="{8CAFF512-2D7E-41C3-B339-ABDE3E23B141}"/>
              </a:ext>
            </a:extLst>
          </p:cNvPr>
          <p:cNvGrpSpPr>
            <a:grpSpLocks/>
          </p:cNvGrpSpPr>
          <p:nvPr/>
        </p:nvGrpSpPr>
        <p:grpSpPr bwMode="auto">
          <a:xfrm>
            <a:off x="6461125" y="1970089"/>
            <a:ext cx="109538" cy="236537"/>
            <a:chOff x="7391400" y="1447800"/>
            <a:chExt cx="228600" cy="685800"/>
          </a:xfrm>
        </p:grpSpPr>
        <p:sp>
          <p:nvSpPr>
            <p:cNvPr id="303" name="Freeform 302">
              <a:extLst>
                <a:ext uri="{FF2B5EF4-FFF2-40B4-BE49-F238E27FC236}">
                  <a16:creationId xmlns:a16="http://schemas.microsoft.com/office/drawing/2014/main" xmlns="" id="{1C9752AD-C740-46E3-AB40-3ED5072BA476}"/>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4" name="Freeform 303">
              <a:extLst>
                <a:ext uri="{FF2B5EF4-FFF2-40B4-BE49-F238E27FC236}">
                  <a16:creationId xmlns:a16="http://schemas.microsoft.com/office/drawing/2014/main" xmlns="" id="{2D7CC42A-1326-43E1-89E7-7B237A394D7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5" name="Oval 304">
              <a:extLst>
                <a:ext uri="{FF2B5EF4-FFF2-40B4-BE49-F238E27FC236}">
                  <a16:creationId xmlns:a16="http://schemas.microsoft.com/office/drawing/2014/main" xmlns="" id="{A72051D9-A5C1-41E4-BE39-1A27D4A6D9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2" name="Group 309">
            <a:extLst>
              <a:ext uri="{FF2B5EF4-FFF2-40B4-BE49-F238E27FC236}">
                <a16:creationId xmlns:a16="http://schemas.microsoft.com/office/drawing/2014/main" xmlns="" id="{7686C1F2-098D-4CCB-9E14-381CE0FB4A70}"/>
              </a:ext>
            </a:extLst>
          </p:cNvPr>
          <p:cNvGrpSpPr>
            <a:grpSpLocks/>
          </p:cNvGrpSpPr>
          <p:nvPr/>
        </p:nvGrpSpPr>
        <p:grpSpPr bwMode="auto">
          <a:xfrm>
            <a:off x="6570664" y="1970089"/>
            <a:ext cx="111125" cy="236537"/>
            <a:chOff x="7391400" y="1447800"/>
            <a:chExt cx="228600" cy="685800"/>
          </a:xfrm>
        </p:grpSpPr>
        <p:sp>
          <p:nvSpPr>
            <p:cNvPr id="311" name="Freeform 310">
              <a:extLst>
                <a:ext uri="{FF2B5EF4-FFF2-40B4-BE49-F238E27FC236}">
                  <a16:creationId xmlns:a16="http://schemas.microsoft.com/office/drawing/2014/main" xmlns="" id="{684F4A94-A27D-4B8A-861F-F3324A2F3D80}"/>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2" name="Freeform 311">
              <a:extLst>
                <a:ext uri="{FF2B5EF4-FFF2-40B4-BE49-F238E27FC236}">
                  <a16:creationId xmlns:a16="http://schemas.microsoft.com/office/drawing/2014/main" xmlns="" id="{94250B65-BF62-4B31-82FF-D9AB503187C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3" name="Oval 312">
              <a:extLst>
                <a:ext uri="{FF2B5EF4-FFF2-40B4-BE49-F238E27FC236}">
                  <a16:creationId xmlns:a16="http://schemas.microsoft.com/office/drawing/2014/main" xmlns="" id="{7012DFF3-7067-4419-B493-742AC63ABF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693" name="Group 325">
            <a:extLst>
              <a:ext uri="{FF2B5EF4-FFF2-40B4-BE49-F238E27FC236}">
                <a16:creationId xmlns:a16="http://schemas.microsoft.com/office/drawing/2014/main" xmlns="" id="{736578B4-994B-4A4B-8525-64A8706A3671}"/>
              </a:ext>
            </a:extLst>
          </p:cNvPr>
          <p:cNvGrpSpPr>
            <a:grpSpLocks/>
          </p:cNvGrpSpPr>
          <p:nvPr/>
        </p:nvGrpSpPr>
        <p:grpSpPr bwMode="auto">
          <a:xfrm>
            <a:off x="4348164" y="1970089"/>
            <a:ext cx="111125" cy="236537"/>
            <a:chOff x="7391400" y="1447800"/>
            <a:chExt cx="228600" cy="685800"/>
          </a:xfrm>
        </p:grpSpPr>
        <p:sp>
          <p:nvSpPr>
            <p:cNvPr id="327" name="Freeform 326">
              <a:extLst>
                <a:ext uri="{FF2B5EF4-FFF2-40B4-BE49-F238E27FC236}">
                  <a16:creationId xmlns:a16="http://schemas.microsoft.com/office/drawing/2014/main" xmlns="" id="{EFC45A96-9178-4963-987C-7A260402199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28" name="Freeform 327">
              <a:extLst>
                <a:ext uri="{FF2B5EF4-FFF2-40B4-BE49-F238E27FC236}">
                  <a16:creationId xmlns:a16="http://schemas.microsoft.com/office/drawing/2014/main" xmlns="" id="{3E8C58DE-BA31-4615-9996-86529DDF21A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29" name="Oval 328">
              <a:extLst>
                <a:ext uri="{FF2B5EF4-FFF2-40B4-BE49-F238E27FC236}">
                  <a16:creationId xmlns:a16="http://schemas.microsoft.com/office/drawing/2014/main" xmlns="" id="{3CE7D518-35F7-4CA3-B60C-0A1BBBDF637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493" name="Can 492">
            <a:extLst>
              <a:ext uri="{FF2B5EF4-FFF2-40B4-BE49-F238E27FC236}">
                <a16:creationId xmlns:a16="http://schemas.microsoft.com/office/drawing/2014/main" xmlns="" id="{B634B021-D182-46FE-8B84-21E8C2858F9C}"/>
              </a:ext>
            </a:extLst>
          </p:cNvPr>
          <p:cNvSpPr/>
          <p:nvPr/>
        </p:nvSpPr>
        <p:spPr bwMode="auto">
          <a:xfrm>
            <a:off x="3654431"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5" name="Can 494">
            <a:extLst>
              <a:ext uri="{FF2B5EF4-FFF2-40B4-BE49-F238E27FC236}">
                <a16:creationId xmlns:a16="http://schemas.microsoft.com/office/drawing/2014/main" xmlns="" id="{5FA93C26-A906-47FA-B629-491F7C75BB80}"/>
              </a:ext>
            </a:extLst>
          </p:cNvPr>
          <p:cNvSpPr/>
          <p:nvPr/>
        </p:nvSpPr>
        <p:spPr bwMode="auto">
          <a:xfrm>
            <a:off x="3907089"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7" name="Can 496">
            <a:extLst>
              <a:ext uri="{FF2B5EF4-FFF2-40B4-BE49-F238E27FC236}">
                <a16:creationId xmlns:a16="http://schemas.microsoft.com/office/drawing/2014/main" xmlns="" id="{AF3F8CC6-40F6-436A-8D00-66EF1A00F570}"/>
              </a:ext>
            </a:extLst>
          </p:cNvPr>
          <p:cNvSpPr/>
          <p:nvPr/>
        </p:nvSpPr>
        <p:spPr bwMode="auto">
          <a:xfrm>
            <a:off x="265715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 name="Rectangle 9">
            <a:extLst>
              <a:ext uri="{FF2B5EF4-FFF2-40B4-BE49-F238E27FC236}">
                <a16:creationId xmlns:a16="http://schemas.microsoft.com/office/drawing/2014/main" xmlns="" id="{062B9D08-0EBC-4067-A094-EB5C3FB4CEC6}"/>
              </a:ext>
            </a:extLst>
          </p:cNvPr>
          <p:cNvSpPr/>
          <p:nvPr/>
        </p:nvSpPr>
        <p:spPr bwMode="auto">
          <a:xfrm>
            <a:off x="2906713" y="2571750"/>
            <a:ext cx="87312"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9" name="Rectangle 498">
            <a:extLst>
              <a:ext uri="{FF2B5EF4-FFF2-40B4-BE49-F238E27FC236}">
                <a16:creationId xmlns:a16="http://schemas.microsoft.com/office/drawing/2014/main" xmlns="" id="{B762F6C6-FC9F-42F9-A2C7-CB04610F5C3E}"/>
              </a:ext>
            </a:extLst>
          </p:cNvPr>
          <p:cNvSpPr/>
          <p:nvPr/>
        </p:nvSpPr>
        <p:spPr bwMode="auto">
          <a:xfrm>
            <a:off x="3663950" y="2571750"/>
            <a:ext cx="88900" cy="196850"/>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0" name="Rectangle 499">
            <a:extLst>
              <a:ext uri="{FF2B5EF4-FFF2-40B4-BE49-F238E27FC236}">
                <a16:creationId xmlns:a16="http://schemas.microsoft.com/office/drawing/2014/main" xmlns="" id="{EA7648D6-5FF1-48D6-833D-C7266A104BD1}"/>
              </a:ext>
            </a:extLst>
          </p:cNvPr>
          <p:cNvSpPr/>
          <p:nvPr/>
        </p:nvSpPr>
        <p:spPr bwMode="auto">
          <a:xfrm>
            <a:off x="391795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1" name="Rectangle 500">
            <a:extLst>
              <a:ext uri="{FF2B5EF4-FFF2-40B4-BE49-F238E27FC236}">
                <a16:creationId xmlns:a16="http://schemas.microsoft.com/office/drawing/2014/main" xmlns="" id="{AFC5309A-DA03-40F7-A212-3B44553C1BEC}"/>
              </a:ext>
            </a:extLst>
          </p:cNvPr>
          <p:cNvSpPr/>
          <p:nvPr/>
        </p:nvSpPr>
        <p:spPr bwMode="auto">
          <a:xfrm>
            <a:off x="2667001" y="2568576"/>
            <a:ext cx="87313" cy="195263"/>
          </a:xfrm>
          <a:prstGeom prst="rect">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701" name="Group 250">
            <a:extLst>
              <a:ext uri="{FF2B5EF4-FFF2-40B4-BE49-F238E27FC236}">
                <a16:creationId xmlns:a16="http://schemas.microsoft.com/office/drawing/2014/main" xmlns="" id="{64ABAC62-2B9E-425C-9A3D-4E772F2BAAD1}"/>
              </a:ext>
            </a:extLst>
          </p:cNvPr>
          <p:cNvGrpSpPr>
            <a:grpSpLocks/>
          </p:cNvGrpSpPr>
          <p:nvPr/>
        </p:nvGrpSpPr>
        <p:grpSpPr bwMode="auto">
          <a:xfrm>
            <a:off x="4581526" y="1970089"/>
            <a:ext cx="111125" cy="236537"/>
            <a:chOff x="7391400" y="1447800"/>
            <a:chExt cx="228600" cy="685800"/>
          </a:xfrm>
        </p:grpSpPr>
        <p:sp>
          <p:nvSpPr>
            <p:cNvPr id="503" name="Freeform 502">
              <a:extLst>
                <a:ext uri="{FF2B5EF4-FFF2-40B4-BE49-F238E27FC236}">
                  <a16:creationId xmlns:a16="http://schemas.microsoft.com/office/drawing/2014/main" xmlns="" id="{8A0D63A4-5887-4701-AD24-2FE95175188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4" name="Freeform 503">
              <a:extLst>
                <a:ext uri="{FF2B5EF4-FFF2-40B4-BE49-F238E27FC236}">
                  <a16:creationId xmlns:a16="http://schemas.microsoft.com/office/drawing/2014/main" xmlns="" id="{359D769D-C0E6-4896-A917-10E4C57478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5" name="Oval 504">
              <a:extLst>
                <a:ext uri="{FF2B5EF4-FFF2-40B4-BE49-F238E27FC236}">
                  <a16:creationId xmlns:a16="http://schemas.microsoft.com/office/drawing/2014/main" xmlns="" id="{6E215408-03BF-4D95-A6F2-12DA727C221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2" name="Group 258">
            <a:extLst>
              <a:ext uri="{FF2B5EF4-FFF2-40B4-BE49-F238E27FC236}">
                <a16:creationId xmlns:a16="http://schemas.microsoft.com/office/drawing/2014/main" xmlns="" id="{E8ED4538-9A9B-4FCD-BAFF-8AE2FD10DC43}"/>
              </a:ext>
            </a:extLst>
          </p:cNvPr>
          <p:cNvGrpSpPr>
            <a:grpSpLocks/>
          </p:cNvGrpSpPr>
          <p:nvPr/>
        </p:nvGrpSpPr>
        <p:grpSpPr bwMode="auto">
          <a:xfrm>
            <a:off x="4692651" y="1970089"/>
            <a:ext cx="111125" cy="236537"/>
            <a:chOff x="7391400" y="1447800"/>
            <a:chExt cx="228600" cy="685800"/>
          </a:xfrm>
        </p:grpSpPr>
        <p:sp>
          <p:nvSpPr>
            <p:cNvPr id="511" name="Freeform 510">
              <a:extLst>
                <a:ext uri="{FF2B5EF4-FFF2-40B4-BE49-F238E27FC236}">
                  <a16:creationId xmlns:a16="http://schemas.microsoft.com/office/drawing/2014/main" xmlns="" id="{A2B89EED-D567-4EED-BAA2-5C9CB6799CA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2" name="Freeform 511">
              <a:extLst>
                <a:ext uri="{FF2B5EF4-FFF2-40B4-BE49-F238E27FC236}">
                  <a16:creationId xmlns:a16="http://schemas.microsoft.com/office/drawing/2014/main" xmlns="" id="{C6D988D6-D9AC-4C22-8E29-6EBE334495F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3" name="Oval 512">
              <a:extLst>
                <a:ext uri="{FF2B5EF4-FFF2-40B4-BE49-F238E27FC236}">
                  <a16:creationId xmlns:a16="http://schemas.microsoft.com/office/drawing/2014/main" xmlns="" id="{038C5693-74C6-475D-A88D-79AF8841E14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3" name="Group 266">
            <a:extLst>
              <a:ext uri="{FF2B5EF4-FFF2-40B4-BE49-F238E27FC236}">
                <a16:creationId xmlns:a16="http://schemas.microsoft.com/office/drawing/2014/main" xmlns="" id="{2F8B8386-31BC-4A2F-B0AB-50DFBE0C87CF}"/>
              </a:ext>
            </a:extLst>
          </p:cNvPr>
          <p:cNvGrpSpPr>
            <a:grpSpLocks/>
          </p:cNvGrpSpPr>
          <p:nvPr/>
        </p:nvGrpSpPr>
        <p:grpSpPr bwMode="auto">
          <a:xfrm>
            <a:off x="4803775" y="1970089"/>
            <a:ext cx="109538" cy="236537"/>
            <a:chOff x="7391400" y="1447800"/>
            <a:chExt cx="228600" cy="685800"/>
          </a:xfrm>
        </p:grpSpPr>
        <p:sp>
          <p:nvSpPr>
            <p:cNvPr id="519" name="Freeform 518">
              <a:extLst>
                <a:ext uri="{FF2B5EF4-FFF2-40B4-BE49-F238E27FC236}">
                  <a16:creationId xmlns:a16="http://schemas.microsoft.com/office/drawing/2014/main" xmlns="" id="{E24B0D43-6186-40EC-B8B6-9D21BCC6D71C}"/>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0" name="Freeform 519">
              <a:extLst>
                <a:ext uri="{FF2B5EF4-FFF2-40B4-BE49-F238E27FC236}">
                  <a16:creationId xmlns:a16="http://schemas.microsoft.com/office/drawing/2014/main" xmlns="" id="{5612B90B-CF56-4EAE-A91B-FA0B87EBE5A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1" name="Oval 520">
              <a:extLst>
                <a:ext uri="{FF2B5EF4-FFF2-40B4-BE49-F238E27FC236}">
                  <a16:creationId xmlns:a16="http://schemas.microsoft.com/office/drawing/2014/main" xmlns="" id="{05A6A04C-9DBA-4732-872B-4EABFEA778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4" name="Group 274">
            <a:extLst>
              <a:ext uri="{FF2B5EF4-FFF2-40B4-BE49-F238E27FC236}">
                <a16:creationId xmlns:a16="http://schemas.microsoft.com/office/drawing/2014/main" xmlns="" id="{37C74049-F1A5-4F4E-A61D-BF13238EE0F7}"/>
              </a:ext>
            </a:extLst>
          </p:cNvPr>
          <p:cNvGrpSpPr>
            <a:grpSpLocks/>
          </p:cNvGrpSpPr>
          <p:nvPr/>
        </p:nvGrpSpPr>
        <p:grpSpPr bwMode="auto">
          <a:xfrm>
            <a:off x="6678614" y="1970089"/>
            <a:ext cx="111125" cy="236537"/>
            <a:chOff x="7391400" y="1447800"/>
            <a:chExt cx="228600" cy="685800"/>
          </a:xfrm>
        </p:grpSpPr>
        <p:sp>
          <p:nvSpPr>
            <p:cNvPr id="527" name="Freeform 526">
              <a:extLst>
                <a:ext uri="{FF2B5EF4-FFF2-40B4-BE49-F238E27FC236}">
                  <a16:creationId xmlns:a16="http://schemas.microsoft.com/office/drawing/2014/main" xmlns="" id="{F0637012-86DC-493C-A8DF-3783F2C716A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8" name="Freeform 527">
              <a:extLst>
                <a:ext uri="{FF2B5EF4-FFF2-40B4-BE49-F238E27FC236}">
                  <a16:creationId xmlns:a16="http://schemas.microsoft.com/office/drawing/2014/main" xmlns="" id="{DF6AC268-83CC-4FCD-A8C7-E5A5ED40C5E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9" name="Oval 528">
              <a:extLst>
                <a:ext uri="{FF2B5EF4-FFF2-40B4-BE49-F238E27FC236}">
                  <a16:creationId xmlns:a16="http://schemas.microsoft.com/office/drawing/2014/main" xmlns="" id="{3460D07A-2381-49F0-B94E-52D423BDA8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5" name="Group 325">
            <a:extLst>
              <a:ext uri="{FF2B5EF4-FFF2-40B4-BE49-F238E27FC236}">
                <a16:creationId xmlns:a16="http://schemas.microsoft.com/office/drawing/2014/main" xmlns="" id="{084639B6-3E86-4532-B8DC-122797998631}"/>
              </a:ext>
            </a:extLst>
          </p:cNvPr>
          <p:cNvGrpSpPr>
            <a:grpSpLocks/>
          </p:cNvGrpSpPr>
          <p:nvPr/>
        </p:nvGrpSpPr>
        <p:grpSpPr bwMode="auto">
          <a:xfrm>
            <a:off x="4913314" y="1970089"/>
            <a:ext cx="111125" cy="236537"/>
            <a:chOff x="7391400" y="1447800"/>
            <a:chExt cx="228600" cy="685800"/>
          </a:xfrm>
        </p:grpSpPr>
        <p:sp>
          <p:nvSpPr>
            <p:cNvPr id="535" name="Freeform 534">
              <a:extLst>
                <a:ext uri="{FF2B5EF4-FFF2-40B4-BE49-F238E27FC236}">
                  <a16:creationId xmlns:a16="http://schemas.microsoft.com/office/drawing/2014/main" xmlns="" id="{80CA215A-B099-4121-920B-C85E8890A3B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6" name="Freeform 535">
              <a:extLst>
                <a:ext uri="{FF2B5EF4-FFF2-40B4-BE49-F238E27FC236}">
                  <a16:creationId xmlns:a16="http://schemas.microsoft.com/office/drawing/2014/main" xmlns="" id="{C2DAA16E-55D9-4421-955B-32564CE676B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7" name="Oval 536">
              <a:extLst>
                <a:ext uri="{FF2B5EF4-FFF2-40B4-BE49-F238E27FC236}">
                  <a16:creationId xmlns:a16="http://schemas.microsoft.com/office/drawing/2014/main" xmlns="" id="{DDC4AB0E-9AD8-45DA-A3F8-729643EC35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6" name="Group 250">
            <a:extLst>
              <a:ext uri="{FF2B5EF4-FFF2-40B4-BE49-F238E27FC236}">
                <a16:creationId xmlns:a16="http://schemas.microsoft.com/office/drawing/2014/main" xmlns="" id="{AE639332-731B-4FA7-9EC2-FFAEBFE3A621}"/>
              </a:ext>
            </a:extLst>
          </p:cNvPr>
          <p:cNvGrpSpPr>
            <a:grpSpLocks/>
          </p:cNvGrpSpPr>
          <p:nvPr/>
        </p:nvGrpSpPr>
        <p:grpSpPr bwMode="auto">
          <a:xfrm>
            <a:off x="6804026" y="1970089"/>
            <a:ext cx="111125" cy="236537"/>
            <a:chOff x="7391400" y="1447800"/>
            <a:chExt cx="228600" cy="685800"/>
          </a:xfrm>
        </p:grpSpPr>
        <p:sp>
          <p:nvSpPr>
            <p:cNvPr id="543" name="Freeform 542">
              <a:extLst>
                <a:ext uri="{FF2B5EF4-FFF2-40B4-BE49-F238E27FC236}">
                  <a16:creationId xmlns:a16="http://schemas.microsoft.com/office/drawing/2014/main" xmlns="" id="{42F9CA17-D572-47BD-BDFA-553523743C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4" name="Freeform 543">
              <a:extLst>
                <a:ext uri="{FF2B5EF4-FFF2-40B4-BE49-F238E27FC236}">
                  <a16:creationId xmlns:a16="http://schemas.microsoft.com/office/drawing/2014/main" xmlns="" id="{D04C5A4E-523E-4270-8DD2-88EDAF3C77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5" name="Oval 544">
              <a:extLst>
                <a:ext uri="{FF2B5EF4-FFF2-40B4-BE49-F238E27FC236}">
                  <a16:creationId xmlns:a16="http://schemas.microsoft.com/office/drawing/2014/main" xmlns="" id="{B0C8BFEA-4BBB-4423-9644-4AF410C6164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7" name="Group 258">
            <a:extLst>
              <a:ext uri="{FF2B5EF4-FFF2-40B4-BE49-F238E27FC236}">
                <a16:creationId xmlns:a16="http://schemas.microsoft.com/office/drawing/2014/main" xmlns="" id="{E2320C6D-CBB2-409E-B6E0-4AA6B700FC99}"/>
              </a:ext>
            </a:extLst>
          </p:cNvPr>
          <p:cNvGrpSpPr>
            <a:grpSpLocks/>
          </p:cNvGrpSpPr>
          <p:nvPr/>
        </p:nvGrpSpPr>
        <p:grpSpPr bwMode="auto">
          <a:xfrm>
            <a:off x="10074276" y="1970089"/>
            <a:ext cx="111125" cy="236537"/>
            <a:chOff x="7391400" y="1447800"/>
            <a:chExt cx="228600" cy="685800"/>
          </a:xfrm>
        </p:grpSpPr>
        <p:sp>
          <p:nvSpPr>
            <p:cNvPr id="551" name="Freeform 550">
              <a:extLst>
                <a:ext uri="{FF2B5EF4-FFF2-40B4-BE49-F238E27FC236}">
                  <a16:creationId xmlns:a16="http://schemas.microsoft.com/office/drawing/2014/main" xmlns="" id="{4631733D-6E87-41F5-B5FC-88B3685D6FB7}"/>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2" name="Freeform 551">
              <a:extLst>
                <a:ext uri="{FF2B5EF4-FFF2-40B4-BE49-F238E27FC236}">
                  <a16:creationId xmlns:a16="http://schemas.microsoft.com/office/drawing/2014/main" xmlns="" id="{DB733D6F-8C3E-437D-B2BB-C3954C8A112D}"/>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3" name="Oval 552">
              <a:extLst>
                <a:ext uri="{FF2B5EF4-FFF2-40B4-BE49-F238E27FC236}">
                  <a16:creationId xmlns:a16="http://schemas.microsoft.com/office/drawing/2014/main" xmlns="" id="{7D1F71BB-719D-412C-9442-44124534ACC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8" name="Group 266">
            <a:extLst>
              <a:ext uri="{FF2B5EF4-FFF2-40B4-BE49-F238E27FC236}">
                <a16:creationId xmlns:a16="http://schemas.microsoft.com/office/drawing/2014/main" xmlns="" id="{60192F71-38FF-43F3-95E3-734E019BF594}"/>
              </a:ext>
            </a:extLst>
          </p:cNvPr>
          <p:cNvGrpSpPr>
            <a:grpSpLocks/>
          </p:cNvGrpSpPr>
          <p:nvPr/>
        </p:nvGrpSpPr>
        <p:grpSpPr bwMode="auto">
          <a:xfrm>
            <a:off x="10185401" y="1970089"/>
            <a:ext cx="111125" cy="236537"/>
            <a:chOff x="7391400" y="1447800"/>
            <a:chExt cx="228600" cy="685800"/>
          </a:xfrm>
        </p:grpSpPr>
        <p:sp>
          <p:nvSpPr>
            <p:cNvPr id="559" name="Freeform 558">
              <a:extLst>
                <a:ext uri="{FF2B5EF4-FFF2-40B4-BE49-F238E27FC236}">
                  <a16:creationId xmlns:a16="http://schemas.microsoft.com/office/drawing/2014/main" xmlns="" id="{34635352-73FF-4959-B21E-F0423986402F}"/>
                </a:ext>
              </a:extLst>
            </p:cNvPr>
            <p:cNvSpPr/>
            <p:nvPr/>
          </p:nvSpPr>
          <p:spPr>
            <a:xfrm>
              <a:off x="7469777"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0" name="Freeform 559">
              <a:extLst>
                <a:ext uri="{FF2B5EF4-FFF2-40B4-BE49-F238E27FC236}">
                  <a16:creationId xmlns:a16="http://schemas.microsoft.com/office/drawing/2014/main" xmlns="" id="{9D226C94-ECB3-4F00-88DB-D736FB6149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1" name="Oval 560">
              <a:extLst>
                <a:ext uri="{FF2B5EF4-FFF2-40B4-BE49-F238E27FC236}">
                  <a16:creationId xmlns:a16="http://schemas.microsoft.com/office/drawing/2014/main" xmlns="" id="{BC156C5C-FED6-4F08-9CE5-5B820C94D8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09" name="Group 274">
            <a:extLst>
              <a:ext uri="{FF2B5EF4-FFF2-40B4-BE49-F238E27FC236}">
                <a16:creationId xmlns:a16="http://schemas.microsoft.com/office/drawing/2014/main" xmlns="" id="{DC70D7FE-EDD0-4BF2-B762-2A9C6C55A6AB}"/>
              </a:ext>
            </a:extLst>
          </p:cNvPr>
          <p:cNvGrpSpPr>
            <a:grpSpLocks/>
          </p:cNvGrpSpPr>
          <p:nvPr/>
        </p:nvGrpSpPr>
        <p:grpSpPr bwMode="auto">
          <a:xfrm>
            <a:off x="10625138" y="1970089"/>
            <a:ext cx="112712" cy="236537"/>
            <a:chOff x="7391400" y="1447800"/>
            <a:chExt cx="228600" cy="685800"/>
          </a:xfrm>
        </p:grpSpPr>
        <p:sp>
          <p:nvSpPr>
            <p:cNvPr id="567" name="Freeform 566">
              <a:extLst>
                <a:ext uri="{FF2B5EF4-FFF2-40B4-BE49-F238E27FC236}">
                  <a16:creationId xmlns:a16="http://schemas.microsoft.com/office/drawing/2014/main" xmlns="" id="{666B151D-FDE3-48BD-AA93-279A35B7DF98}"/>
                </a:ext>
              </a:extLst>
            </p:cNvPr>
            <p:cNvSpPr/>
            <p:nvPr/>
          </p:nvSpPr>
          <p:spPr>
            <a:xfrm>
              <a:off x="7465453" y="1599687"/>
              <a:ext cx="6117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8" name="Freeform 567">
              <a:extLst>
                <a:ext uri="{FF2B5EF4-FFF2-40B4-BE49-F238E27FC236}">
                  <a16:creationId xmlns:a16="http://schemas.microsoft.com/office/drawing/2014/main" xmlns="" id="{48330151-964D-4718-BB8F-B1190E804CCC}"/>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9" name="Oval 568">
              <a:extLst>
                <a:ext uri="{FF2B5EF4-FFF2-40B4-BE49-F238E27FC236}">
                  <a16:creationId xmlns:a16="http://schemas.microsoft.com/office/drawing/2014/main" xmlns="" id="{220A3B69-53D4-41C8-8ED1-1F9726618A7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0" name="Group 325">
            <a:extLst>
              <a:ext uri="{FF2B5EF4-FFF2-40B4-BE49-F238E27FC236}">
                <a16:creationId xmlns:a16="http://schemas.microsoft.com/office/drawing/2014/main" xmlns="" id="{C026013A-DFDA-4298-A4F3-2E94AFDFD930}"/>
              </a:ext>
            </a:extLst>
          </p:cNvPr>
          <p:cNvGrpSpPr>
            <a:grpSpLocks/>
          </p:cNvGrpSpPr>
          <p:nvPr/>
        </p:nvGrpSpPr>
        <p:grpSpPr bwMode="auto">
          <a:xfrm>
            <a:off x="10517189" y="1970089"/>
            <a:ext cx="111125" cy="236537"/>
            <a:chOff x="7391400" y="1447800"/>
            <a:chExt cx="228600" cy="685800"/>
          </a:xfrm>
        </p:grpSpPr>
        <p:sp>
          <p:nvSpPr>
            <p:cNvPr id="575" name="Freeform 574">
              <a:extLst>
                <a:ext uri="{FF2B5EF4-FFF2-40B4-BE49-F238E27FC236}">
                  <a16:creationId xmlns:a16="http://schemas.microsoft.com/office/drawing/2014/main" xmlns="" id="{31DC02A7-EBD3-436E-A422-15D415730C4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6" name="Freeform 575">
              <a:extLst>
                <a:ext uri="{FF2B5EF4-FFF2-40B4-BE49-F238E27FC236}">
                  <a16:creationId xmlns:a16="http://schemas.microsoft.com/office/drawing/2014/main" xmlns="" id="{70F48983-314A-415B-B580-278040D71F2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7" name="Oval 576">
              <a:extLst>
                <a:ext uri="{FF2B5EF4-FFF2-40B4-BE49-F238E27FC236}">
                  <a16:creationId xmlns:a16="http://schemas.microsoft.com/office/drawing/2014/main" xmlns="" id="{56066AC3-C3A2-4A62-9EA2-CFE14FD996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1" name="Group 250">
            <a:extLst>
              <a:ext uri="{FF2B5EF4-FFF2-40B4-BE49-F238E27FC236}">
                <a16:creationId xmlns:a16="http://schemas.microsoft.com/office/drawing/2014/main" xmlns="" id="{08EC3083-945F-4AF4-A126-58B650018AE2}"/>
              </a:ext>
            </a:extLst>
          </p:cNvPr>
          <p:cNvGrpSpPr>
            <a:grpSpLocks/>
          </p:cNvGrpSpPr>
          <p:nvPr/>
        </p:nvGrpSpPr>
        <p:grpSpPr bwMode="auto">
          <a:xfrm>
            <a:off x="2078039" y="1978025"/>
            <a:ext cx="111125" cy="236538"/>
            <a:chOff x="7391400" y="1447800"/>
            <a:chExt cx="228600" cy="685800"/>
          </a:xfrm>
        </p:grpSpPr>
        <p:sp>
          <p:nvSpPr>
            <p:cNvPr id="583" name="Freeform 582">
              <a:extLst>
                <a:ext uri="{FF2B5EF4-FFF2-40B4-BE49-F238E27FC236}">
                  <a16:creationId xmlns:a16="http://schemas.microsoft.com/office/drawing/2014/main" xmlns="" id="{BDE011DB-7553-4E98-A208-661727B5C173}"/>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4" name="Freeform 583">
              <a:extLst>
                <a:ext uri="{FF2B5EF4-FFF2-40B4-BE49-F238E27FC236}">
                  <a16:creationId xmlns:a16="http://schemas.microsoft.com/office/drawing/2014/main" xmlns="" id="{64422155-5B79-42CA-9D16-B1DA02F9F6FF}"/>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5" name="Oval 584">
              <a:extLst>
                <a:ext uri="{FF2B5EF4-FFF2-40B4-BE49-F238E27FC236}">
                  <a16:creationId xmlns:a16="http://schemas.microsoft.com/office/drawing/2014/main" xmlns="" id="{40E2C623-A45D-4959-A75A-35730D6C002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2" name="Group 258">
            <a:extLst>
              <a:ext uri="{FF2B5EF4-FFF2-40B4-BE49-F238E27FC236}">
                <a16:creationId xmlns:a16="http://schemas.microsoft.com/office/drawing/2014/main" xmlns="" id="{DBFDB0F3-21C2-482A-A75E-3196D32464C6}"/>
              </a:ext>
            </a:extLst>
          </p:cNvPr>
          <p:cNvGrpSpPr>
            <a:grpSpLocks/>
          </p:cNvGrpSpPr>
          <p:nvPr/>
        </p:nvGrpSpPr>
        <p:grpSpPr bwMode="auto">
          <a:xfrm>
            <a:off x="2189164" y="1978025"/>
            <a:ext cx="111125" cy="236538"/>
            <a:chOff x="7391400" y="1447800"/>
            <a:chExt cx="228600" cy="685800"/>
          </a:xfrm>
        </p:grpSpPr>
        <p:sp>
          <p:nvSpPr>
            <p:cNvPr id="591" name="Freeform 590">
              <a:extLst>
                <a:ext uri="{FF2B5EF4-FFF2-40B4-BE49-F238E27FC236}">
                  <a16:creationId xmlns:a16="http://schemas.microsoft.com/office/drawing/2014/main" xmlns="" id="{DF6774D5-4375-44C6-836E-E4E801A4B1D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2" name="Freeform 591">
              <a:extLst>
                <a:ext uri="{FF2B5EF4-FFF2-40B4-BE49-F238E27FC236}">
                  <a16:creationId xmlns:a16="http://schemas.microsoft.com/office/drawing/2014/main" xmlns="" id="{40D111F0-837D-4FCC-A64D-0C542367AED1}"/>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3" name="Oval 592">
              <a:extLst>
                <a:ext uri="{FF2B5EF4-FFF2-40B4-BE49-F238E27FC236}">
                  <a16:creationId xmlns:a16="http://schemas.microsoft.com/office/drawing/2014/main" xmlns="" id="{7CC1B49D-A11A-40A1-B6E5-AE26E1FE10C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3" name="Group 266">
            <a:extLst>
              <a:ext uri="{FF2B5EF4-FFF2-40B4-BE49-F238E27FC236}">
                <a16:creationId xmlns:a16="http://schemas.microsoft.com/office/drawing/2014/main" xmlns="" id="{6B3B955C-B8BA-492A-8431-64222F56DF9E}"/>
              </a:ext>
            </a:extLst>
          </p:cNvPr>
          <p:cNvGrpSpPr>
            <a:grpSpLocks/>
          </p:cNvGrpSpPr>
          <p:nvPr/>
        </p:nvGrpSpPr>
        <p:grpSpPr bwMode="auto">
          <a:xfrm>
            <a:off x="2279650" y="1978025"/>
            <a:ext cx="109538" cy="236538"/>
            <a:chOff x="7391400" y="1447800"/>
            <a:chExt cx="228600" cy="685800"/>
          </a:xfrm>
        </p:grpSpPr>
        <p:sp>
          <p:nvSpPr>
            <p:cNvPr id="599" name="Freeform 598">
              <a:extLst>
                <a:ext uri="{FF2B5EF4-FFF2-40B4-BE49-F238E27FC236}">
                  <a16:creationId xmlns:a16="http://schemas.microsoft.com/office/drawing/2014/main" xmlns="" id="{31D12373-89E2-4C83-8236-A76CD80430BD}"/>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0" name="Freeform 599">
              <a:extLst>
                <a:ext uri="{FF2B5EF4-FFF2-40B4-BE49-F238E27FC236}">
                  <a16:creationId xmlns:a16="http://schemas.microsoft.com/office/drawing/2014/main" xmlns="" id="{DEB165CD-0559-479A-B079-219B7647C45A}"/>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1" name="Oval 600">
              <a:extLst>
                <a:ext uri="{FF2B5EF4-FFF2-40B4-BE49-F238E27FC236}">
                  <a16:creationId xmlns:a16="http://schemas.microsoft.com/office/drawing/2014/main" xmlns="" id="{BB702B74-8252-4AAA-8CD0-FC3F04A26AB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4" name="Group 274">
            <a:extLst>
              <a:ext uri="{FF2B5EF4-FFF2-40B4-BE49-F238E27FC236}">
                <a16:creationId xmlns:a16="http://schemas.microsoft.com/office/drawing/2014/main" xmlns="" id="{F226D15B-25AD-4D45-B4E2-ECFF4CD0C5CF}"/>
              </a:ext>
            </a:extLst>
          </p:cNvPr>
          <p:cNvGrpSpPr>
            <a:grpSpLocks/>
          </p:cNvGrpSpPr>
          <p:nvPr/>
        </p:nvGrpSpPr>
        <p:grpSpPr bwMode="auto">
          <a:xfrm>
            <a:off x="2498726" y="1978025"/>
            <a:ext cx="111125" cy="236538"/>
            <a:chOff x="7391400" y="1447800"/>
            <a:chExt cx="228600" cy="685800"/>
          </a:xfrm>
        </p:grpSpPr>
        <p:sp>
          <p:nvSpPr>
            <p:cNvPr id="607" name="Freeform 606">
              <a:extLst>
                <a:ext uri="{FF2B5EF4-FFF2-40B4-BE49-F238E27FC236}">
                  <a16:creationId xmlns:a16="http://schemas.microsoft.com/office/drawing/2014/main" xmlns="" id="{067F6A4D-8775-44EF-877B-F6B44160A4EB}"/>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8" name="Freeform 607">
              <a:extLst>
                <a:ext uri="{FF2B5EF4-FFF2-40B4-BE49-F238E27FC236}">
                  <a16:creationId xmlns:a16="http://schemas.microsoft.com/office/drawing/2014/main" xmlns="" id="{7338CFB5-87AD-4778-9FAC-C16ADB3DD62B}"/>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9" name="Oval 608">
              <a:extLst>
                <a:ext uri="{FF2B5EF4-FFF2-40B4-BE49-F238E27FC236}">
                  <a16:creationId xmlns:a16="http://schemas.microsoft.com/office/drawing/2014/main" xmlns="" id="{464DE077-5A77-4F18-B87A-5913D371102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5" name="Group 325">
            <a:extLst>
              <a:ext uri="{FF2B5EF4-FFF2-40B4-BE49-F238E27FC236}">
                <a16:creationId xmlns:a16="http://schemas.microsoft.com/office/drawing/2014/main" xmlns="" id="{F3C067F5-5212-4B92-B0EB-8E751AD13142}"/>
              </a:ext>
            </a:extLst>
          </p:cNvPr>
          <p:cNvGrpSpPr>
            <a:grpSpLocks/>
          </p:cNvGrpSpPr>
          <p:nvPr/>
        </p:nvGrpSpPr>
        <p:grpSpPr bwMode="auto">
          <a:xfrm>
            <a:off x="2389189" y="1978025"/>
            <a:ext cx="111125" cy="236538"/>
            <a:chOff x="7391400" y="1447800"/>
            <a:chExt cx="228600" cy="685800"/>
          </a:xfrm>
        </p:grpSpPr>
        <p:sp>
          <p:nvSpPr>
            <p:cNvPr id="615" name="Freeform 614">
              <a:extLst>
                <a:ext uri="{FF2B5EF4-FFF2-40B4-BE49-F238E27FC236}">
                  <a16:creationId xmlns:a16="http://schemas.microsoft.com/office/drawing/2014/main" xmlns="" id="{0E152CF2-2048-4B29-A098-8CF1199FE74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6" name="Freeform 615">
              <a:extLst>
                <a:ext uri="{FF2B5EF4-FFF2-40B4-BE49-F238E27FC236}">
                  <a16:creationId xmlns:a16="http://schemas.microsoft.com/office/drawing/2014/main" xmlns="" id="{0F071D96-6718-4A30-BA6F-F6056BD689AD}"/>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7" name="Oval 616">
              <a:extLst>
                <a:ext uri="{FF2B5EF4-FFF2-40B4-BE49-F238E27FC236}">
                  <a16:creationId xmlns:a16="http://schemas.microsoft.com/office/drawing/2014/main" xmlns="" id="{26B54BDC-2B93-4CDD-87EB-43F679AFCCF5}"/>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6" name="Group 250">
            <a:extLst>
              <a:ext uri="{FF2B5EF4-FFF2-40B4-BE49-F238E27FC236}">
                <a16:creationId xmlns:a16="http://schemas.microsoft.com/office/drawing/2014/main" xmlns="" id="{64843EDE-0552-4A0D-9F7C-C0982EB97014}"/>
              </a:ext>
            </a:extLst>
          </p:cNvPr>
          <p:cNvGrpSpPr>
            <a:grpSpLocks/>
          </p:cNvGrpSpPr>
          <p:nvPr/>
        </p:nvGrpSpPr>
        <p:grpSpPr bwMode="auto">
          <a:xfrm>
            <a:off x="1509712" y="1978025"/>
            <a:ext cx="111126" cy="236538"/>
            <a:chOff x="7391400" y="1447800"/>
            <a:chExt cx="228600" cy="685800"/>
          </a:xfrm>
        </p:grpSpPr>
        <p:sp>
          <p:nvSpPr>
            <p:cNvPr id="623" name="Freeform 622">
              <a:extLst>
                <a:ext uri="{FF2B5EF4-FFF2-40B4-BE49-F238E27FC236}">
                  <a16:creationId xmlns:a16="http://schemas.microsoft.com/office/drawing/2014/main" xmlns="" id="{3C03F845-D4D6-42E0-AC0C-DE7820A247F1}"/>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4" name="Freeform 623">
              <a:extLst>
                <a:ext uri="{FF2B5EF4-FFF2-40B4-BE49-F238E27FC236}">
                  <a16:creationId xmlns:a16="http://schemas.microsoft.com/office/drawing/2014/main" xmlns="" id="{739B5422-8A5E-46F0-8F5A-2CA2B6E657C5}"/>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5" name="Oval 624">
              <a:extLst>
                <a:ext uri="{FF2B5EF4-FFF2-40B4-BE49-F238E27FC236}">
                  <a16:creationId xmlns:a16="http://schemas.microsoft.com/office/drawing/2014/main" xmlns="" id="{4F1C7727-E570-4345-A03D-80143755A7E3}"/>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7" name="Group 258">
            <a:extLst>
              <a:ext uri="{FF2B5EF4-FFF2-40B4-BE49-F238E27FC236}">
                <a16:creationId xmlns:a16="http://schemas.microsoft.com/office/drawing/2014/main" xmlns="" id="{F603A1E1-FEFD-4BAE-A713-A05B2EB07E13}"/>
              </a:ext>
            </a:extLst>
          </p:cNvPr>
          <p:cNvGrpSpPr>
            <a:grpSpLocks/>
          </p:cNvGrpSpPr>
          <p:nvPr/>
        </p:nvGrpSpPr>
        <p:grpSpPr bwMode="auto">
          <a:xfrm>
            <a:off x="1620839" y="1978025"/>
            <a:ext cx="111125" cy="236538"/>
            <a:chOff x="7391400" y="1447800"/>
            <a:chExt cx="228600" cy="685800"/>
          </a:xfrm>
        </p:grpSpPr>
        <p:sp>
          <p:nvSpPr>
            <p:cNvPr id="631" name="Freeform 630">
              <a:extLst>
                <a:ext uri="{FF2B5EF4-FFF2-40B4-BE49-F238E27FC236}">
                  <a16:creationId xmlns:a16="http://schemas.microsoft.com/office/drawing/2014/main" xmlns="" id="{B95C9F6F-544D-46D0-90B3-C18FCED263C4}"/>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2" name="Freeform 631">
              <a:extLst>
                <a:ext uri="{FF2B5EF4-FFF2-40B4-BE49-F238E27FC236}">
                  <a16:creationId xmlns:a16="http://schemas.microsoft.com/office/drawing/2014/main" xmlns="" id="{41BA715E-E36A-4540-9B3E-706F69E98AD1}"/>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3" name="Oval 632">
              <a:extLst>
                <a:ext uri="{FF2B5EF4-FFF2-40B4-BE49-F238E27FC236}">
                  <a16:creationId xmlns:a16="http://schemas.microsoft.com/office/drawing/2014/main" xmlns="" id="{F17B0466-175E-471C-B50D-AFFA0E04B2C4}"/>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8" name="Group 266">
            <a:extLst>
              <a:ext uri="{FF2B5EF4-FFF2-40B4-BE49-F238E27FC236}">
                <a16:creationId xmlns:a16="http://schemas.microsoft.com/office/drawing/2014/main" xmlns="" id="{E0490D3E-F8B4-40E0-8B0C-90D84AE00EDE}"/>
              </a:ext>
            </a:extLst>
          </p:cNvPr>
          <p:cNvGrpSpPr>
            <a:grpSpLocks/>
          </p:cNvGrpSpPr>
          <p:nvPr/>
        </p:nvGrpSpPr>
        <p:grpSpPr bwMode="auto">
          <a:xfrm>
            <a:off x="1731964" y="1978025"/>
            <a:ext cx="111125" cy="236538"/>
            <a:chOff x="7391400" y="1447800"/>
            <a:chExt cx="228600" cy="685800"/>
          </a:xfrm>
        </p:grpSpPr>
        <p:sp>
          <p:nvSpPr>
            <p:cNvPr id="639" name="Freeform 638">
              <a:extLst>
                <a:ext uri="{FF2B5EF4-FFF2-40B4-BE49-F238E27FC236}">
                  <a16:creationId xmlns:a16="http://schemas.microsoft.com/office/drawing/2014/main" xmlns="" id="{23EE30FF-3282-4BA6-8E17-B1572922DE23}"/>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0" name="Freeform 639">
              <a:extLst>
                <a:ext uri="{FF2B5EF4-FFF2-40B4-BE49-F238E27FC236}">
                  <a16:creationId xmlns:a16="http://schemas.microsoft.com/office/drawing/2014/main" xmlns="" id="{AFCF7DEB-CEE8-428C-825A-66AA3E48BE58}"/>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1" name="Oval 640">
              <a:extLst>
                <a:ext uri="{FF2B5EF4-FFF2-40B4-BE49-F238E27FC236}">
                  <a16:creationId xmlns:a16="http://schemas.microsoft.com/office/drawing/2014/main" xmlns="" id="{37226BFB-3EAC-477D-96A8-EC6AB0EA4F3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19" name="Group 274">
            <a:extLst>
              <a:ext uri="{FF2B5EF4-FFF2-40B4-BE49-F238E27FC236}">
                <a16:creationId xmlns:a16="http://schemas.microsoft.com/office/drawing/2014/main" xmlns="" id="{FCA4D4F0-9402-44BF-BEF3-DE361DC88360}"/>
              </a:ext>
            </a:extLst>
          </p:cNvPr>
          <p:cNvGrpSpPr>
            <a:grpSpLocks/>
          </p:cNvGrpSpPr>
          <p:nvPr/>
        </p:nvGrpSpPr>
        <p:grpSpPr bwMode="auto">
          <a:xfrm>
            <a:off x="1952626" y="1978025"/>
            <a:ext cx="111125" cy="236538"/>
            <a:chOff x="7391400" y="1447800"/>
            <a:chExt cx="228600" cy="685800"/>
          </a:xfrm>
        </p:grpSpPr>
        <p:sp>
          <p:nvSpPr>
            <p:cNvPr id="647" name="Freeform 646">
              <a:extLst>
                <a:ext uri="{FF2B5EF4-FFF2-40B4-BE49-F238E27FC236}">
                  <a16:creationId xmlns:a16="http://schemas.microsoft.com/office/drawing/2014/main" xmlns="" id="{0371EBBD-7C20-4EA0-B898-A1856652EBFC}"/>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8" name="Freeform 647">
              <a:extLst>
                <a:ext uri="{FF2B5EF4-FFF2-40B4-BE49-F238E27FC236}">
                  <a16:creationId xmlns:a16="http://schemas.microsoft.com/office/drawing/2014/main" xmlns="" id="{2BD1F9DE-5274-4D42-A3D4-6F42A584A6FF}"/>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9" name="Oval 648">
              <a:extLst>
                <a:ext uri="{FF2B5EF4-FFF2-40B4-BE49-F238E27FC236}">
                  <a16:creationId xmlns:a16="http://schemas.microsoft.com/office/drawing/2014/main" xmlns="" id="{7BFFDB19-924B-4254-8E65-EF8C43DBE4FD}"/>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20" name="Group 325">
            <a:extLst>
              <a:ext uri="{FF2B5EF4-FFF2-40B4-BE49-F238E27FC236}">
                <a16:creationId xmlns:a16="http://schemas.microsoft.com/office/drawing/2014/main" xmlns="" id="{E99F7211-3712-41B9-A4D2-64E596ACE2A2}"/>
              </a:ext>
            </a:extLst>
          </p:cNvPr>
          <p:cNvGrpSpPr>
            <a:grpSpLocks/>
          </p:cNvGrpSpPr>
          <p:nvPr/>
        </p:nvGrpSpPr>
        <p:grpSpPr bwMode="auto">
          <a:xfrm>
            <a:off x="1843089" y="1978025"/>
            <a:ext cx="111125" cy="236538"/>
            <a:chOff x="7391400" y="1447800"/>
            <a:chExt cx="228600" cy="685800"/>
          </a:xfrm>
        </p:grpSpPr>
        <p:sp>
          <p:nvSpPr>
            <p:cNvPr id="655" name="Freeform 654">
              <a:extLst>
                <a:ext uri="{FF2B5EF4-FFF2-40B4-BE49-F238E27FC236}">
                  <a16:creationId xmlns:a16="http://schemas.microsoft.com/office/drawing/2014/main" xmlns="" id="{09FF7900-CE5D-47F1-BBA1-AF573579B92D}"/>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6" name="Freeform 655">
              <a:extLst>
                <a:ext uri="{FF2B5EF4-FFF2-40B4-BE49-F238E27FC236}">
                  <a16:creationId xmlns:a16="http://schemas.microsoft.com/office/drawing/2014/main" xmlns="" id="{A12E9259-6975-4F03-B4B2-104620E6E4FF}"/>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7" name="Oval 656">
              <a:extLst>
                <a:ext uri="{FF2B5EF4-FFF2-40B4-BE49-F238E27FC236}">
                  <a16:creationId xmlns:a16="http://schemas.microsoft.com/office/drawing/2014/main" xmlns="" id="{A931B509-47D4-47A1-9BAA-0371747C8C08}"/>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488" name="Can 487">
            <a:extLst>
              <a:ext uri="{FF2B5EF4-FFF2-40B4-BE49-F238E27FC236}">
                <a16:creationId xmlns:a16="http://schemas.microsoft.com/office/drawing/2014/main" xmlns="" id="{06B4410E-3013-451B-AF37-C7B7112B0F07}"/>
              </a:ext>
            </a:extLst>
          </p:cNvPr>
          <p:cNvSpPr/>
          <p:nvPr/>
        </p:nvSpPr>
        <p:spPr bwMode="auto">
          <a:xfrm>
            <a:off x="3181141"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89" name="Can 488">
            <a:extLst>
              <a:ext uri="{FF2B5EF4-FFF2-40B4-BE49-F238E27FC236}">
                <a16:creationId xmlns:a16="http://schemas.microsoft.com/office/drawing/2014/main" xmlns="" id="{724F7549-B733-4A16-BA7B-5B4304E09EA4}"/>
              </a:ext>
            </a:extLst>
          </p:cNvPr>
          <p:cNvSpPr/>
          <p:nvPr/>
        </p:nvSpPr>
        <p:spPr bwMode="auto">
          <a:xfrm>
            <a:off x="3154126"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0" name="Can 489">
            <a:extLst>
              <a:ext uri="{FF2B5EF4-FFF2-40B4-BE49-F238E27FC236}">
                <a16:creationId xmlns:a16="http://schemas.microsoft.com/office/drawing/2014/main" xmlns="" id="{E75B9870-996F-495F-9828-41F2EDE31D21}"/>
              </a:ext>
            </a:extLst>
          </p:cNvPr>
          <p:cNvSpPr/>
          <p:nvPr/>
        </p:nvSpPr>
        <p:spPr bwMode="auto">
          <a:xfrm>
            <a:off x="3433799" y="2092854"/>
            <a:ext cx="54030" cy="474644"/>
          </a:xfrm>
          <a:prstGeom prst="can">
            <a:avLst/>
          </a:prstGeom>
          <a:solidFill>
            <a:srgbClr val="006600"/>
          </a:soli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491" name="Can 490">
            <a:extLst>
              <a:ext uri="{FF2B5EF4-FFF2-40B4-BE49-F238E27FC236}">
                <a16:creationId xmlns:a16="http://schemas.microsoft.com/office/drawing/2014/main" xmlns="" id="{499A72DC-886F-43B0-93E9-50CEEE2EC4D9}"/>
              </a:ext>
            </a:extLst>
          </p:cNvPr>
          <p:cNvSpPr/>
          <p:nvPr/>
        </p:nvSpPr>
        <p:spPr bwMode="auto">
          <a:xfrm>
            <a:off x="3406783" y="1973337"/>
            <a:ext cx="108060" cy="527382"/>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0" name="Can 669">
            <a:extLst>
              <a:ext uri="{FF2B5EF4-FFF2-40B4-BE49-F238E27FC236}">
                <a16:creationId xmlns:a16="http://schemas.microsoft.com/office/drawing/2014/main" xmlns="" id="{1EE753BF-89B3-49EF-B28E-0B8304C2843E}"/>
              </a:ext>
            </a:extLst>
          </p:cNvPr>
          <p:cNvSpPr/>
          <p:nvPr/>
        </p:nvSpPr>
        <p:spPr bwMode="auto">
          <a:xfrm>
            <a:off x="2600827"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1" name="Can 670">
            <a:extLst>
              <a:ext uri="{FF2B5EF4-FFF2-40B4-BE49-F238E27FC236}">
                <a16:creationId xmlns:a16="http://schemas.microsoft.com/office/drawing/2014/main" xmlns="" id="{9385D0E1-E8C9-4267-8FAA-98B9A3FBF343}"/>
              </a:ext>
            </a:extLst>
          </p:cNvPr>
          <p:cNvSpPr/>
          <p:nvPr/>
        </p:nvSpPr>
        <p:spPr bwMode="auto">
          <a:xfrm>
            <a:off x="2841260" y="1739152"/>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2" name="Can 671">
            <a:extLst>
              <a:ext uri="{FF2B5EF4-FFF2-40B4-BE49-F238E27FC236}">
                <a16:creationId xmlns:a16="http://schemas.microsoft.com/office/drawing/2014/main" xmlns="" id="{1F07EEE4-DFB9-4095-AB1F-4124CA4F0018}"/>
              </a:ext>
            </a:extLst>
          </p:cNvPr>
          <p:cNvSpPr/>
          <p:nvPr/>
        </p:nvSpPr>
        <p:spPr bwMode="auto">
          <a:xfrm>
            <a:off x="3591167"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3" name="Can 672">
            <a:extLst>
              <a:ext uri="{FF2B5EF4-FFF2-40B4-BE49-F238E27FC236}">
                <a16:creationId xmlns:a16="http://schemas.microsoft.com/office/drawing/2014/main" xmlns="" id="{33F7F886-933D-4E5C-BAE9-08695F080BF3}"/>
              </a:ext>
            </a:extLst>
          </p:cNvPr>
          <p:cNvSpPr/>
          <p:nvPr/>
        </p:nvSpPr>
        <p:spPr bwMode="auto">
          <a:xfrm>
            <a:off x="3831600" y="1735425"/>
            <a:ext cx="245679" cy="269961"/>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4" name="Can 673">
            <a:extLst>
              <a:ext uri="{FF2B5EF4-FFF2-40B4-BE49-F238E27FC236}">
                <a16:creationId xmlns:a16="http://schemas.microsoft.com/office/drawing/2014/main" xmlns="" id="{4C61B896-894C-4A22-A8DB-851964F0B918}"/>
              </a:ext>
            </a:extLst>
          </p:cNvPr>
          <p:cNvSpPr/>
          <p:nvPr/>
        </p:nvSpPr>
        <p:spPr bwMode="auto">
          <a:xfrm>
            <a:off x="3079447"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5" name="Can 674">
            <a:extLst>
              <a:ext uri="{FF2B5EF4-FFF2-40B4-BE49-F238E27FC236}">
                <a16:creationId xmlns:a16="http://schemas.microsoft.com/office/drawing/2014/main" xmlns="" id="{765EA9F1-F75F-4DB5-BDC5-4D7F385A04AA}"/>
              </a:ext>
            </a:extLst>
          </p:cNvPr>
          <p:cNvSpPr/>
          <p:nvPr/>
        </p:nvSpPr>
        <p:spPr bwMode="auto">
          <a:xfrm>
            <a:off x="3074279"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6" name="Can 675">
            <a:extLst>
              <a:ext uri="{FF2B5EF4-FFF2-40B4-BE49-F238E27FC236}">
                <a16:creationId xmlns:a16="http://schemas.microsoft.com/office/drawing/2014/main" xmlns="" id="{4942EF39-CEB0-49FD-8575-28DC6D68F0D5}"/>
              </a:ext>
            </a:extLst>
          </p:cNvPr>
          <p:cNvSpPr/>
          <p:nvPr/>
        </p:nvSpPr>
        <p:spPr bwMode="auto">
          <a:xfrm>
            <a:off x="3358226" y="1567869"/>
            <a:ext cx="245679" cy="450576"/>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w="12700">
            <a:solidFill>
              <a:schemeClr val="tx1"/>
            </a:solid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7" name="Can 676">
            <a:extLst>
              <a:ext uri="{FF2B5EF4-FFF2-40B4-BE49-F238E27FC236}">
                <a16:creationId xmlns:a16="http://schemas.microsoft.com/office/drawing/2014/main" xmlns="" id="{AA523E4F-1250-4090-BCD8-3EC77BECE45C}"/>
              </a:ext>
            </a:extLst>
          </p:cNvPr>
          <p:cNvSpPr/>
          <p:nvPr/>
        </p:nvSpPr>
        <p:spPr bwMode="auto">
          <a:xfrm>
            <a:off x="3353058" y="1085604"/>
            <a:ext cx="245679" cy="538510"/>
          </a:xfrm>
          <a:prstGeom prst="can">
            <a:avLst/>
          </a:prstGeom>
          <a:gradFill flip="none" rotWithShape="1">
            <a:gsLst>
              <a:gs pos="100000">
                <a:srgbClr val="33CC33"/>
              </a:gs>
              <a:gs pos="0">
                <a:srgbClr val="006600"/>
              </a:gs>
              <a:gs pos="38000">
                <a:srgbClr val="009900"/>
              </a:gs>
              <a:gs pos="100000">
                <a:schemeClr val="accent1">
                  <a:tint val="23500"/>
                  <a:satMod val="160000"/>
                </a:schemeClr>
              </a:gs>
            </a:gsLst>
            <a:lin ang="2700000" scaled="1"/>
            <a:tileRect/>
          </a:gradFill>
          <a:ln>
            <a:noFill/>
          </a:ln>
          <a:scene3d>
            <a:camera prst="perspectiveBelow"/>
            <a:lightRig rig="threePt" dir="t"/>
          </a:scene3d>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8" name="Oval 677">
            <a:extLst>
              <a:ext uri="{FF2B5EF4-FFF2-40B4-BE49-F238E27FC236}">
                <a16:creationId xmlns:a16="http://schemas.microsoft.com/office/drawing/2014/main" xmlns="" id="{433B16E6-A1BE-4D8D-B22A-F85C28657E56}"/>
              </a:ext>
            </a:extLst>
          </p:cNvPr>
          <p:cNvSpPr/>
          <p:nvPr/>
        </p:nvSpPr>
        <p:spPr bwMode="auto">
          <a:xfrm>
            <a:off x="3030538" y="976314"/>
            <a:ext cx="258762"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79" name="Oval 678">
            <a:extLst>
              <a:ext uri="{FF2B5EF4-FFF2-40B4-BE49-F238E27FC236}">
                <a16:creationId xmlns:a16="http://schemas.microsoft.com/office/drawing/2014/main" xmlns="" id="{630C596B-A405-4686-BEC8-260A5E6BC9FF}"/>
              </a:ext>
            </a:extLst>
          </p:cNvPr>
          <p:cNvSpPr/>
          <p:nvPr/>
        </p:nvSpPr>
        <p:spPr bwMode="auto">
          <a:xfrm>
            <a:off x="3197226" y="1022351"/>
            <a:ext cx="258763"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0" name="Oval 679">
            <a:extLst>
              <a:ext uri="{FF2B5EF4-FFF2-40B4-BE49-F238E27FC236}">
                <a16:creationId xmlns:a16="http://schemas.microsoft.com/office/drawing/2014/main" xmlns="" id="{8412F26B-5F91-49BE-8144-04A0C9CCD767}"/>
              </a:ext>
            </a:extLst>
          </p:cNvPr>
          <p:cNvSpPr/>
          <p:nvPr/>
        </p:nvSpPr>
        <p:spPr bwMode="auto">
          <a:xfrm>
            <a:off x="3386138" y="987426"/>
            <a:ext cx="260350" cy="2825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70736" name="Group 250">
            <a:extLst>
              <a:ext uri="{FF2B5EF4-FFF2-40B4-BE49-F238E27FC236}">
                <a16:creationId xmlns:a16="http://schemas.microsoft.com/office/drawing/2014/main" xmlns="" id="{EA69ECDF-546F-45A3-8A98-1A4F790521A9}"/>
              </a:ext>
            </a:extLst>
          </p:cNvPr>
          <p:cNvGrpSpPr>
            <a:grpSpLocks/>
          </p:cNvGrpSpPr>
          <p:nvPr/>
        </p:nvGrpSpPr>
        <p:grpSpPr bwMode="auto">
          <a:xfrm>
            <a:off x="7494589" y="1970089"/>
            <a:ext cx="111125" cy="236537"/>
            <a:chOff x="7391400" y="1447800"/>
            <a:chExt cx="228600" cy="685800"/>
          </a:xfrm>
        </p:grpSpPr>
        <p:sp>
          <p:nvSpPr>
            <p:cNvPr id="682" name="Freeform 681">
              <a:extLst>
                <a:ext uri="{FF2B5EF4-FFF2-40B4-BE49-F238E27FC236}">
                  <a16:creationId xmlns:a16="http://schemas.microsoft.com/office/drawing/2014/main" xmlns="" id="{7A21CEB2-309A-431C-AA06-14B6E8FE6F9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3" name="Freeform 682">
              <a:extLst>
                <a:ext uri="{FF2B5EF4-FFF2-40B4-BE49-F238E27FC236}">
                  <a16:creationId xmlns:a16="http://schemas.microsoft.com/office/drawing/2014/main" xmlns="" id="{7F236006-DAEA-4016-A16B-91148C3E1A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4" name="Oval 683">
              <a:extLst>
                <a:ext uri="{FF2B5EF4-FFF2-40B4-BE49-F238E27FC236}">
                  <a16:creationId xmlns:a16="http://schemas.microsoft.com/office/drawing/2014/main" xmlns="" id="{760C7479-5EC3-47F6-AC68-FC01DEA67D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7" name="Group 258">
            <a:extLst>
              <a:ext uri="{FF2B5EF4-FFF2-40B4-BE49-F238E27FC236}">
                <a16:creationId xmlns:a16="http://schemas.microsoft.com/office/drawing/2014/main" xmlns="" id="{CDC4C3C6-C4F6-432C-9E82-EF0DC25623BD}"/>
              </a:ext>
            </a:extLst>
          </p:cNvPr>
          <p:cNvGrpSpPr>
            <a:grpSpLocks/>
          </p:cNvGrpSpPr>
          <p:nvPr/>
        </p:nvGrpSpPr>
        <p:grpSpPr bwMode="auto">
          <a:xfrm>
            <a:off x="7605714" y="1970089"/>
            <a:ext cx="111125" cy="236537"/>
            <a:chOff x="7391400" y="1447800"/>
            <a:chExt cx="228600" cy="685800"/>
          </a:xfrm>
        </p:grpSpPr>
        <p:sp>
          <p:nvSpPr>
            <p:cNvPr id="690" name="Freeform 689">
              <a:extLst>
                <a:ext uri="{FF2B5EF4-FFF2-40B4-BE49-F238E27FC236}">
                  <a16:creationId xmlns:a16="http://schemas.microsoft.com/office/drawing/2014/main" xmlns="" id="{F104B11A-7A0E-4C24-8C63-F3F7F9AF954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1" name="Freeform 690">
              <a:extLst>
                <a:ext uri="{FF2B5EF4-FFF2-40B4-BE49-F238E27FC236}">
                  <a16:creationId xmlns:a16="http://schemas.microsoft.com/office/drawing/2014/main" xmlns="" id="{B46EDC02-BDC0-4AA5-8E08-89304EBAF615}"/>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2" name="Oval 691">
              <a:extLst>
                <a:ext uri="{FF2B5EF4-FFF2-40B4-BE49-F238E27FC236}">
                  <a16:creationId xmlns:a16="http://schemas.microsoft.com/office/drawing/2014/main" xmlns="" id="{AACE44DD-AA48-495C-9D3C-85723AA4C7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8" name="Group 266">
            <a:extLst>
              <a:ext uri="{FF2B5EF4-FFF2-40B4-BE49-F238E27FC236}">
                <a16:creationId xmlns:a16="http://schemas.microsoft.com/office/drawing/2014/main" xmlns="" id="{7A39B979-F3BD-4CF4-AB7E-C4A52669CC92}"/>
              </a:ext>
            </a:extLst>
          </p:cNvPr>
          <p:cNvGrpSpPr>
            <a:grpSpLocks/>
          </p:cNvGrpSpPr>
          <p:nvPr/>
        </p:nvGrpSpPr>
        <p:grpSpPr bwMode="auto">
          <a:xfrm>
            <a:off x="7716839" y="1970089"/>
            <a:ext cx="111125" cy="236537"/>
            <a:chOff x="7391400" y="1447800"/>
            <a:chExt cx="228600" cy="685800"/>
          </a:xfrm>
        </p:grpSpPr>
        <p:sp>
          <p:nvSpPr>
            <p:cNvPr id="698" name="Freeform 697">
              <a:extLst>
                <a:ext uri="{FF2B5EF4-FFF2-40B4-BE49-F238E27FC236}">
                  <a16:creationId xmlns:a16="http://schemas.microsoft.com/office/drawing/2014/main" xmlns="" id="{6033D76E-6C98-4122-83DA-75D9A52039F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9" name="Freeform 698">
              <a:extLst>
                <a:ext uri="{FF2B5EF4-FFF2-40B4-BE49-F238E27FC236}">
                  <a16:creationId xmlns:a16="http://schemas.microsoft.com/office/drawing/2014/main" xmlns="" id="{39B6CD70-60EC-4C6E-9664-1B4A7D78507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0" name="Oval 699">
              <a:extLst>
                <a:ext uri="{FF2B5EF4-FFF2-40B4-BE49-F238E27FC236}">
                  <a16:creationId xmlns:a16="http://schemas.microsoft.com/office/drawing/2014/main" xmlns="" id="{55AF6BB4-CCDE-4C71-9617-C87253221E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39" name="Group 274">
            <a:extLst>
              <a:ext uri="{FF2B5EF4-FFF2-40B4-BE49-F238E27FC236}">
                <a16:creationId xmlns:a16="http://schemas.microsoft.com/office/drawing/2014/main" xmlns="" id="{B23619FA-8FB8-405C-AFFD-19D13FCC80E8}"/>
              </a:ext>
            </a:extLst>
          </p:cNvPr>
          <p:cNvGrpSpPr>
            <a:grpSpLocks/>
          </p:cNvGrpSpPr>
          <p:nvPr/>
        </p:nvGrpSpPr>
        <p:grpSpPr bwMode="auto">
          <a:xfrm>
            <a:off x="7937501" y="1970089"/>
            <a:ext cx="111125" cy="236537"/>
            <a:chOff x="7391400" y="1447800"/>
            <a:chExt cx="228600" cy="685800"/>
          </a:xfrm>
        </p:grpSpPr>
        <p:sp>
          <p:nvSpPr>
            <p:cNvPr id="706" name="Freeform 705">
              <a:extLst>
                <a:ext uri="{FF2B5EF4-FFF2-40B4-BE49-F238E27FC236}">
                  <a16:creationId xmlns:a16="http://schemas.microsoft.com/office/drawing/2014/main" xmlns="" id="{0C564126-62F1-42A1-A3A2-A75D6BA2AD0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7" name="Freeform 706">
              <a:extLst>
                <a:ext uri="{FF2B5EF4-FFF2-40B4-BE49-F238E27FC236}">
                  <a16:creationId xmlns:a16="http://schemas.microsoft.com/office/drawing/2014/main" xmlns="" id="{3C636949-3347-4A1A-941E-7EE10AB02AB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8" name="Oval 707">
              <a:extLst>
                <a:ext uri="{FF2B5EF4-FFF2-40B4-BE49-F238E27FC236}">
                  <a16:creationId xmlns:a16="http://schemas.microsoft.com/office/drawing/2014/main" xmlns="" id="{6E76942D-7788-4300-A164-68A76086F3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0" name="Group 325">
            <a:extLst>
              <a:ext uri="{FF2B5EF4-FFF2-40B4-BE49-F238E27FC236}">
                <a16:creationId xmlns:a16="http://schemas.microsoft.com/office/drawing/2014/main" xmlns="" id="{F88EC003-B56B-4A08-B48B-2BAAA368C509}"/>
              </a:ext>
            </a:extLst>
          </p:cNvPr>
          <p:cNvGrpSpPr>
            <a:grpSpLocks/>
          </p:cNvGrpSpPr>
          <p:nvPr/>
        </p:nvGrpSpPr>
        <p:grpSpPr bwMode="auto">
          <a:xfrm>
            <a:off x="7827964" y="1970089"/>
            <a:ext cx="111125" cy="236537"/>
            <a:chOff x="7391400" y="1447800"/>
            <a:chExt cx="228600" cy="685800"/>
          </a:xfrm>
        </p:grpSpPr>
        <p:sp>
          <p:nvSpPr>
            <p:cNvPr id="714" name="Freeform 713">
              <a:extLst>
                <a:ext uri="{FF2B5EF4-FFF2-40B4-BE49-F238E27FC236}">
                  <a16:creationId xmlns:a16="http://schemas.microsoft.com/office/drawing/2014/main" xmlns="" id="{D1BC8E34-D149-4F02-AD28-76182D71770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5" name="Freeform 714">
              <a:extLst>
                <a:ext uri="{FF2B5EF4-FFF2-40B4-BE49-F238E27FC236}">
                  <a16:creationId xmlns:a16="http://schemas.microsoft.com/office/drawing/2014/main" xmlns="" id="{1F981D58-9292-42F5-B3E6-1AFF19545EE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6" name="Oval 715">
              <a:extLst>
                <a:ext uri="{FF2B5EF4-FFF2-40B4-BE49-F238E27FC236}">
                  <a16:creationId xmlns:a16="http://schemas.microsoft.com/office/drawing/2014/main" xmlns="" id="{377D3765-9B4D-40D1-B1FC-67FE7EA141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1" name="Group 250">
            <a:extLst>
              <a:ext uri="{FF2B5EF4-FFF2-40B4-BE49-F238E27FC236}">
                <a16:creationId xmlns:a16="http://schemas.microsoft.com/office/drawing/2014/main" xmlns="" id="{9246533C-A154-4C39-9645-3E9BA9184A41}"/>
              </a:ext>
            </a:extLst>
          </p:cNvPr>
          <p:cNvGrpSpPr>
            <a:grpSpLocks/>
          </p:cNvGrpSpPr>
          <p:nvPr/>
        </p:nvGrpSpPr>
        <p:grpSpPr bwMode="auto">
          <a:xfrm>
            <a:off x="6926264" y="1970089"/>
            <a:ext cx="111125" cy="236537"/>
            <a:chOff x="7391400" y="1447800"/>
            <a:chExt cx="228600" cy="685800"/>
          </a:xfrm>
        </p:grpSpPr>
        <p:sp>
          <p:nvSpPr>
            <p:cNvPr id="722" name="Freeform 721">
              <a:extLst>
                <a:ext uri="{FF2B5EF4-FFF2-40B4-BE49-F238E27FC236}">
                  <a16:creationId xmlns:a16="http://schemas.microsoft.com/office/drawing/2014/main" xmlns="" id="{4F75DDB3-B436-478B-996E-F30DC11C1C7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3" name="Freeform 722">
              <a:extLst>
                <a:ext uri="{FF2B5EF4-FFF2-40B4-BE49-F238E27FC236}">
                  <a16:creationId xmlns:a16="http://schemas.microsoft.com/office/drawing/2014/main" xmlns="" id="{E0CF047E-E3D6-4B6E-9FC2-411D7CABBEE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4" name="Oval 723">
              <a:extLst>
                <a:ext uri="{FF2B5EF4-FFF2-40B4-BE49-F238E27FC236}">
                  <a16:creationId xmlns:a16="http://schemas.microsoft.com/office/drawing/2014/main" xmlns="" id="{2EE4129D-98EC-491B-83FD-28A577C354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2" name="Group 258">
            <a:extLst>
              <a:ext uri="{FF2B5EF4-FFF2-40B4-BE49-F238E27FC236}">
                <a16:creationId xmlns:a16="http://schemas.microsoft.com/office/drawing/2014/main" xmlns="" id="{89B24E78-F5BE-4979-BCE4-D61FF7792C7F}"/>
              </a:ext>
            </a:extLst>
          </p:cNvPr>
          <p:cNvGrpSpPr>
            <a:grpSpLocks/>
          </p:cNvGrpSpPr>
          <p:nvPr/>
        </p:nvGrpSpPr>
        <p:grpSpPr bwMode="auto">
          <a:xfrm>
            <a:off x="7037389" y="1970089"/>
            <a:ext cx="111125" cy="236537"/>
            <a:chOff x="7391400" y="1447800"/>
            <a:chExt cx="228600" cy="685800"/>
          </a:xfrm>
        </p:grpSpPr>
        <p:sp>
          <p:nvSpPr>
            <p:cNvPr id="730" name="Freeform 729">
              <a:extLst>
                <a:ext uri="{FF2B5EF4-FFF2-40B4-BE49-F238E27FC236}">
                  <a16:creationId xmlns:a16="http://schemas.microsoft.com/office/drawing/2014/main" xmlns="" id="{6C19D167-AE10-4BA9-AADC-06CB734F1FA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1" name="Freeform 730">
              <a:extLst>
                <a:ext uri="{FF2B5EF4-FFF2-40B4-BE49-F238E27FC236}">
                  <a16:creationId xmlns:a16="http://schemas.microsoft.com/office/drawing/2014/main" xmlns="" id="{B5EB2111-E430-43B5-919F-11B8A8F06BD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2" name="Oval 731">
              <a:extLst>
                <a:ext uri="{FF2B5EF4-FFF2-40B4-BE49-F238E27FC236}">
                  <a16:creationId xmlns:a16="http://schemas.microsoft.com/office/drawing/2014/main" xmlns="" id="{6009FC46-C1D9-4AE9-A800-643A6AC300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3" name="Group 266">
            <a:extLst>
              <a:ext uri="{FF2B5EF4-FFF2-40B4-BE49-F238E27FC236}">
                <a16:creationId xmlns:a16="http://schemas.microsoft.com/office/drawing/2014/main" xmlns="" id="{8EF4F4D9-5A6B-422D-AA39-8C9771CED421}"/>
              </a:ext>
            </a:extLst>
          </p:cNvPr>
          <p:cNvGrpSpPr>
            <a:grpSpLocks/>
          </p:cNvGrpSpPr>
          <p:nvPr/>
        </p:nvGrpSpPr>
        <p:grpSpPr bwMode="auto">
          <a:xfrm>
            <a:off x="7148514" y="1970089"/>
            <a:ext cx="111125" cy="236537"/>
            <a:chOff x="7391400" y="1447800"/>
            <a:chExt cx="228600" cy="685800"/>
          </a:xfrm>
        </p:grpSpPr>
        <p:sp>
          <p:nvSpPr>
            <p:cNvPr id="738" name="Freeform 737">
              <a:extLst>
                <a:ext uri="{FF2B5EF4-FFF2-40B4-BE49-F238E27FC236}">
                  <a16:creationId xmlns:a16="http://schemas.microsoft.com/office/drawing/2014/main" xmlns="" id="{DCDEA3C1-1F5F-419E-B5F5-685D7DD9DC74}"/>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9" name="Freeform 738">
              <a:extLst>
                <a:ext uri="{FF2B5EF4-FFF2-40B4-BE49-F238E27FC236}">
                  <a16:creationId xmlns:a16="http://schemas.microsoft.com/office/drawing/2014/main" xmlns="" id="{D6B94742-12DF-4398-8454-B6A94DAF9FC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0" name="Oval 739">
              <a:extLst>
                <a:ext uri="{FF2B5EF4-FFF2-40B4-BE49-F238E27FC236}">
                  <a16:creationId xmlns:a16="http://schemas.microsoft.com/office/drawing/2014/main" xmlns="" id="{A78ED0B9-A1D3-4E25-A56B-AD5F3EA9604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4" name="Group 274">
            <a:extLst>
              <a:ext uri="{FF2B5EF4-FFF2-40B4-BE49-F238E27FC236}">
                <a16:creationId xmlns:a16="http://schemas.microsoft.com/office/drawing/2014/main" xmlns="" id="{93FFB4D6-5C85-4E43-82A2-9263D1687531}"/>
              </a:ext>
            </a:extLst>
          </p:cNvPr>
          <p:cNvGrpSpPr>
            <a:grpSpLocks/>
          </p:cNvGrpSpPr>
          <p:nvPr/>
        </p:nvGrpSpPr>
        <p:grpSpPr bwMode="auto">
          <a:xfrm>
            <a:off x="7369176" y="1970089"/>
            <a:ext cx="111125" cy="236537"/>
            <a:chOff x="7391400" y="1447800"/>
            <a:chExt cx="228600" cy="685800"/>
          </a:xfrm>
        </p:grpSpPr>
        <p:sp>
          <p:nvSpPr>
            <p:cNvPr id="746" name="Freeform 745">
              <a:extLst>
                <a:ext uri="{FF2B5EF4-FFF2-40B4-BE49-F238E27FC236}">
                  <a16:creationId xmlns:a16="http://schemas.microsoft.com/office/drawing/2014/main" xmlns="" id="{4E015EF0-33D7-4536-BCC9-110EBF59DFA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7" name="Freeform 746">
              <a:extLst>
                <a:ext uri="{FF2B5EF4-FFF2-40B4-BE49-F238E27FC236}">
                  <a16:creationId xmlns:a16="http://schemas.microsoft.com/office/drawing/2014/main" xmlns="" id="{4EFEEDFE-0554-4FC6-A52F-9628DF4506E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8" name="Oval 747">
              <a:extLst>
                <a:ext uri="{FF2B5EF4-FFF2-40B4-BE49-F238E27FC236}">
                  <a16:creationId xmlns:a16="http://schemas.microsoft.com/office/drawing/2014/main" xmlns="" id="{17EB75ED-362D-4B06-9B9B-5686B93DAF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5" name="Group 325">
            <a:extLst>
              <a:ext uri="{FF2B5EF4-FFF2-40B4-BE49-F238E27FC236}">
                <a16:creationId xmlns:a16="http://schemas.microsoft.com/office/drawing/2014/main" xmlns="" id="{C8B6E04D-6066-45BC-82F8-2666262D8CEF}"/>
              </a:ext>
            </a:extLst>
          </p:cNvPr>
          <p:cNvGrpSpPr>
            <a:grpSpLocks/>
          </p:cNvGrpSpPr>
          <p:nvPr/>
        </p:nvGrpSpPr>
        <p:grpSpPr bwMode="auto">
          <a:xfrm>
            <a:off x="7259639" y="1970089"/>
            <a:ext cx="111125" cy="236537"/>
            <a:chOff x="7391400" y="1447800"/>
            <a:chExt cx="228600" cy="685800"/>
          </a:xfrm>
        </p:grpSpPr>
        <p:sp>
          <p:nvSpPr>
            <p:cNvPr id="754" name="Freeform 753">
              <a:extLst>
                <a:ext uri="{FF2B5EF4-FFF2-40B4-BE49-F238E27FC236}">
                  <a16:creationId xmlns:a16="http://schemas.microsoft.com/office/drawing/2014/main" xmlns="" id="{49481B07-C016-472C-9158-293AE79AC2E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5" name="Freeform 754">
              <a:extLst>
                <a:ext uri="{FF2B5EF4-FFF2-40B4-BE49-F238E27FC236}">
                  <a16:creationId xmlns:a16="http://schemas.microsoft.com/office/drawing/2014/main" xmlns="" id="{437650EB-819F-428B-B5C7-81000012177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6" name="Oval 755">
              <a:extLst>
                <a:ext uri="{FF2B5EF4-FFF2-40B4-BE49-F238E27FC236}">
                  <a16:creationId xmlns:a16="http://schemas.microsoft.com/office/drawing/2014/main" xmlns="" id="{CA681006-30A0-4EA2-BC1E-7094CA6EBD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6" name="Group 77">
            <a:extLst>
              <a:ext uri="{FF2B5EF4-FFF2-40B4-BE49-F238E27FC236}">
                <a16:creationId xmlns:a16="http://schemas.microsoft.com/office/drawing/2014/main" xmlns="" id="{C83C4E2C-51E7-409D-A66A-7EB88B4CBE98}"/>
              </a:ext>
            </a:extLst>
          </p:cNvPr>
          <p:cNvGrpSpPr>
            <a:grpSpLocks/>
          </p:cNvGrpSpPr>
          <p:nvPr/>
        </p:nvGrpSpPr>
        <p:grpSpPr bwMode="auto">
          <a:xfrm>
            <a:off x="8042276" y="1970089"/>
            <a:ext cx="111125" cy="236537"/>
            <a:chOff x="7391400" y="1447800"/>
            <a:chExt cx="228600" cy="685800"/>
          </a:xfrm>
        </p:grpSpPr>
        <p:sp>
          <p:nvSpPr>
            <p:cNvPr id="762" name="Freeform 761">
              <a:extLst>
                <a:ext uri="{FF2B5EF4-FFF2-40B4-BE49-F238E27FC236}">
                  <a16:creationId xmlns:a16="http://schemas.microsoft.com/office/drawing/2014/main" xmlns="" id="{98478BFE-6B23-459A-97EB-141482F45DF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3" name="Freeform 762">
              <a:extLst>
                <a:ext uri="{FF2B5EF4-FFF2-40B4-BE49-F238E27FC236}">
                  <a16:creationId xmlns:a16="http://schemas.microsoft.com/office/drawing/2014/main" xmlns="" id="{E3C87083-5A5E-4CB0-98EC-28F9925EA39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4" name="Oval 763">
              <a:extLst>
                <a:ext uri="{FF2B5EF4-FFF2-40B4-BE49-F238E27FC236}">
                  <a16:creationId xmlns:a16="http://schemas.microsoft.com/office/drawing/2014/main" xmlns="" id="{57BDD51B-DF94-480B-AF41-FD2AD7E6B9E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7" name="Group 85">
            <a:extLst>
              <a:ext uri="{FF2B5EF4-FFF2-40B4-BE49-F238E27FC236}">
                <a16:creationId xmlns:a16="http://schemas.microsoft.com/office/drawing/2014/main" xmlns="" id="{257D8BF0-1508-4DAC-AED1-AB5128FEAC1E}"/>
              </a:ext>
            </a:extLst>
          </p:cNvPr>
          <p:cNvGrpSpPr>
            <a:grpSpLocks/>
          </p:cNvGrpSpPr>
          <p:nvPr/>
        </p:nvGrpSpPr>
        <p:grpSpPr bwMode="auto">
          <a:xfrm>
            <a:off x="8153401" y="1970089"/>
            <a:ext cx="111125" cy="236537"/>
            <a:chOff x="7391400" y="1447800"/>
            <a:chExt cx="228600" cy="685800"/>
          </a:xfrm>
        </p:grpSpPr>
        <p:sp>
          <p:nvSpPr>
            <p:cNvPr id="770" name="Freeform 769">
              <a:extLst>
                <a:ext uri="{FF2B5EF4-FFF2-40B4-BE49-F238E27FC236}">
                  <a16:creationId xmlns:a16="http://schemas.microsoft.com/office/drawing/2014/main" xmlns="" id="{BC5F20F1-28EE-4BE1-922D-B391084E0C8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1" name="Freeform 770">
              <a:extLst>
                <a:ext uri="{FF2B5EF4-FFF2-40B4-BE49-F238E27FC236}">
                  <a16:creationId xmlns:a16="http://schemas.microsoft.com/office/drawing/2014/main" xmlns="" id="{C7F41181-ACD7-4EF7-9EA1-3C9A5E7C5FB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2" name="Oval 771">
              <a:extLst>
                <a:ext uri="{FF2B5EF4-FFF2-40B4-BE49-F238E27FC236}">
                  <a16:creationId xmlns:a16="http://schemas.microsoft.com/office/drawing/2014/main" xmlns="" id="{4585377E-3DAB-4261-A6E1-3A3910B1C8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8" name="Group 285">
            <a:extLst>
              <a:ext uri="{FF2B5EF4-FFF2-40B4-BE49-F238E27FC236}">
                <a16:creationId xmlns:a16="http://schemas.microsoft.com/office/drawing/2014/main" xmlns="" id="{A9C2E6E3-CCE8-4FCC-B74E-98ACD3AD48A4}"/>
              </a:ext>
            </a:extLst>
          </p:cNvPr>
          <p:cNvGrpSpPr>
            <a:grpSpLocks/>
          </p:cNvGrpSpPr>
          <p:nvPr/>
        </p:nvGrpSpPr>
        <p:grpSpPr bwMode="auto">
          <a:xfrm>
            <a:off x="8264526" y="1970089"/>
            <a:ext cx="111125" cy="236537"/>
            <a:chOff x="7391400" y="1447800"/>
            <a:chExt cx="228600" cy="685800"/>
          </a:xfrm>
        </p:grpSpPr>
        <p:sp>
          <p:nvSpPr>
            <p:cNvPr id="778" name="Freeform 777">
              <a:extLst>
                <a:ext uri="{FF2B5EF4-FFF2-40B4-BE49-F238E27FC236}">
                  <a16:creationId xmlns:a16="http://schemas.microsoft.com/office/drawing/2014/main" xmlns="" id="{BEEF20CC-8861-4433-9231-3FAF651DF5D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9" name="Freeform 778">
              <a:extLst>
                <a:ext uri="{FF2B5EF4-FFF2-40B4-BE49-F238E27FC236}">
                  <a16:creationId xmlns:a16="http://schemas.microsoft.com/office/drawing/2014/main" xmlns="" id="{2EF1A95A-B0EE-43F4-9E46-FD9E13883F9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0" name="Oval 779">
              <a:extLst>
                <a:ext uri="{FF2B5EF4-FFF2-40B4-BE49-F238E27FC236}">
                  <a16:creationId xmlns:a16="http://schemas.microsoft.com/office/drawing/2014/main" xmlns="" id="{B55D4CAF-3926-459E-AB2D-1CFFBE04456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49" name="Group 293">
            <a:extLst>
              <a:ext uri="{FF2B5EF4-FFF2-40B4-BE49-F238E27FC236}">
                <a16:creationId xmlns:a16="http://schemas.microsoft.com/office/drawing/2014/main" xmlns="" id="{A756AB4F-FACB-4B89-827D-05F9B43C37E3}"/>
              </a:ext>
            </a:extLst>
          </p:cNvPr>
          <p:cNvGrpSpPr>
            <a:grpSpLocks/>
          </p:cNvGrpSpPr>
          <p:nvPr/>
        </p:nvGrpSpPr>
        <p:grpSpPr bwMode="auto">
          <a:xfrm>
            <a:off x="8375651" y="1970089"/>
            <a:ext cx="111125" cy="236537"/>
            <a:chOff x="7391400" y="1447800"/>
            <a:chExt cx="228600" cy="685800"/>
          </a:xfrm>
        </p:grpSpPr>
        <p:sp>
          <p:nvSpPr>
            <p:cNvPr id="786" name="Freeform 785">
              <a:extLst>
                <a:ext uri="{FF2B5EF4-FFF2-40B4-BE49-F238E27FC236}">
                  <a16:creationId xmlns:a16="http://schemas.microsoft.com/office/drawing/2014/main" xmlns="" id="{16BCD840-425D-4656-A9EB-86472D55C1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7" name="Freeform 786">
              <a:extLst>
                <a:ext uri="{FF2B5EF4-FFF2-40B4-BE49-F238E27FC236}">
                  <a16:creationId xmlns:a16="http://schemas.microsoft.com/office/drawing/2014/main" xmlns="" id="{AC29033F-9815-47C5-98F8-7D6D5EE6D9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8" name="Oval 787">
              <a:extLst>
                <a:ext uri="{FF2B5EF4-FFF2-40B4-BE49-F238E27FC236}">
                  <a16:creationId xmlns:a16="http://schemas.microsoft.com/office/drawing/2014/main" xmlns="" id="{F668F7EE-5029-46E4-BFD4-2CED8FDC289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0" name="Group 301">
            <a:extLst>
              <a:ext uri="{FF2B5EF4-FFF2-40B4-BE49-F238E27FC236}">
                <a16:creationId xmlns:a16="http://schemas.microsoft.com/office/drawing/2014/main" xmlns="" id="{3B28A519-9BE7-428F-ACAB-5EF4264B3176}"/>
              </a:ext>
            </a:extLst>
          </p:cNvPr>
          <p:cNvGrpSpPr>
            <a:grpSpLocks/>
          </p:cNvGrpSpPr>
          <p:nvPr/>
        </p:nvGrpSpPr>
        <p:grpSpPr bwMode="auto">
          <a:xfrm>
            <a:off x="8486776" y="1970089"/>
            <a:ext cx="111125" cy="236537"/>
            <a:chOff x="7391400" y="1447800"/>
            <a:chExt cx="228600" cy="685800"/>
          </a:xfrm>
        </p:grpSpPr>
        <p:sp>
          <p:nvSpPr>
            <p:cNvPr id="794" name="Freeform 793">
              <a:extLst>
                <a:ext uri="{FF2B5EF4-FFF2-40B4-BE49-F238E27FC236}">
                  <a16:creationId xmlns:a16="http://schemas.microsoft.com/office/drawing/2014/main" xmlns="" id="{F97BA14E-B9EA-427D-886B-2AAAAA7FF26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5" name="Freeform 794">
              <a:extLst>
                <a:ext uri="{FF2B5EF4-FFF2-40B4-BE49-F238E27FC236}">
                  <a16:creationId xmlns:a16="http://schemas.microsoft.com/office/drawing/2014/main" xmlns="" id="{E57314CB-B4D9-4F69-AD10-B7592B3DBB9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6" name="Oval 795">
              <a:extLst>
                <a:ext uri="{FF2B5EF4-FFF2-40B4-BE49-F238E27FC236}">
                  <a16:creationId xmlns:a16="http://schemas.microsoft.com/office/drawing/2014/main" xmlns="" id="{56BCC986-F2F1-4807-9886-E4C0A2882CC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1" name="Group 309">
            <a:extLst>
              <a:ext uri="{FF2B5EF4-FFF2-40B4-BE49-F238E27FC236}">
                <a16:creationId xmlns:a16="http://schemas.microsoft.com/office/drawing/2014/main" xmlns="" id="{7F15CD44-58B9-4AF7-8060-8EBBED65B184}"/>
              </a:ext>
            </a:extLst>
          </p:cNvPr>
          <p:cNvGrpSpPr>
            <a:grpSpLocks/>
          </p:cNvGrpSpPr>
          <p:nvPr/>
        </p:nvGrpSpPr>
        <p:grpSpPr bwMode="auto">
          <a:xfrm>
            <a:off x="8597901" y="1970089"/>
            <a:ext cx="111125" cy="236537"/>
            <a:chOff x="7391400" y="1447800"/>
            <a:chExt cx="228600" cy="685800"/>
          </a:xfrm>
        </p:grpSpPr>
        <p:sp>
          <p:nvSpPr>
            <p:cNvPr id="802" name="Freeform 801">
              <a:extLst>
                <a:ext uri="{FF2B5EF4-FFF2-40B4-BE49-F238E27FC236}">
                  <a16:creationId xmlns:a16="http://schemas.microsoft.com/office/drawing/2014/main" xmlns="" id="{0AB76863-8C47-42FF-92FF-D81CEE1EFB8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3" name="Freeform 802">
              <a:extLst>
                <a:ext uri="{FF2B5EF4-FFF2-40B4-BE49-F238E27FC236}">
                  <a16:creationId xmlns:a16="http://schemas.microsoft.com/office/drawing/2014/main" xmlns="" id="{6666FD2A-E320-4CBA-95DA-7D763FC36B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4" name="Oval 803">
              <a:extLst>
                <a:ext uri="{FF2B5EF4-FFF2-40B4-BE49-F238E27FC236}">
                  <a16:creationId xmlns:a16="http://schemas.microsoft.com/office/drawing/2014/main" xmlns="" id="{21D447B7-B80B-40D8-BAB2-79D6346A82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2" name="Group 274">
            <a:extLst>
              <a:ext uri="{FF2B5EF4-FFF2-40B4-BE49-F238E27FC236}">
                <a16:creationId xmlns:a16="http://schemas.microsoft.com/office/drawing/2014/main" xmlns="" id="{E3BB3A1C-D7C0-4886-850F-2B3369B1456A}"/>
              </a:ext>
            </a:extLst>
          </p:cNvPr>
          <p:cNvGrpSpPr>
            <a:grpSpLocks/>
          </p:cNvGrpSpPr>
          <p:nvPr/>
        </p:nvGrpSpPr>
        <p:grpSpPr bwMode="auto">
          <a:xfrm>
            <a:off x="8704264" y="1970089"/>
            <a:ext cx="111125" cy="236537"/>
            <a:chOff x="7391400" y="1447800"/>
            <a:chExt cx="228600" cy="685800"/>
          </a:xfrm>
        </p:grpSpPr>
        <p:sp>
          <p:nvSpPr>
            <p:cNvPr id="810" name="Freeform 809">
              <a:extLst>
                <a:ext uri="{FF2B5EF4-FFF2-40B4-BE49-F238E27FC236}">
                  <a16:creationId xmlns:a16="http://schemas.microsoft.com/office/drawing/2014/main" xmlns="" id="{1AE1F960-CCEB-4FAA-B0C5-AFE3B6A58FE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1" name="Freeform 810">
              <a:extLst>
                <a:ext uri="{FF2B5EF4-FFF2-40B4-BE49-F238E27FC236}">
                  <a16:creationId xmlns:a16="http://schemas.microsoft.com/office/drawing/2014/main" xmlns="" id="{379544B9-3338-4EE6-8480-39F5E57A4D1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2" name="Oval 811">
              <a:extLst>
                <a:ext uri="{FF2B5EF4-FFF2-40B4-BE49-F238E27FC236}">
                  <a16:creationId xmlns:a16="http://schemas.microsoft.com/office/drawing/2014/main" xmlns="" id="{3BBA7174-5D05-403D-9D79-1ABC6546649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3" name="Group 250">
            <a:extLst>
              <a:ext uri="{FF2B5EF4-FFF2-40B4-BE49-F238E27FC236}">
                <a16:creationId xmlns:a16="http://schemas.microsoft.com/office/drawing/2014/main" xmlns="" id="{EF724F3B-AA4B-4334-A92B-26E9694CCF94}"/>
              </a:ext>
            </a:extLst>
          </p:cNvPr>
          <p:cNvGrpSpPr>
            <a:grpSpLocks/>
          </p:cNvGrpSpPr>
          <p:nvPr/>
        </p:nvGrpSpPr>
        <p:grpSpPr bwMode="auto">
          <a:xfrm>
            <a:off x="8829676" y="1970089"/>
            <a:ext cx="111125" cy="236537"/>
            <a:chOff x="7391400" y="1447800"/>
            <a:chExt cx="228600" cy="685800"/>
          </a:xfrm>
        </p:grpSpPr>
        <p:sp>
          <p:nvSpPr>
            <p:cNvPr id="818" name="Freeform 817">
              <a:extLst>
                <a:ext uri="{FF2B5EF4-FFF2-40B4-BE49-F238E27FC236}">
                  <a16:creationId xmlns:a16="http://schemas.microsoft.com/office/drawing/2014/main" xmlns="" id="{259442A1-C907-4291-8E3E-9ED58674C0F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9" name="Freeform 818">
              <a:extLst>
                <a:ext uri="{FF2B5EF4-FFF2-40B4-BE49-F238E27FC236}">
                  <a16:creationId xmlns:a16="http://schemas.microsoft.com/office/drawing/2014/main" xmlns="" id="{07CAE65A-06EF-4A68-91A7-B19C281CB21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0" name="Oval 819">
              <a:extLst>
                <a:ext uri="{FF2B5EF4-FFF2-40B4-BE49-F238E27FC236}">
                  <a16:creationId xmlns:a16="http://schemas.microsoft.com/office/drawing/2014/main" xmlns="" id="{DB3C5AA2-AC43-49A4-8977-D8924FFC040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4" name="Group 250">
            <a:extLst>
              <a:ext uri="{FF2B5EF4-FFF2-40B4-BE49-F238E27FC236}">
                <a16:creationId xmlns:a16="http://schemas.microsoft.com/office/drawing/2014/main" xmlns="" id="{236C424B-0A0A-461A-8F84-21D9FFBB38FB}"/>
              </a:ext>
            </a:extLst>
          </p:cNvPr>
          <p:cNvGrpSpPr>
            <a:grpSpLocks/>
          </p:cNvGrpSpPr>
          <p:nvPr/>
        </p:nvGrpSpPr>
        <p:grpSpPr bwMode="auto">
          <a:xfrm>
            <a:off x="9521826" y="1970089"/>
            <a:ext cx="111125" cy="236537"/>
            <a:chOff x="7391400" y="1447800"/>
            <a:chExt cx="228600" cy="685800"/>
          </a:xfrm>
        </p:grpSpPr>
        <p:sp>
          <p:nvSpPr>
            <p:cNvPr id="826" name="Freeform 825">
              <a:extLst>
                <a:ext uri="{FF2B5EF4-FFF2-40B4-BE49-F238E27FC236}">
                  <a16:creationId xmlns:a16="http://schemas.microsoft.com/office/drawing/2014/main" xmlns="" id="{690DA86A-8B3E-4773-A63B-D7BBCD75B0E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7" name="Freeform 826">
              <a:extLst>
                <a:ext uri="{FF2B5EF4-FFF2-40B4-BE49-F238E27FC236}">
                  <a16:creationId xmlns:a16="http://schemas.microsoft.com/office/drawing/2014/main" xmlns="" id="{51FA26DC-4CB8-4213-B851-09C5975E4E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8" name="Oval 827">
              <a:extLst>
                <a:ext uri="{FF2B5EF4-FFF2-40B4-BE49-F238E27FC236}">
                  <a16:creationId xmlns:a16="http://schemas.microsoft.com/office/drawing/2014/main" xmlns="" id="{7B5EA18D-992F-412C-A5CF-82ED51D3FE7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5" name="Group 258">
            <a:extLst>
              <a:ext uri="{FF2B5EF4-FFF2-40B4-BE49-F238E27FC236}">
                <a16:creationId xmlns:a16="http://schemas.microsoft.com/office/drawing/2014/main" xmlns="" id="{E1B5A5F8-7749-4D3D-995B-641558E404A3}"/>
              </a:ext>
            </a:extLst>
          </p:cNvPr>
          <p:cNvGrpSpPr>
            <a:grpSpLocks/>
          </p:cNvGrpSpPr>
          <p:nvPr/>
        </p:nvGrpSpPr>
        <p:grpSpPr bwMode="auto">
          <a:xfrm>
            <a:off x="9632951" y="1970089"/>
            <a:ext cx="111125" cy="236537"/>
            <a:chOff x="7391400" y="1447800"/>
            <a:chExt cx="228600" cy="685800"/>
          </a:xfrm>
        </p:grpSpPr>
        <p:sp>
          <p:nvSpPr>
            <p:cNvPr id="834" name="Freeform 833">
              <a:extLst>
                <a:ext uri="{FF2B5EF4-FFF2-40B4-BE49-F238E27FC236}">
                  <a16:creationId xmlns:a16="http://schemas.microsoft.com/office/drawing/2014/main" xmlns="" id="{C111D688-AB4C-4ADD-A09E-E16C632ED8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5" name="Freeform 834">
              <a:extLst>
                <a:ext uri="{FF2B5EF4-FFF2-40B4-BE49-F238E27FC236}">
                  <a16:creationId xmlns:a16="http://schemas.microsoft.com/office/drawing/2014/main" xmlns="" id="{034AB58D-1901-4A16-8986-2B081ABE91F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6" name="Oval 835">
              <a:extLst>
                <a:ext uri="{FF2B5EF4-FFF2-40B4-BE49-F238E27FC236}">
                  <a16:creationId xmlns:a16="http://schemas.microsoft.com/office/drawing/2014/main" xmlns="" id="{9338860D-D9B9-4253-A4AE-4B715135380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6" name="Group 266">
            <a:extLst>
              <a:ext uri="{FF2B5EF4-FFF2-40B4-BE49-F238E27FC236}">
                <a16:creationId xmlns:a16="http://schemas.microsoft.com/office/drawing/2014/main" xmlns="" id="{19DDB41E-2F69-4EEC-8D08-F9F0068A20BD}"/>
              </a:ext>
            </a:extLst>
          </p:cNvPr>
          <p:cNvGrpSpPr>
            <a:grpSpLocks/>
          </p:cNvGrpSpPr>
          <p:nvPr/>
        </p:nvGrpSpPr>
        <p:grpSpPr bwMode="auto">
          <a:xfrm>
            <a:off x="9744075" y="1970089"/>
            <a:ext cx="109538" cy="236537"/>
            <a:chOff x="7391400" y="1447800"/>
            <a:chExt cx="228600" cy="685800"/>
          </a:xfrm>
        </p:grpSpPr>
        <p:sp>
          <p:nvSpPr>
            <p:cNvPr id="842" name="Freeform 841">
              <a:extLst>
                <a:ext uri="{FF2B5EF4-FFF2-40B4-BE49-F238E27FC236}">
                  <a16:creationId xmlns:a16="http://schemas.microsoft.com/office/drawing/2014/main" xmlns="" id="{3F3FEEFB-822A-4B44-A105-2EFD75443E88}"/>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3" name="Freeform 842">
              <a:extLst>
                <a:ext uri="{FF2B5EF4-FFF2-40B4-BE49-F238E27FC236}">
                  <a16:creationId xmlns:a16="http://schemas.microsoft.com/office/drawing/2014/main" xmlns="" id="{7E8C288E-DC8D-437E-9204-F70CE2FB42AE}"/>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4" name="Oval 843">
              <a:extLst>
                <a:ext uri="{FF2B5EF4-FFF2-40B4-BE49-F238E27FC236}">
                  <a16:creationId xmlns:a16="http://schemas.microsoft.com/office/drawing/2014/main" xmlns="" id="{E6221228-9347-4194-AF09-4FF529EC56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7" name="Group 274">
            <a:extLst>
              <a:ext uri="{FF2B5EF4-FFF2-40B4-BE49-F238E27FC236}">
                <a16:creationId xmlns:a16="http://schemas.microsoft.com/office/drawing/2014/main" xmlns="" id="{3141F944-080B-40AD-8329-703612A36E2D}"/>
              </a:ext>
            </a:extLst>
          </p:cNvPr>
          <p:cNvGrpSpPr>
            <a:grpSpLocks/>
          </p:cNvGrpSpPr>
          <p:nvPr/>
        </p:nvGrpSpPr>
        <p:grpSpPr bwMode="auto">
          <a:xfrm>
            <a:off x="9963151" y="1970089"/>
            <a:ext cx="111125" cy="236537"/>
            <a:chOff x="7391400" y="1447800"/>
            <a:chExt cx="228600" cy="685800"/>
          </a:xfrm>
        </p:grpSpPr>
        <p:sp>
          <p:nvSpPr>
            <p:cNvPr id="850" name="Freeform 849">
              <a:extLst>
                <a:ext uri="{FF2B5EF4-FFF2-40B4-BE49-F238E27FC236}">
                  <a16:creationId xmlns:a16="http://schemas.microsoft.com/office/drawing/2014/main" xmlns="" id="{47830847-6D80-40C3-A8D9-706B9B16D22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1" name="Freeform 850">
              <a:extLst>
                <a:ext uri="{FF2B5EF4-FFF2-40B4-BE49-F238E27FC236}">
                  <a16:creationId xmlns:a16="http://schemas.microsoft.com/office/drawing/2014/main" xmlns="" id="{A966842D-E62F-4C2B-B60A-A69C900E81A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2" name="Oval 851">
              <a:extLst>
                <a:ext uri="{FF2B5EF4-FFF2-40B4-BE49-F238E27FC236}">
                  <a16:creationId xmlns:a16="http://schemas.microsoft.com/office/drawing/2014/main" xmlns="" id="{C15D87E3-D0CD-4283-B3C3-A75578D464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8" name="Group 325">
            <a:extLst>
              <a:ext uri="{FF2B5EF4-FFF2-40B4-BE49-F238E27FC236}">
                <a16:creationId xmlns:a16="http://schemas.microsoft.com/office/drawing/2014/main" xmlns="" id="{26DB8D3E-F528-4208-97DB-C4CD463666E0}"/>
              </a:ext>
            </a:extLst>
          </p:cNvPr>
          <p:cNvGrpSpPr>
            <a:grpSpLocks/>
          </p:cNvGrpSpPr>
          <p:nvPr/>
        </p:nvGrpSpPr>
        <p:grpSpPr bwMode="auto">
          <a:xfrm>
            <a:off x="9853614" y="1970089"/>
            <a:ext cx="111125" cy="236537"/>
            <a:chOff x="7391400" y="1447800"/>
            <a:chExt cx="228600" cy="685800"/>
          </a:xfrm>
        </p:grpSpPr>
        <p:sp>
          <p:nvSpPr>
            <p:cNvPr id="858" name="Freeform 857">
              <a:extLst>
                <a:ext uri="{FF2B5EF4-FFF2-40B4-BE49-F238E27FC236}">
                  <a16:creationId xmlns:a16="http://schemas.microsoft.com/office/drawing/2014/main" xmlns="" id="{BEC0DBEF-239C-4A60-8CEB-29E7952C2479}"/>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9" name="Freeform 858">
              <a:extLst>
                <a:ext uri="{FF2B5EF4-FFF2-40B4-BE49-F238E27FC236}">
                  <a16:creationId xmlns:a16="http://schemas.microsoft.com/office/drawing/2014/main" xmlns="" id="{E753C0C6-E6A0-43DE-9C64-D6C35855A45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0" name="Oval 859">
              <a:extLst>
                <a:ext uri="{FF2B5EF4-FFF2-40B4-BE49-F238E27FC236}">
                  <a16:creationId xmlns:a16="http://schemas.microsoft.com/office/drawing/2014/main" xmlns="" id="{B19E0D92-E199-4D12-A805-A6DB939B4A5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59" name="Group 250">
            <a:extLst>
              <a:ext uri="{FF2B5EF4-FFF2-40B4-BE49-F238E27FC236}">
                <a16:creationId xmlns:a16="http://schemas.microsoft.com/office/drawing/2014/main" xmlns="" id="{43761AD8-D4DB-4748-B424-F2239D4BED2D}"/>
              </a:ext>
            </a:extLst>
          </p:cNvPr>
          <p:cNvGrpSpPr>
            <a:grpSpLocks/>
          </p:cNvGrpSpPr>
          <p:nvPr/>
        </p:nvGrpSpPr>
        <p:grpSpPr bwMode="auto">
          <a:xfrm>
            <a:off x="8953501" y="1970089"/>
            <a:ext cx="111125" cy="236537"/>
            <a:chOff x="7391400" y="1447800"/>
            <a:chExt cx="228600" cy="685800"/>
          </a:xfrm>
        </p:grpSpPr>
        <p:sp>
          <p:nvSpPr>
            <p:cNvPr id="866" name="Freeform 865">
              <a:extLst>
                <a:ext uri="{FF2B5EF4-FFF2-40B4-BE49-F238E27FC236}">
                  <a16:creationId xmlns:a16="http://schemas.microsoft.com/office/drawing/2014/main" xmlns="" id="{5D29D42D-3E1E-45F2-97DB-E247135F2C1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7" name="Freeform 866">
              <a:extLst>
                <a:ext uri="{FF2B5EF4-FFF2-40B4-BE49-F238E27FC236}">
                  <a16:creationId xmlns:a16="http://schemas.microsoft.com/office/drawing/2014/main" xmlns="" id="{7E6A413A-7C9D-4E30-861E-ACBB79ADDD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8" name="Oval 867">
              <a:extLst>
                <a:ext uri="{FF2B5EF4-FFF2-40B4-BE49-F238E27FC236}">
                  <a16:creationId xmlns:a16="http://schemas.microsoft.com/office/drawing/2014/main" xmlns="" id="{7B518104-95AA-4602-AA5D-A673ADF2EB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0" name="Group 258">
            <a:extLst>
              <a:ext uri="{FF2B5EF4-FFF2-40B4-BE49-F238E27FC236}">
                <a16:creationId xmlns:a16="http://schemas.microsoft.com/office/drawing/2014/main" xmlns="" id="{8DBD5AA2-5377-4F4E-855D-465A88B1115E}"/>
              </a:ext>
            </a:extLst>
          </p:cNvPr>
          <p:cNvGrpSpPr>
            <a:grpSpLocks/>
          </p:cNvGrpSpPr>
          <p:nvPr/>
        </p:nvGrpSpPr>
        <p:grpSpPr bwMode="auto">
          <a:xfrm>
            <a:off x="9064626" y="1970089"/>
            <a:ext cx="111125" cy="236537"/>
            <a:chOff x="7391400" y="1447800"/>
            <a:chExt cx="228600" cy="685800"/>
          </a:xfrm>
        </p:grpSpPr>
        <p:sp>
          <p:nvSpPr>
            <p:cNvPr id="874" name="Freeform 873">
              <a:extLst>
                <a:ext uri="{FF2B5EF4-FFF2-40B4-BE49-F238E27FC236}">
                  <a16:creationId xmlns:a16="http://schemas.microsoft.com/office/drawing/2014/main" xmlns="" id="{FADA02E9-93EB-4CA4-A56B-9B5AC62B9D4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5" name="Freeform 874">
              <a:extLst>
                <a:ext uri="{FF2B5EF4-FFF2-40B4-BE49-F238E27FC236}">
                  <a16:creationId xmlns:a16="http://schemas.microsoft.com/office/drawing/2014/main" xmlns="" id="{40DD7959-B830-4EE3-808D-A3882900F81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6" name="Oval 875">
              <a:extLst>
                <a:ext uri="{FF2B5EF4-FFF2-40B4-BE49-F238E27FC236}">
                  <a16:creationId xmlns:a16="http://schemas.microsoft.com/office/drawing/2014/main" xmlns="" id="{00F7D5EA-1B6A-4EC2-9C01-1EEC69170B2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1" name="Group 266">
            <a:extLst>
              <a:ext uri="{FF2B5EF4-FFF2-40B4-BE49-F238E27FC236}">
                <a16:creationId xmlns:a16="http://schemas.microsoft.com/office/drawing/2014/main" xmlns="" id="{4556A1F1-5F16-43B5-B4C6-11B0E4F73583}"/>
              </a:ext>
            </a:extLst>
          </p:cNvPr>
          <p:cNvGrpSpPr>
            <a:grpSpLocks/>
          </p:cNvGrpSpPr>
          <p:nvPr/>
        </p:nvGrpSpPr>
        <p:grpSpPr bwMode="auto">
          <a:xfrm>
            <a:off x="9175750" y="1970089"/>
            <a:ext cx="109538" cy="236537"/>
            <a:chOff x="7391400" y="1447800"/>
            <a:chExt cx="228600" cy="685800"/>
          </a:xfrm>
        </p:grpSpPr>
        <p:sp>
          <p:nvSpPr>
            <p:cNvPr id="882" name="Freeform 881">
              <a:extLst>
                <a:ext uri="{FF2B5EF4-FFF2-40B4-BE49-F238E27FC236}">
                  <a16:creationId xmlns:a16="http://schemas.microsoft.com/office/drawing/2014/main" xmlns="" id="{2C8C524C-E019-4D34-86EB-EB5D8C2BBF8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3" name="Freeform 882">
              <a:extLst>
                <a:ext uri="{FF2B5EF4-FFF2-40B4-BE49-F238E27FC236}">
                  <a16:creationId xmlns:a16="http://schemas.microsoft.com/office/drawing/2014/main" xmlns="" id="{0605B382-783E-4E1D-820C-9EFE70AA255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4" name="Oval 883">
              <a:extLst>
                <a:ext uri="{FF2B5EF4-FFF2-40B4-BE49-F238E27FC236}">
                  <a16:creationId xmlns:a16="http://schemas.microsoft.com/office/drawing/2014/main" xmlns="" id="{0613D4AF-9C0D-4D47-BCE8-F432A1137E1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2" name="Group 274">
            <a:extLst>
              <a:ext uri="{FF2B5EF4-FFF2-40B4-BE49-F238E27FC236}">
                <a16:creationId xmlns:a16="http://schemas.microsoft.com/office/drawing/2014/main" xmlns="" id="{1488F215-2038-494A-8E5F-2C2C43B2B0BC}"/>
              </a:ext>
            </a:extLst>
          </p:cNvPr>
          <p:cNvGrpSpPr>
            <a:grpSpLocks/>
          </p:cNvGrpSpPr>
          <p:nvPr/>
        </p:nvGrpSpPr>
        <p:grpSpPr bwMode="auto">
          <a:xfrm>
            <a:off x="9394826" y="1970089"/>
            <a:ext cx="111125" cy="236537"/>
            <a:chOff x="7391400" y="1447800"/>
            <a:chExt cx="228600" cy="685800"/>
          </a:xfrm>
        </p:grpSpPr>
        <p:sp>
          <p:nvSpPr>
            <p:cNvPr id="890" name="Freeform 889">
              <a:extLst>
                <a:ext uri="{FF2B5EF4-FFF2-40B4-BE49-F238E27FC236}">
                  <a16:creationId xmlns:a16="http://schemas.microsoft.com/office/drawing/2014/main" xmlns="" id="{66CA25EC-92C7-4D5A-A834-24D0CA4E25C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1" name="Freeform 890">
              <a:extLst>
                <a:ext uri="{FF2B5EF4-FFF2-40B4-BE49-F238E27FC236}">
                  <a16:creationId xmlns:a16="http://schemas.microsoft.com/office/drawing/2014/main" xmlns="" id="{1C655D2A-8DB0-4E9F-96E4-2D560E33555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2" name="Oval 891">
              <a:extLst>
                <a:ext uri="{FF2B5EF4-FFF2-40B4-BE49-F238E27FC236}">
                  <a16:creationId xmlns:a16="http://schemas.microsoft.com/office/drawing/2014/main" xmlns="" id="{946C5219-90A4-47F6-AD64-8DFEB837A0F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63" name="Group 325">
            <a:extLst>
              <a:ext uri="{FF2B5EF4-FFF2-40B4-BE49-F238E27FC236}">
                <a16:creationId xmlns:a16="http://schemas.microsoft.com/office/drawing/2014/main" xmlns="" id="{A5638134-E106-4411-BCF3-B410289CC319}"/>
              </a:ext>
            </a:extLst>
          </p:cNvPr>
          <p:cNvGrpSpPr>
            <a:grpSpLocks/>
          </p:cNvGrpSpPr>
          <p:nvPr/>
        </p:nvGrpSpPr>
        <p:grpSpPr bwMode="auto">
          <a:xfrm>
            <a:off x="9285288" y="1970089"/>
            <a:ext cx="112712" cy="236537"/>
            <a:chOff x="7391400" y="1447800"/>
            <a:chExt cx="228600" cy="685800"/>
          </a:xfrm>
        </p:grpSpPr>
        <p:sp>
          <p:nvSpPr>
            <p:cNvPr id="898" name="Freeform 897">
              <a:extLst>
                <a:ext uri="{FF2B5EF4-FFF2-40B4-BE49-F238E27FC236}">
                  <a16:creationId xmlns:a16="http://schemas.microsoft.com/office/drawing/2014/main" xmlns="" id="{16E36090-0C42-4CBC-88C5-1FB1C3EDB7C0}"/>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9" name="Freeform 898">
              <a:extLst>
                <a:ext uri="{FF2B5EF4-FFF2-40B4-BE49-F238E27FC236}">
                  <a16:creationId xmlns:a16="http://schemas.microsoft.com/office/drawing/2014/main" xmlns="" id="{109499E8-75E0-47E7-B7DF-5E5D17AF3863}"/>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0" name="Oval 899">
              <a:extLst>
                <a:ext uri="{FF2B5EF4-FFF2-40B4-BE49-F238E27FC236}">
                  <a16:creationId xmlns:a16="http://schemas.microsoft.com/office/drawing/2014/main" xmlns="" id="{FA0B24B6-826B-4069-A868-53567BC812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cxnSp>
        <p:nvCxnSpPr>
          <p:cNvPr id="905" name="Straight Arrow Connector 904">
            <a:extLst>
              <a:ext uri="{FF2B5EF4-FFF2-40B4-BE49-F238E27FC236}">
                <a16:creationId xmlns:a16="http://schemas.microsoft.com/office/drawing/2014/main" xmlns="" id="{0CE61F4E-DE47-416F-A044-61DB18A6751A}"/>
              </a:ext>
            </a:extLst>
          </p:cNvPr>
          <p:cNvCxnSpPr>
            <a:stCxn id="146" idx="4"/>
            <a:endCxn id="917" idx="1"/>
          </p:cNvCxnSpPr>
          <p:nvPr/>
        </p:nvCxnSpPr>
        <p:spPr bwMode="auto">
          <a:xfrm>
            <a:off x="3395664" y="4559301"/>
            <a:ext cx="738187" cy="55721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765" name="Group 127">
            <a:extLst>
              <a:ext uri="{FF2B5EF4-FFF2-40B4-BE49-F238E27FC236}">
                <a16:creationId xmlns:a16="http://schemas.microsoft.com/office/drawing/2014/main" xmlns="" id="{4D7C92B0-0CA1-47EE-A170-1A2375A12991}"/>
              </a:ext>
            </a:extLst>
          </p:cNvPr>
          <p:cNvGrpSpPr>
            <a:grpSpLocks/>
          </p:cNvGrpSpPr>
          <p:nvPr/>
        </p:nvGrpSpPr>
        <p:grpSpPr bwMode="auto">
          <a:xfrm>
            <a:off x="4538664" y="3352800"/>
            <a:ext cx="871537" cy="596900"/>
            <a:chOff x="2477560" y="4419600"/>
            <a:chExt cx="743081" cy="565666"/>
          </a:xfrm>
        </p:grpSpPr>
        <p:sp>
          <p:nvSpPr>
            <p:cNvPr id="908" name="Oval 907">
              <a:extLst>
                <a:ext uri="{FF2B5EF4-FFF2-40B4-BE49-F238E27FC236}">
                  <a16:creationId xmlns:a16="http://schemas.microsoft.com/office/drawing/2014/main" xmlns="" id="{A5A29FCE-B37B-40E9-A2E3-AEF093DDAC4D}"/>
                </a:ext>
              </a:extLst>
            </p:cNvPr>
            <p:cNvSpPr/>
            <p:nvPr/>
          </p:nvSpPr>
          <p:spPr>
            <a:xfrm>
              <a:off x="2477560" y="4419600"/>
              <a:ext cx="743081" cy="565666"/>
            </a:xfrm>
            <a:prstGeom prst="ellipse">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93" name="Rectangle 140">
              <a:extLst>
                <a:ext uri="{FF2B5EF4-FFF2-40B4-BE49-F238E27FC236}">
                  <a16:creationId xmlns:a16="http://schemas.microsoft.com/office/drawing/2014/main" xmlns="" id="{0DE5A725-EA00-4EF0-AF34-ED8F8AB9A421}"/>
                </a:ext>
              </a:extLst>
            </p:cNvPr>
            <p:cNvSpPr>
              <a:spLocks noChangeArrowheads="1"/>
            </p:cNvSpPr>
            <p:nvPr/>
          </p:nvSpPr>
          <p:spPr bwMode="auto">
            <a:xfrm>
              <a:off x="2535980" y="4476690"/>
              <a:ext cx="626238"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SHP2</a:t>
              </a:r>
            </a:p>
          </p:txBody>
        </p:sp>
      </p:grpSp>
      <p:grpSp>
        <p:nvGrpSpPr>
          <p:cNvPr id="70766" name="Group 150">
            <a:extLst>
              <a:ext uri="{FF2B5EF4-FFF2-40B4-BE49-F238E27FC236}">
                <a16:creationId xmlns:a16="http://schemas.microsoft.com/office/drawing/2014/main" xmlns="" id="{49D5A0B3-71BD-4853-8D69-91E208C8EB70}"/>
              </a:ext>
            </a:extLst>
          </p:cNvPr>
          <p:cNvGrpSpPr>
            <a:grpSpLocks/>
          </p:cNvGrpSpPr>
          <p:nvPr/>
        </p:nvGrpSpPr>
        <p:grpSpPr bwMode="auto">
          <a:xfrm>
            <a:off x="1905000" y="5029200"/>
            <a:ext cx="869950" cy="596900"/>
            <a:chOff x="1511746" y="3743559"/>
            <a:chExt cx="743081" cy="565666"/>
          </a:xfrm>
        </p:grpSpPr>
        <p:sp>
          <p:nvSpPr>
            <p:cNvPr id="911" name="Oval 910">
              <a:extLst>
                <a:ext uri="{FF2B5EF4-FFF2-40B4-BE49-F238E27FC236}">
                  <a16:creationId xmlns:a16="http://schemas.microsoft.com/office/drawing/2014/main" xmlns="" id="{F11892E4-EF62-4818-BE22-61188E986B38}"/>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91" name="Rectangle 146">
              <a:extLst>
                <a:ext uri="{FF2B5EF4-FFF2-40B4-BE49-F238E27FC236}">
                  <a16:creationId xmlns:a16="http://schemas.microsoft.com/office/drawing/2014/main" xmlns="" id="{949CB940-B75B-4DAC-8755-2C909119E9F0}"/>
                </a:ext>
              </a:extLst>
            </p:cNvPr>
            <p:cNvSpPr>
              <a:spLocks noChangeArrowheads="1"/>
            </p:cNvSpPr>
            <p:nvPr/>
          </p:nvSpPr>
          <p:spPr bwMode="auto">
            <a:xfrm>
              <a:off x="1590824" y="3826337"/>
              <a:ext cx="584936"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AP-1</a:t>
              </a:r>
              <a:endParaRPr lang="en-US" altLang="en-US" sz="2000" b="1">
                <a:solidFill>
                  <a:prstClr val="white"/>
                </a:solidFill>
                <a:latin typeface="Symbol" panose="05050102010706020507" pitchFamily="18" charset="2"/>
                <a:cs typeface="Arial" panose="020B0604020202020204" pitchFamily="34" charset="0"/>
              </a:endParaRPr>
            </a:p>
          </p:txBody>
        </p:sp>
      </p:grpSp>
      <p:grpSp>
        <p:nvGrpSpPr>
          <p:cNvPr id="70767" name="Group 150">
            <a:extLst>
              <a:ext uri="{FF2B5EF4-FFF2-40B4-BE49-F238E27FC236}">
                <a16:creationId xmlns:a16="http://schemas.microsoft.com/office/drawing/2014/main" xmlns="" id="{20D344A2-6740-4C92-84D8-9DEF88033843}"/>
              </a:ext>
            </a:extLst>
          </p:cNvPr>
          <p:cNvGrpSpPr>
            <a:grpSpLocks/>
          </p:cNvGrpSpPr>
          <p:nvPr/>
        </p:nvGrpSpPr>
        <p:grpSpPr bwMode="auto">
          <a:xfrm>
            <a:off x="2960688" y="5029200"/>
            <a:ext cx="869950" cy="596900"/>
            <a:chOff x="1511746" y="3743559"/>
            <a:chExt cx="743081" cy="565666"/>
          </a:xfrm>
        </p:grpSpPr>
        <p:sp>
          <p:nvSpPr>
            <p:cNvPr id="914" name="Oval 913">
              <a:extLst>
                <a:ext uri="{FF2B5EF4-FFF2-40B4-BE49-F238E27FC236}">
                  <a16:creationId xmlns:a16="http://schemas.microsoft.com/office/drawing/2014/main" xmlns="" id="{0201A48E-9597-4BFB-8277-7D2F8609EE2F}"/>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89" name="Rectangle 146">
              <a:extLst>
                <a:ext uri="{FF2B5EF4-FFF2-40B4-BE49-F238E27FC236}">
                  <a16:creationId xmlns:a16="http://schemas.microsoft.com/office/drawing/2014/main" xmlns="" id="{12ABA8CF-4B45-4A5C-BAC3-4439617955B3}"/>
                </a:ext>
              </a:extLst>
            </p:cNvPr>
            <p:cNvSpPr>
              <a:spLocks noChangeArrowheads="1"/>
            </p:cNvSpPr>
            <p:nvPr/>
          </p:nvSpPr>
          <p:spPr bwMode="auto">
            <a:xfrm>
              <a:off x="1576857" y="3826337"/>
              <a:ext cx="612867"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NFAT</a:t>
              </a:r>
              <a:endParaRPr lang="en-US" altLang="en-US" sz="2000" b="1">
                <a:solidFill>
                  <a:prstClr val="white"/>
                </a:solidFill>
                <a:latin typeface="Symbol" panose="05050102010706020507" pitchFamily="18" charset="2"/>
                <a:cs typeface="Arial" panose="020B0604020202020204" pitchFamily="34" charset="0"/>
              </a:endParaRPr>
            </a:p>
          </p:txBody>
        </p:sp>
      </p:grpSp>
      <p:grpSp>
        <p:nvGrpSpPr>
          <p:cNvPr id="70768" name="Group 150">
            <a:extLst>
              <a:ext uri="{FF2B5EF4-FFF2-40B4-BE49-F238E27FC236}">
                <a16:creationId xmlns:a16="http://schemas.microsoft.com/office/drawing/2014/main" xmlns="" id="{3727D70E-75D6-4B81-B6F3-837E6F3DA0AC}"/>
              </a:ext>
            </a:extLst>
          </p:cNvPr>
          <p:cNvGrpSpPr>
            <a:grpSpLocks/>
          </p:cNvGrpSpPr>
          <p:nvPr/>
        </p:nvGrpSpPr>
        <p:grpSpPr bwMode="auto">
          <a:xfrm>
            <a:off x="4006850" y="5029200"/>
            <a:ext cx="869950" cy="596900"/>
            <a:chOff x="1511746" y="3743559"/>
            <a:chExt cx="743081" cy="565666"/>
          </a:xfrm>
        </p:grpSpPr>
        <p:sp>
          <p:nvSpPr>
            <p:cNvPr id="917" name="Oval 916">
              <a:extLst>
                <a:ext uri="{FF2B5EF4-FFF2-40B4-BE49-F238E27FC236}">
                  <a16:creationId xmlns:a16="http://schemas.microsoft.com/office/drawing/2014/main" xmlns="" id="{D3B4EE5F-CF57-4D4C-9648-0A65C83CD4FE}"/>
                </a:ext>
              </a:extLst>
            </p:cNvPr>
            <p:cNvSpPr/>
            <p:nvPr/>
          </p:nvSpPr>
          <p:spPr>
            <a:xfrm>
              <a:off x="1511746" y="3743559"/>
              <a:ext cx="743081" cy="565666"/>
            </a:xfrm>
            <a:prstGeom prst="ellipse">
              <a:avLst/>
            </a:prstGeom>
            <a:solidFill>
              <a:schemeClr val="accent6">
                <a:lumMod val="5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400" dirty="0">
                <a:solidFill>
                  <a:prstClr val="white"/>
                </a:solidFill>
                <a:latin typeface="Calibri"/>
              </a:endParaRPr>
            </a:p>
          </p:txBody>
        </p:sp>
        <p:sp>
          <p:nvSpPr>
            <p:cNvPr id="71787" name="Rectangle 146">
              <a:extLst>
                <a:ext uri="{FF2B5EF4-FFF2-40B4-BE49-F238E27FC236}">
                  <a16:creationId xmlns:a16="http://schemas.microsoft.com/office/drawing/2014/main" xmlns="" id="{7DC99AF4-2733-43EE-88EF-53A4B3D09B26}"/>
                </a:ext>
              </a:extLst>
            </p:cNvPr>
            <p:cNvSpPr>
              <a:spLocks noChangeArrowheads="1"/>
            </p:cNvSpPr>
            <p:nvPr/>
          </p:nvSpPr>
          <p:spPr bwMode="auto">
            <a:xfrm>
              <a:off x="1560700" y="3826337"/>
              <a:ext cx="645182" cy="379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b="1">
                  <a:solidFill>
                    <a:prstClr val="white"/>
                  </a:solidFill>
                  <a:cs typeface="Arial" panose="020B0604020202020204" pitchFamily="34" charset="0"/>
                </a:rPr>
                <a:t>NF</a:t>
              </a:r>
              <a:r>
                <a:rPr lang="en-US" altLang="en-US" sz="2000" b="1">
                  <a:solidFill>
                    <a:prstClr val="white"/>
                  </a:solidFill>
                  <a:latin typeface="Symbol" panose="05050102010706020507" pitchFamily="18" charset="2"/>
                  <a:cs typeface="Arial" panose="020B0604020202020204" pitchFamily="34" charset="0"/>
                </a:rPr>
                <a:t>k</a:t>
              </a:r>
              <a:r>
                <a:rPr lang="en-US" altLang="en-US" sz="2000" b="1">
                  <a:solidFill>
                    <a:prstClr val="white"/>
                  </a:solidFill>
                  <a:cs typeface="Arial" panose="020B0604020202020204" pitchFamily="34" charset="0"/>
                </a:rPr>
                <a:t>B</a:t>
              </a:r>
              <a:endParaRPr lang="en-US" altLang="en-US" sz="2000" b="1">
                <a:solidFill>
                  <a:prstClr val="white"/>
                </a:solidFill>
                <a:latin typeface="Symbol" panose="05050102010706020507" pitchFamily="18" charset="2"/>
                <a:cs typeface="Arial" panose="020B0604020202020204" pitchFamily="34" charset="0"/>
              </a:endParaRPr>
            </a:p>
          </p:txBody>
        </p:sp>
      </p:grpSp>
      <p:cxnSp>
        <p:nvCxnSpPr>
          <p:cNvPr id="919" name="Straight Arrow Connector 918">
            <a:extLst>
              <a:ext uri="{FF2B5EF4-FFF2-40B4-BE49-F238E27FC236}">
                <a16:creationId xmlns:a16="http://schemas.microsoft.com/office/drawing/2014/main" xmlns="" id="{46698001-12E0-417C-9B47-C9013E433DF7}"/>
              </a:ext>
            </a:extLst>
          </p:cNvPr>
          <p:cNvCxnSpPr>
            <a:stCxn id="146" idx="4"/>
            <a:endCxn id="914" idx="0"/>
          </p:cNvCxnSpPr>
          <p:nvPr/>
        </p:nvCxnSpPr>
        <p:spPr bwMode="auto">
          <a:xfrm>
            <a:off x="3395663" y="4559300"/>
            <a:ext cx="0" cy="4699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0" name="Straight Arrow Connector 919">
            <a:extLst>
              <a:ext uri="{FF2B5EF4-FFF2-40B4-BE49-F238E27FC236}">
                <a16:creationId xmlns:a16="http://schemas.microsoft.com/office/drawing/2014/main" xmlns="" id="{52FB5B42-88A8-4E85-B9A7-88CA35E3F8EC}"/>
              </a:ext>
            </a:extLst>
          </p:cNvPr>
          <p:cNvCxnSpPr>
            <a:stCxn id="146" idx="4"/>
            <a:endCxn id="911" idx="7"/>
          </p:cNvCxnSpPr>
          <p:nvPr/>
        </p:nvCxnSpPr>
        <p:spPr bwMode="auto">
          <a:xfrm flipH="1">
            <a:off x="2647951" y="4559301"/>
            <a:ext cx="747713" cy="557213"/>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1" name="Straight Arrow Connector 920">
            <a:extLst>
              <a:ext uri="{FF2B5EF4-FFF2-40B4-BE49-F238E27FC236}">
                <a16:creationId xmlns:a16="http://schemas.microsoft.com/office/drawing/2014/main" xmlns="" id="{346F743E-3189-4B71-900F-CCDFF69A3F02}"/>
              </a:ext>
            </a:extLst>
          </p:cNvPr>
          <p:cNvCxnSpPr>
            <a:stCxn id="187" idx="4"/>
            <a:endCxn id="146" idx="0"/>
          </p:cNvCxnSpPr>
          <p:nvPr/>
        </p:nvCxnSpPr>
        <p:spPr bwMode="auto">
          <a:xfrm>
            <a:off x="3395663" y="3352800"/>
            <a:ext cx="0" cy="60960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grpSp>
        <p:nvGrpSpPr>
          <p:cNvPr id="70772" name="Group 274">
            <a:extLst>
              <a:ext uri="{FF2B5EF4-FFF2-40B4-BE49-F238E27FC236}">
                <a16:creationId xmlns:a16="http://schemas.microsoft.com/office/drawing/2014/main" xmlns="" id="{FDA648CA-854A-4AD4-AB85-D73CE03D6CB8}"/>
              </a:ext>
            </a:extLst>
          </p:cNvPr>
          <p:cNvGrpSpPr>
            <a:grpSpLocks/>
          </p:cNvGrpSpPr>
          <p:nvPr/>
        </p:nvGrpSpPr>
        <p:grpSpPr bwMode="auto">
          <a:xfrm>
            <a:off x="10406064" y="1970089"/>
            <a:ext cx="111125" cy="236537"/>
            <a:chOff x="7391400" y="1447800"/>
            <a:chExt cx="228600" cy="685800"/>
          </a:xfrm>
        </p:grpSpPr>
        <p:sp>
          <p:nvSpPr>
            <p:cNvPr id="845" name="Freeform 844">
              <a:extLst>
                <a:ext uri="{FF2B5EF4-FFF2-40B4-BE49-F238E27FC236}">
                  <a16:creationId xmlns:a16="http://schemas.microsoft.com/office/drawing/2014/main" xmlns="" id="{4D7BD50B-2784-4DEB-874D-C1F32EAF38F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9" name="Freeform 848">
              <a:extLst>
                <a:ext uri="{FF2B5EF4-FFF2-40B4-BE49-F238E27FC236}">
                  <a16:creationId xmlns:a16="http://schemas.microsoft.com/office/drawing/2014/main" xmlns="" id="{7D4FAC15-FC52-4E24-A719-AE8987D382B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3" name="Oval 852">
              <a:extLst>
                <a:ext uri="{FF2B5EF4-FFF2-40B4-BE49-F238E27FC236}">
                  <a16:creationId xmlns:a16="http://schemas.microsoft.com/office/drawing/2014/main" xmlns="" id="{4DB189C4-874D-4548-9D93-8E2973ABD2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73" name="Group 325">
            <a:extLst>
              <a:ext uri="{FF2B5EF4-FFF2-40B4-BE49-F238E27FC236}">
                <a16:creationId xmlns:a16="http://schemas.microsoft.com/office/drawing/2014/main" xmlns="" id="{ED9E7752-C992-46E6-8930-5EB22F5DD916}"/>
              </a:ext>
            </a:extLst>
          </p:cNvPr>
          <p:cNvGrpSpPr>
            <a:grpSpLocks/>
          </p:cNvGrpSpPr>
          <p:nvPr/>
        </p:nvGrpSpPr>
        <p:grpSpPr bwMode="auto">
          <a:xfrm>
            <a:off x="10296526" y="1970089"/>
            <a:ext cx="111125" cy="236537"/>
            <a:chOff x="7391400" y="1447800"/>
            <a:chExt cx="228600" cy="685800"/>
          </a:xfrm>
        </p:grpSpPr>
        <p:sp>
          <p:nvSpPr>
            <p:cNvPr id="877" name="Freeform 876">
              <a:extLst>
                <a:ext uri="{FF2B5EF4-FFF2-40B4-BE49-F238E27FC236}">
                  <a16:creationId xmlns:a16="http://schemas.microsoft.com/office/drawing/2014/main" xmlns="" id="{C27FC3C7-AA02-4269-B6FE-993B749A80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1" name="Freeform 880">
              <a:extLst>
                <a:ext uri="{FF2B5EF4-FFF2-40B4-BE49-F238E27FC236}">
                  <a16:creationId xmlns:a16="http://schemas.microsoft.com/office/drawing/2014/main" xmlns="" id="{EB8CFFA2-8995-4E25-8DC6-3DDF17EF678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5" name="Oval 884">
              <a:extLst>
                <a:ext uri="{FF2B5EF4-FFF2-40B4-BE49-F238E27FC236}">
                  <a16:creationId xmlns:a16="http://schemas.microsoft.com/office/drawing/2014/main" xmlns="" id="{63965F09-C118-4D67-9EE5-E415A72C412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70774" name="TextBox 3">
            <a:extLst>
              <a:ext uri="{FF2B5EF4-FFF2-40B4-BE49-F238E27FC236}">
                <a16:creationId xmlns:a16="http://schemas.microsoft.com/office/drawing/2014/main" xmlns="" id="{6F3AAFE1-54A4-4F51-9AE6-20B919F5E62D}"/>
              </a:ext>
            </a:extLst>
          </p:cNvPr>
          <p:cNvSpPr txBox="1">
            <a:spLocks noChangeArrowheads="1"/>
          </p:cNvSpPr>
          <p:nvPr/>
        </p:nvSpPr>
        <p:spPr bwMode="auto">
          <a:xfrm>
            <a:off x="2005014" y="1066801"/>
            <a:ext cx="73818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TCR</a:t>
            </a:r>
          </a:p>
        </p:txBody>
      </p:sp>
      <p:sp>
        <p:nvSpPr>
          <p:cNvPr id="70775" name="TextBox 921">
            <a:extLst>
              <a:ext uri="{FF2B5EF4-FFF2-40B4-BE49-F238E27FC236}">
                <a16:creationId xmlns:a16="http://schemas.microsoft.com/office/drawing/2014/main" xmlns="" id="{77D6A893-8CEF-4ECD-B137-7F93CB424509}"/>
              </a:ext>
            </a:extLst>
          </p:cNvPr>
          <p:cNvSpPr txBox="1">
            <a:spLocks noChangeArrowheads="1"/>
          </p:cNvSpPr>
          <p:nvPr/>
        </p:nvSpPr>
        <p:spPr bwMode="auto">
          <a:xfrm>
            <a:off x="6205538" y="457201"/>
            <a:ext cx="524694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2800" dirty="0">
                <a:solidFill>
                  <a:prstClr val="black"/>
                </a:solidFill>
                <a:cs typeface="Arial" panose="020B0604020202020204" pitchFamily="34" charset="0"/>
              </a:rPr>
              <a:t>PD-L1</a:t>
            </a:r>
            <a:r>
              <a:rPr lang="en-US" altLang="en-US" sz="2800" dirty="0"/>
              <a:t> in tumor microenvironment </a:t>
            </a:r>
          </a:p>
          <a:p>
            <a:pPr>
              <a:spcBef>
                <a:spcPct val="0"/>
              </a:spcBef>
              <a:buFontTx/>
              <a:buNone/>
            </a:pPr>
            <a:r>
              <a:rPr lang="en-US" altLang="en-US" sz="2800" dirty="0"/>
              <a:t>    (HRS cells, Tissue macrophages)</a:t>
            </a:r>
          </a:p>
        </p:txBody>
      </p:sp>
      <p:sp>
        <p:nvSpPr>
          <p:cNvPr id="70776" name="TextBox 922">
            <a:extLst>
              <a:ext uri="{FF2B5EF4-FFF2-40B4-BE49-F238E27FC236}">
                <a16:creationId xmlns:a16="http://schemas.microsoft.com/office/drawing/2014/main" xmlns="" id="{403CB62D-0BCA-4AAB-9133-EAE5E864710E}"/>
              </a:ext>
            </a:extLst>
          </p:cNvPr>
          <p:cNvSpPr txBox="1">
            <a:spLocks noChangeArrowheads="1"/>
          </p:cNvSpPr>
          <p:nvPr/>
        </p:nvSpPr>
        <p:spPr bwMode="auto">
          <a:xfrm>
            <a:off x="6205538" y="1457326"/>
            <a:ext cx="23177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PD-1 on T cells</a:t>
            </a:r>
          </a:p>
        </p:txBody>
      </p:sp>
      <p:cxnSp>
        <p:nvCxnSpPr>
          <p:cNvPr id="925" name="Straight Arrow Connector 924">
            <a:extLst>
              <a:ext uri="{FF2B5EF4-FFF2-40B4-BE49-F238E27FC236}">
                <a16:creationId xmlns:a16="http://schemas.microsoft.com/office/drawing/2014/main" xmlns="" id="{C6D7978C-4FA7-4073-99E1-0CA9EAF66E1D}"/>
              </a:ext>
            </a:extLst>
          </p:cNvPr>
          <p:cNvCxnSpPr/>
          <p:nvPr/>
        </p:nvCxnSpPr>
        <p:spPr bwMode="auto">
          <a:xfrm>
            <a:off x="5507038" y="5800725"/>
            <a:ext cx="1579562" cy="0"/>
          </a:xfrm>
          <a:prstGeom prst="straightConnector1">
            <a:avLst/>
          </a:prstGeom>
          <a:ln w="31750">
            <a:tailEnd type="stealth" w="lg" len="lg"/>
          </a:ln>
        </p:spPr>
        <p:style>
          <a:lnRef idx="1">
            <a:schemeClr val="accent1"/>
          </a:lnRef>
          <a:fillRef idx="0">
            <a:schemeClr val="accent1"/>
          </a:fillRef>
          <a:effectRef idx="0">
            <a:schemeClr val="accent1"/>
          </a:effectRef>
          <a:fontRef idx="minor">
            <a:schemeClr val="tx1"/>
          </a:fontRef>
        </p:style>
      </p:cxnSp>
      <p:cxnSp>
        <p:nvCxnSpPr>
          <p:cNvPr id="926" name="Straight Arrow Connector 925">
            <a:extLst>
              <a:ext uri="{FF2B5EF4-FFF2-40B4-BE49-F238E27FC236}">
                <a16:creationId xmlns:a16="http://schemas.microsoft.com/office/drawing/2014/main" xmlns="" id="{4D8B29CF-6F28-4626-8B4C-80D7884A95C4}"/>
              </a:ext>
            </a:extLst>
          </p:cNvPr>
          <p:cNvCxnSpPr/>
          <p:nvPr/>
        </p:nvCxnSpPr>
        <p:spPr bwMode="auto">
          <a:xfrm flipH="1">
            <a:off x="4162426" y="5797551"/>
            <a:ext cx="1381125" cy="506413"/>
          </a:xfrm>
          <a:prstGeom prst="straightConnector1">
            <a:avLst/>
          </a:prstGeom>
          <a:ln w="31750">
            <a:tailEnd type="none" w="lg" len="lg"/>
          </a:ln>
        </p:spPr>
        <p:style>
          <a:lnRef idx="1">
            <a:schemeClr val="accent1"/>
          </a:lnRef>
          <a:fillRef idx="0">
            <a:schemeClr val="accent1"/>
          </a:fillRef>
          <a:effectRef idx="0">
            <a:schemeClr val="accent1"/>
          </a:effectRef>
          <a:fontRef idx="minor">
            <a:schemeClr val="tx1"/>
          </a:fontRef>
        </p:style>
      </p:cxnSp>
      <p:sp>
        <p:nvSpPr>
          <p:cNvPr id="927" name="TextBox 926">
            <a:extLst>
              <a:ext uri="{FF2B5EF4-FFF2-40B4-BE49-F238E27FC236}">
                <a16:creationId xmlns:a16="http://schemas.microsoft.com/office/drawing/2014/main" xmlns="" id="{13257DFA-3BFF-4C6F-A11E-23B3E4C4FD76}"/>
              </a:ext>
            </a:extLst>
          </p:cNvPr>
          <p:cNvSpPr txBox="1"/>
          <p:nvPr/>
        </p:nvSpPr>
        <p:spPr>
          <a:xfrm>
            <a:off x="7134226" y="5181600"/>
            <a:ext cx="1781175" cy="1200150"/>
          </a:xfrm>
          <a:prstGeom prst="rect">
            <a:avLst/>
          </a:prstGeom>
          <a:noFill/>
        </p:spPr>
        <p:txBody>
          <a:bodyPr wrap="none">
            <a:spAutoFit/>
          </a:bodyPr>
          <a:lstStyle/>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T cell activation</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Cell growth </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Effector function</a:t>
            </a:r>
          </a:p>
          <a:p>
            <a:pPr eaLnBrk="0" fontAlgn="base" hangingPunct="0">
              <a:spcBef>
                <a:spcPct val="0"/>
              </a:spcBef>
              <a:spcAft>
                <a:spcPct val="0"/>
              </a:spcAft>
              <a:defRPr/>
            </a:pPr>
            <a:r>
              <a:rPr lang="en-US" b="1" dirty="0">
                <a:solidFill>
                  <a:srgbClr val="4F81BD">
                    <a:lumMod val="50000"/>
                  </a:srgbClr>
                </a:solidFill>
                <a:latin typeface="Calibri" panose="020F0502020204030204" pitchFamily="34" charset="0"/>
                <a:cs typeface="Arial" charset="0"/>
              </a:rPr>
              <a:t>Survival</a:t>
            </a:r>
          </a:p>
        </p:txBody>
      </p:sp>
      <p:grpSp>
        <p:nvGrpSpPr>
          <p:cNvPr id="70780" name="Group 14">
            <a:extLst>
              <a:ext uri="{FF2B5EF4-FFF2-40B4-BE49-F238E27FC236}">
                <a16:creationId xmlns:a16="http://schemas.microsoft.com/office/drawing/2014/main" xmlns="" id="{DD81ECD8-FB95-4B43-A118-4B7369DEBA43}"/>
              </a:ext>
            </a:extLst>
          </p:cNvPr>
          <p:cNvGrpSpPr>
            <a:grpSpLocks/>
          </p:cNvGrpSpPr>
          <p:nvPr/>
        </p:nvGrpSpPr>
        <p:grpSpPr bwMode="auto">
          <a:xfrm flipV="1">
            <a:off x="3778251" y="2236789"/>
            <a:ext cx="111125" cy="236537"/>
            <a:chOff x="7391400" y="1447800"/>
            <a:chExt cx="228600" cy="685800"/>
          </a:xfrm>
        </p:grpSpPr>
        <p:sp>
          <p:nvSpPr>
            <p:cNvPr id="929" name="Freeform 928">
              <a:extLst>
                <a:ext uri="{FF2B5EF4-FFF2-40B4-BE49-F238E27FC236}">
                  <a16:creationId xmlns:a16="http://schemas.microsoft.com/office/drawing/2014/main" xmlns="" id="{701E9004-2CAC-4BCA-A1FB-C9827C0FA3C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0" name="Freeform 929">
              <a:extLst>
                <a:ext uri="{FF2B5EF4-FFF2-40B4-BE49-F238E27FC236}">
                  <a16:creationId xmlns:a16="http://schemas.microsoft.com/office/drawing/2014/main" xmlns="" id="{213479D7-383A-46F3-AA1C-7EA069C1842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1" name="Oval 930">
              <a:extLst>
                <a:ext uri="{FF2B5EF4-FFF2-40B4-BE49-F238E27FC236}">
                  <a16:creationId xmlns:a16="http://schemas.microsoft.com/office/drawing/2014/main" xmlns="" id="{5945E8BD-7375-4EF3-B80E-3FD5021A8D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1" name="Group 26">
            <a:extLst>
              <a:ext uri="{FF2B5EF4-FFF2-40B4-BE49-F238E27FC236}">
                <a16:creationId xmlns:a16="http://schemas.microsoft.com/office/drawing/2014/main" xmlns="" id="{8908CCBC-2EA1-4827-8DA3-32E5108CC94A}"/>
              </a:ext>
            </a:extLst>
          </p:cNvPr>
          <p:cNvGrpSpPr>
            <a:grpSpLocks/>
          </p:cNvGrpSpPr>
          <p:nvPr/>
        </p:nvGrpSpPr>
        <p:grpSpPr bwMode="auto">
          <a:xfrm flipV="1">
            <a:off x="3019426" y="2236789"/>
            <a:ext cx="111125" cy="236537"/>
            <a:chOff x="7391400" y="1447800"/>
            <a:chExt cx="228600" cy="685800"/>
          </a:xfrm>
        </p:grpSpPr>
        <p:sp>
          <p:nvSpPr>
            <p:cNvPr id="933" name="Freeform 932">
              <a:extLst>
                <a:ext uri="{FF2B5EF4-FFF2-40B4-BE49-F238E27FC236}">
                  <a16:creationId xmlns:a16="http://schemas.microsoft.com/office/drawing/2014/main" xmlns="" id="{1E8C6C63-5A3E-4B1F-AAED-5783688A66D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4" name="Freeform 933">
              <a:extLst>
                <a:ext uri="{FF2B5EF4-FFF2-40B4-BE49-F238E27FC236}">
                  <a16:creationId xmlns:a16="http://schemas.microsoft.com/office/drawing/2014/main" xmlns="" id="{DF813CCB-36DC-4BAD-B499-48F9F85102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5" name="Oval 934">
              <a:extLst>
                <a:ext uri="{FF2B5EF4-FFF2-40B4-BE49-F238E27FC236}">
                  <a16:creationId xmlns:a16="http://schemas.microsoft.com/office/drawing/2014/main" xmlns="" id="{7978F831-625A-4E3A-95C8-5C51CB33120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2" name="Group 37">
            <a:extLst>
              <a:ext uri="{FF2B5EF4-FFF2-40B4-BE49-F238E27FC236}">
                <a16:creationId xmlns:a16="http://schemas.microsoft.com/office/drawing/2014/main" xmlns="" id="{8A1849F8-9676-44DC-9CDB-828D40362B5D}"/>
              </a:ext>
            </a:extLst>
          </p:cNvPr>
          <p:cNvGrpSpPr>
            <a:grpSpLocks/>
          </p:cNvGrpSpPr>
          <p:nvPr/>
        </p:nvGrpSpPr>
        <p:grpSpPr bwMode="auto">
          <a:xfrm flipV="1">
            <a:off x="2767014" y="2236789"/>
            <a:ext cx="111125" cy="236537"/>
            <a:chOff x="7391400" y="1447800"/>
            <a:chExt cx="228600" cy="685800"/>
          </a:xfrm>
        </p:grpSpPr>
        <p:sp>
          <p:nvSpPr>
            <p:cNvPr id="937" name="Freeform 936">
              <a:extLst>
                <a:ext uri="{FF2B5EF4-FFF2-40B4-BE49-F238E27FC236}">
                  <a16:creationId xmlns:a16="http://schemas.microsoft.com/office/drawing/2014/main" xmlns="" id="{2B960ABD-B3F2-49EF-BD4C-14520923B8F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8" name="Freeform 937">
              <a:extLst>
                <a:ext uri="{FF2B5EF4-FFF2-40B4-BE49-F238E27FC236}">
                  <a16:creationId xmlns:a16="http://schemas.microsoft.com/office/drawing/2014/main" xmlns="" id="{EC290DB9-9525-4845-8743-ACA00F5D9E8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9" name="Oval 938">
              <a:extLst>
                <a:ext uri="{FF2B5EF4-FFF2-40B4-BE49-F238E27FC236}">
                  <a16:creationId xmlns:a16="http://schemas.microsoft.com/office/drawing/2014/main" xmlns="" id="{2E904967-94F5-43C8-BCED-AB3239D529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3" name="Group 49">
            <a:extLst>
              <a:ext uri="{FF2B5EF4-FFF2-40B4-BE49-F238E27FC236}">
                <a16:creationId xmlns:a16="http://schemas.microsoft.com/office/drawing/2014/main" xmlns="" id="{B06C5273-C27B-40CD-B33F-5A32F4C46502}"/>
              </a:ext>
            </a:extLst>
          </p:cNvPr>
          <p:cNvGrpSpPr>
            <a:grpSpLocks/>
          </p:cNvGrpSpPr>
          <p:nvPr/>
        </p:nvGrpSpPr>
        <p:grpSpPr bwMode="auto">
          <a:xfrm flipV="1">
            <a:off x="3524251" y="2236789"/>
            <a:ext cx="111125" cy="236537"/>
            <a:chOff x="7391400" y="1447800"/>
            <a:chExt cx="228600" cy="685800"/>
          </a:xfrm>
        </p:grpSpPr>
        <p:sp>
          <p:nvSpPr>
            <p:cNvPr id="941" name="Freeform 940">
              <a:extLst>
                <a:ext uri="{FF2B5EF4-FFF2-40B4-BE49-F238E27FC236}">
                  <a16:creationId xmlns:a16="http://schemas.microsoft.com/office/drawing/2014/main" xmlns="" id="{664A5DF9-199C-4A83-88B8-C05F263DDE1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2" name="Freeform 941">
              <a:extLst>
                <a:ext uri="{FF2B5EF4-FFF2-40B4-BE49-F238E27FC236}">
                  <a16:creationId xmlns:a16="http://schemas.microsoft.com/office/drawing/2014/main" xmlns="" id="{9B12603C-3AB2-49FC-9380-032CF5E25A1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3" name="Oval 942">
              <a:extLst>
                <a:ext uri="{FF2B5EF4-FFF2-40B4-BE49-F238E27FC236}">
                  <a16:creationId xmlns:a16="http://schemas.microsoft.com/office/drawing/2014/main" xmlns="" id="{F2635B30-C835-4702-ABCA-B71F28BFC6F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4" name="Group 57">
            <a:extLst>
              <a:ext uri="{FF2B5EF4-FFF2-40B4-BE49-F238E27FC236}">
                <a16:creationId xmlns:a16="http://schemas.microsoft.com/office/drawing/2014/main" xmlns="" id="{6D6662E6-A537-439F-B143-BE101CE93BA9}"/>
              </a:ext>
            </a:extLst>
          </p:cNvPr>
          <p:cNvGrpSpPr>
            <a:grpSpLocks/>
          </p:cNvGrpSpPr>
          <p:nvPr/>
        </p:nvGrpSpPr>
        <p:grpSpPr bwMode="auto">
          <a:xfrm flipV="1">
            <a:off x="5576889" y="2243139"/>
            <a:ext cx="111125" cy="236537"/>
            <a:chOff x="7391400" y="1447800"/>
            <a:chExt cx="228600" cy="685800"/>
          </a:xfrm>
        </p:grpSpPr>
        <p:sp>
          <p:nvSpPr>
            <p:cNvPr id="945" name="Freeform 944">
              <a:extLst>
                <a:ext uri="{FF2B5EF4-FFF2-40B4-BE49-F238E27FC236}">
                  <a16:creationId xmlns:a16="http://schemas.microsoft.com/office/drawing/2014/main" xmlns="" id="{38934CD7-4409-4CD8-B82D-1D021DCF3745}"/>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6" name="Freeform 945">
              <a:extLst>
                <a:ext uri="{FF2B5EF4-FFF2-40B4-BE49-F238E27FC236}">
                  <a16:creationId xmlns:a16="http://schemas.microsoft.com/office/drawing/2014/main" xmlns="" id="{1F383C66-FA1E-46FC-90E4-71A395A6B46E}"/>
                </a:ext>
              </a:extLst>
            </p:cNvPr>
            <p:cNvSpPr/>
            <p:nvPr/>
          </p:nvSpPr>
          <p:spPr>
            <a:xfrm>
              <a:off x="7541623"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47" name="Oval 946">
              <a:extLst>
                <a:ext uri="{FF2B5EF4-FFF2-40B4-BE49-F238E27FC236}">
                  <a16:creationId xmlns:a16="http://schemas.microsoft.com/office/drawing/2014/main" xmlns="" id="{B8FEA719-CE69-4A6E-9246-EB6C7F19FE5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5" name="Group 65">
            <a:extLst>
              <a:ext uri="{FF2B5EF4-FFF2-40B4-BE49-F238E27FC236}">
                <a16:creationId xmlns:a16="http://schemas.microsoft.com/office/drawing/2014/main" xmlns="" id="{656AEEB3-8818-41FD-8958-626B93B0037B}"/>
              </a:ext>
            </a:extLst>
          </p:cNvPr>
          <p:cNvGrpSpPr>
            <a:grpSpLocks/>
          </p:cNvGrpSpPr>
          <p:nvPr/>
        </p:nvGrpSpPr>
        <p:grpSpPr bwMode="auto">
          <a:xfrm flipV="1">
            <a:off x="3289301" y="2236789"/>
            <a:ext cx="111125" cy="236537"/>
            <a:chOff x="7391400" y="1447800"/>
            <a:chExt cx="228600" cy="685800"/>
          </a:xfrm>
        </p:grpSpPr>
        <p:sp>
          <p:nvSpPr>
            <p:cNvPr id="949" name="Freeform 948">
              <a:extLst>
                <a:ext uri="{FF2B5EF4-FFF2-40B4-BE49-F238E27FC236}">
                  <a16:creationId xmlns:a16="http://schemas.microsoft.com/office/drawing/2014/main" xmlns="" id="{44DD7B10-63F4-4D0A-8A13-77FAA7AF0F9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0" name="Freeform 949">
              <a:extLst>
                <a:ext uri="{FF2B5EF4-FFF2-40B4-BE49-F238E27FC236}">
                  <a16:creationId xmlns:a16="http://schemas.microsoft.com/office/drawing/2014/main" xmlns="" id="{01124759-94B7-4D8D-AD1E-3BB4C633F5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1" name="Oval 950">
              <a:extLst>
                <a:ext uri="{FF2B5EF4-FFF2-40B4-BE49-F238E27FC236}">
                  <a16:creationId xmlns:a16="http://schemas.microsoft.com/office/drawing/2014/main" xmlns="" id="{77A5AAD0-ED9E-46EB-8A8A-6DD75A8F7E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6" name="Group 73">
            <a:extLst>
              <a:ext uri="{FF2B5EF4-FFF2-40B4-BE49-F238E27FC236}">
                <a16:creationId xmlns:a16="http://schemas.microsoft.com/office/drawing/2014/main" xmlns="" id="{AFC0CA05-63A5-4878-9B12-6A4CF0859812}"/>
              </a:ext>
            </a:extLst>
          </p:cNvPr>
          <p:cNvGrpSpPr>
            <a:grpSpLocks/>
          </p:cNvGrpSpPr>
          <p:nvPr/>
        </p:nvGrpSpPr>
        <p:grpSpPr bwMode="auto">
          <a:xfrm flipV="1">
            <a:off x="5905501" y="2243139"/>
            <a:ext cx="111125" cy="236537"/>
            <a:chOff x="7391400" y="1447800"/>
            <a:chExt cx="228600" cy="685800"/>
          </a:xfrm>
        </p:grpSpPr>
        <p:sp>
          <p:nvSpPr>
            <p:cNvPr id="953" name="Freeform 952">
              <a:extLst>
                <a:ext uri="{FF2B5EF4-FFF2-40B4-BE49-F238E27FC236}">
                  <a16:creationId xmlns:a16="http://schemas.microsoft.com/office/drawing/2014/main" xmlns="" id="{1586AEB3-C959-45E4-9956-BCE14C5120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4" name="Freeform 953">
              <a:extLst>
                <a:ext uri="{FF2B5EF4-FFF2-40B4-BE49-F238E27FC236}">
                  <a16:creationId xmlns:a16="http://schemas.microsoft.com/office/drawing/2014/main" xmlns="" id="{4D31C37F-60C4-42C2-A36D-C7FC91C3105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5" name="Oval 954">
              <a:extLst>
                <a:ext uri="{FF2B5EF4-FFF2-40B4-BE49-F238E27FC236}">
                  <a16:creationId xmlns:a16="http://schemas.microsoft.com/office/drawing/2014/main" xmlns="" id="{54B34463-FEB3-4C8B-8B47-E2282CAFC6C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7" name="Group 81">
            <a:extLst>
              <a:ext uri="{FF2B5EF4-FFF2-40B4-BE49-F238E27FC236}">
                <a16:creationId xmlns:a16="http://schemas.microsoft.com/office/drawing/2014/main" xmlns="" id="{475E67D7-9EBE-4179-8C10-D2EB868B7049}"/>
              </a:ext>
            </a:extLst>
          </p:cNvPr>
          <p:cNvGrpSpPr>
            <a:grpSpLocks/>
          </p:cNvGrpSpPr>
          <p:nvPr/>
        </p:nvGrpSpPr>
        <p:grpSpPr bwMode="auto">
          <a:xfrm flipV="1">
            <a:off x="6016626" y="2243139"/>
            <a:ext cx="111125" cy="236537"/>
            <a:chOff x="7391400" y="1447800"/>
            <a:chExt cx="228600" cy="685800"/>
          </a:xfrm>
        </p:grpSpPr>
        <p:sp>
          <p:nvSpPr>
            <p:cNvPr id="957" name="Freeform 956">
              <a:extLst>
                <a:ext uri="{FF2B5EF4-FFF2-40B4-BE49-F238E27FC236}">
                  <a16:creationId xmlns:a16="http://schemas.microsoft.com/office/drawing/2014/main" xmlns="" id="{CD23E7A2-B17B-4F38-BA6B-1DE30D76FAF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8" name="Freeform 957">
              <a:extLst>
                <a:ext uri="{FF2B5EF4-FFF2-40B4-BE49-F238E27FC236}">
                  <a16:creationId xmlns:a16="http://schemas.microsoft.com/office/drawing/2014/main" xmlns="" id="{4275FF37-D59F-4305-8B46-28B76AFF3A3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59" name="Oval 958">
              <a:extLst>
                <a:ext uri="{FF2B5EF4-FFF2-40B4-BE49-F238E27FC236}">
                  <a16:creationId xmlns:a16="http://schemas.microsoft.com/office/drawing/2014/main" xmlns="" id="{311F1D16-BC0C-4737-B7EF-8568768B3B6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8" name="Group 89">
            <a:extLst>
              <a:ext uri="{FF2B5EF4-FFF2-40B4-BE49-F238E27FC236}">
                <a16:creationId xmlns:a16="http://schemas.microsoft.com/office/drawing/2014/main" xmlns="" id="{DD5CDE29-9EF7-4EB7-AF65-4817A4AC8A89}"/>
              </a:ext>
            </a:extLst>
          </p:cNvPr>
          <p:cNvGrpSpPr>
            <a:grpSpLocks/>
          </p:cNvGrpSpPr>
          <p:nvPr/>
        </p:nvGrpSpPr>
        <p:grpSpPr bwMode="auto">
          <a:xfrm flipV="1">
            <a:off x="6127750" y="2243139"/>
            <a:ext cx="109538" cy="236537"/>
            <a:chOff x="7391400" y="1447800"/>
            <a:chExt cx="228600" cy="685800"/>
          </a:xfrm>
        </p:grpSpPr>
        <p:sp>
          <p:nvSpPr>
            <p:cNvPr id="961" name="Freeform 960">
              <a:extLst>
                <a:ext uri="{FF2B5EF4-FFF2-40B4-BE49-F238E27FC236}">
                  <a16:creationId xmlns:a16="http://schemas.microsoft.com/office/drawing/2014/main" xmlns="" id="{3A01EC20-0945-4A30-9EDC-519B721E8F5E}"/>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2" name="Freeform 961">
              <a:extLst>
                <a:ext uri="{FF2B5EF4-FFF2-40B4-BE49-F238E27FC236}">
                  <a16:creationId xmlns:a16="http://schemas.microsoft.com/office/drawing/2014/main" xmlns="" id="{D0EAA2CE-BAA1-481D-B994-5F4FAA3874A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3" name="Oval 962">
              <a:extLst>
                <a:ext uri="{FF2B5EF4-FFF2-40B4-BE49-F238E27FC236}">
                  <a16:creationId xmlns:a16="http://schemas.microsoft.com/office/drawing/2014/main" xmlns="" id="{0A1093A9-A8A7-48BF-857C-84C19BDFB1D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89" name="Group 97">
            <a:extLst>
              <a:ext uri="{FF2B5EF4-FFF2-40B4-BE49-F238E27FC236}">
                <a16:creationId xmlns:a16="http://schemas.microsoft.com/office/drawing/2014/main" xmlns="" id="{45BE1475-ABE6-4F13-A021-A288C344377D}"/>
              </a:ext>
            </a:extLst>
          </p:cNvPr>
          <p:cNvGrpSpPr>
            <a:grpSpLocks/>
          </p:cNvGrpSpPr>
          <p:nvPr/>
        </p:nvGrpSpPr>
        <p:grpSpPr bwMode="auto">
          <a:xfrm flipV="1">
            <a:off x="5026026" y="2243139"/>
            <a:ext cx="111125" cy="236537"/>
            <a:chOff x="7391400" y="1447800"/>
            <a:chExt cx="228600" cy="685800"/>
          </a:xfrm>
        </p:grpSpPr>
        <p:sp>
          <p:nvSpPr>
            <p:cNvPr id="965" name="Freeform 964">
              <a:extLst>
                <a:ext uri="{FF2B5EF4-FFF2-40B4-BE49-F238E27FC236}">
                  <a16:creationId xmlns:a16="http://schemas.microsoft.com/office/drawing/2014/main" xmlns="" id="{BE5583C1-0F25-486A-BAF6-C2E50E312F2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6" name="Freeform 965">
              <a:extLst>
                <a:ext uri="{FF2B5EF4-FFF2-40B4-BE49-F238E27FC236}">
                  <a16:creationId xmlns:a16="http://schemas.microsoft.com/office/drawing/2014/main" xmlns="" id="{A84A4D2C-277D-4306-B2AB-777C909FA4F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67" name="Oval 966">
              <a:extLst>
                <a:ext uri="{FF2B5EF4-FFF2-40B4-BE49-F238E27FC236}">
                  <a16:creationId xmlns:a16="http://schemas.microsoft.com/office/drawing/2014/main" xmlns="" id="{6F864399-A20B-4CC0-A3CA-F96D304FB3E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0" name="Group 105">
            <a:extLst>
              <a:ext uri="{FF2B5EF4-FFF2-40B4-BE49-F238E27FC236}">
                <a16:creationId xmlns:a16="http://schemas.microsoft.com/office/drawing/2014/main" xmlns="" id="{D3926C34-CC21-42C3-B86D-789053A7058E}"/>
              </a:ext>
            </a:extLst>
          </p:cNvPr>
          <p:cNvGrpSpPr>
            <a:grpSpLocks/>
          </p:cNvGrpSpPr>
          <p:nvPr/>
        </p:nvGrpSpPr>
        <p:grpSpPr bwMode="auto">
          <a:xfrm flipV="1">
            <a:off x="5137151" y="2243139"/>
            <a:ext cx="111125" cy="236537"/>
            <a:chOff x="7391400" y="1447800"/>
            <a:chExt cx="228600" cy="685800"/>
          </a:xfrm>
        </p:grpSpPr>
        <p:sp>
          <p:nvSpPr>
            <p:cNvPr id="969" name="Freeform 968">
              <a:extLst>
                <a:ext uri="{FF2B5EF4-FFF2-40B4-BE49-F238E27FC236}">
                  <a16:creationId xmlns:a16="http://schemas.microsoft.com/office/drawing/2014/main" xmlns="" id="{2E58F367-42C3-49EC-96D9-BC53B562A603}"/>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0" name="Freeform 969">
              <a:extLst>
                <a:ext uri="{FF2B5EF4-FFF2-40B4-BE49-F238E27FC236}">
                  <a16:creationId xmlns:a16="http://schemas.microsoft.com/office/drawing/2014/main" xmlns="" id="{19F9E150-2378-44D9-8213-89F569F2DE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1" name="Oval 970">
              <a:extLst>
                <a:ext uri="{FF2B5EF4-FFF2-40B4-BE49-F238E27FC236}">
                  <a16:creationId xmlns:a16="http://schemas.microsoft.com/office/drawing/2014/main" xmlns="" id="{E54766FD-065E-4957-A630-C1D5696A3C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1" name="Group 113">
            <a:extLst>
              <a:ext uri="{FF2B5EF4-FFF2-40B4-BE49-F238E27FC236}">
                <a16:creationId xmlns:a16="http://schemas.microsoft.com/office/drawing/2014/main" xmlns="" id="{355C88D9-7816-48DF-8418-9017B0FB6D6C}"/>
              </a:ext>
            </a:extLst>
          </p:cNvPr>
          <p:cNvGrpSpPr>
            <a:grpSpLocks/>
          </p:cNvGrpSpPr>
          <p:nvPr/>
        </p:nvGrpSpPr>
        <p:grpSpPr bwMode="auto">
          <a:xfrm flipV="1">
            <a:off x="5248276" y="2243139"/>
            <a:ext cx="111125" cy="236537"/>
            <a:chOff x="7391400" y="1447800"/>
            <a:chExt cx="228600" cy="685800"/>
          </a:xfrm>
        </p:grpSpPr>
        <p:sp>
          <p:nvSpPr>
            <p:cNvPr id="973" name="Freeform 972">
              <a:extLst>
                <a:ext uri="{FF2B5EF4-FFF2-40B4-BE49-F238E27FC236}">
                  <a16:creationId xmlns:a16="http://schemas.microsoft.com/office/drawing/2014/main" xmlns="" id="{57A06EF9-FEB3-4D93-8E36-F8EB473774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4" name="Freeform 973">
              <a:extLst>
                <a:ext uri="{FF2B5EF4-FFF2-40B4-BE49-F238E27FC236}">
                  <a16:creationId xmlns:a16="http://schemas.microsoft.com/office/drawing/2014/main" xmlns="" id="{F61B8F60-3B7C-4450-915D-97AEF4BAB07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5" name="Oval 974">
              <a:extLst>
                <a:ext uri="{FF2B5EF4-FFF2-40B4-BE49-F238E27FC236}">
                  <a16:creationId xmlns:a16="http://schemas.microsoft.com/office/drawing/2014/main" xmlns="" id="{4942ACCE-98FE-489D-90AE-D1A0B4D750B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2" name="Group 121">
            <a:extLst>
              <a:ext uri="{FF2B5EF4-FFF2-40B4-BE49-F238E27FC236}">
                <a16:creationId xmlns:a16="http://schemas.microsoft.com/office/drawing/2014/main" xmlns="" id="{28D65D92-7BFE-46F9-94A8-422EC7920E8C}"/>
              </a:ext>
            </a:extLst>
          </p:cNvPr>
          <p:cNvGrpSpPr>
            <a:grpSpLocks/>
          </p:cNvGrpSpPr>
          <p:nvPr/>
        </p:nvGrpSpPr>
        <p:grpSpPr bwMode="auto">
          <a:xfrm flipV="1">
            <a:off x="5359401" y="2243139"/>
            <a:ext cx="111125" cy="236537"/>
            <a:chOff x="7391400" y="1447800"/>
            <a:chExt cx="228600" cy="685800"/>
          </a:xfrm>
        </p:grpSpPr>
        <p:sp>
          <p:nvSpPr>
            <p:cNvPr id="977" name="Freeform 976">
              <a:extLst>
                <a:ext uri="{FF2B5EF4-FFF2-40B4-BE49-F238E27FC236}">
                  <a16:creationId xmlns:a16="http://schemas.microsoft.com/office/drawing/2014/main" xmlns="" id="{6EA8DBE8-E278-45D1-848B-F50A25DE6C6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8" name="Freeform 977">
              <a:extLst>
                <a:ext uri="{FF2B5EF4-FFF2-40B4-BE49-F238E27FC236}">
                  <a16:creationId xmlns:a16="http://schemas.microsoft.com/office/drawing/2014/main" xmlns="" id="{F653D555-0F56-4F35-8F2C-674ECB8FBEE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79" name="Oval 978">
              <a:extLst>
                <a:ext uri="{FF2B5EF4-FFF2-40B4-BE49-F238E27FC236}">
                  <a16:creationId xmlns:a16="http://schemas.microsoft.com/office/drawing/2014/main" xmlns="" id="{8159B1FA-3A99-4739-829B-44187CA30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3" name="Group 206">
            <a:extLst>
              <a:ext uri="{FF2B5EF4-FFF2-40B4-BE49-F238E27FC236}">
                <a16:creationId xmlns:a16="http://schemas.microsoft.com/office/drawing/2014/main" xmlns="" id="{D5187ABB-3295-4742-A143-F6D12019561A}"/>
              </a:ext>
            </a:extLst>
          </p:cNvPr>
          <p:cNvGrpSpPr>
            <a:grpSpLocks/>
          </p:cNvGrpSpPr>
          <p:nvPr/>
        </p:nvGrpSpPr>
        <p:grpSpPr bwMode="auto">
          <a:xfrm flipV="1">
            <a:off x="5791201" y="2243139"/>
            <a:ext cx="111125" cy="236537"/>
            <a:chOff x="7391400" y="1447800"/>
            <a:chExt cx="228600" cy="685800"/>
          </a:xfrm>
        </p:grpSpPr>
        <p:sp>
          <p:nvSpPr>
            <p:cNvPr id="981" name="Freeform 980">
              <a:extLst>
                <a:ext uri="{FF2B5EF4-FFF2-40B4-BE49-F238E27FC236}">
                  <a16:creationId xmlns:a16="http://schemas.microsoft.com/office/drawing/2014/main" xmlns="" id="{20C220DD-7823-476C-A898-EA5F28EB90A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2" name="Freeform 981">
              <a:extLst>
                <a:ext uri="{FF2B5EF4-FFF2-40B4-BE49-F238E27FC236}">
                  <a16:creationId xmlns:a16="http://schemas.microsoft.com/office/drawing/2014/main" xmlns="" id="{8F1EFAE2-EA39-4FCE-BE06-6F5954CF1F7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3" name="Oval 982">
              <a:extLst>
                <a:ext uri="{FF2B5EF4-FFF2-40B4-BE49-F238E27FC236}">
                  <a16:creationId xmlns:a16="http://schemas.microsoft.com/office/drawing/2014/main" xmlns="" id="{E05C68CE-CB38-42BB-99D9-7BD5BF07BF5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4" name="Group 214">
            <a:extLst>
              <a:ext uri="{FF2B5EF4-FFF2-40B4-BE49-F238E27FC236}">
                <a16:creationId xmlns:a16="http://schemas.microsoft.com/office/drawing/2014/main" xmlns="" id="{A36285E6-D0CD-44E6-9D70-FF0874CC4BC2}"/>
              </a:ext>
            </a:extLst>
          </p:cNvPr>
          <p:cNvGrpSpPr>
            <a:grpSpLocks/>
          </p:cNvGrpSpPr>
          <p:nvPr/>
        </p:nvGrpSpPr>
        <p:grpSpPr bwMode="auto">
          <a:xfrm flipV="1">
            <a:off x="5694364" y="2243139"/>
            <a:ext cx="111125" cy="236537"/>
            <a:chOff x="7391400" y="1447800"/>
            <a:chExt cx="228600" cy="685800"/>
          </a:xfrm>
        </p:grpSpPr>
        <p:sp>
          <p:nvSpPr>
            <p:cNvPr id="985" name="Freeform 984">
              <a:extLst>
                <a:ext uri="{FF2B5EF4-FFF2-40B4-BE49-F238E27FC236}">
                  <a16:creationId xmlns:a16="http://schemas.microsoft.com/office/drawing/2014/main" xmlns="" id="{CB135D3B-45B0-49BA-880C-F22D28731516}"/>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6" name="Freeform 985">
              <a:extLst>
                <a:ext uri="{FF2B5EF4-FFF2-40B4-BE49-F238E27FC236}">
                  <a16:creationId xmlns:a16="http://schemas.microsoft.com/office/drawing/2014/main" xmlns="" id="{3E20496C-4FF3-4BC9-AEE3-663DF12DF37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87" name="Oval 986">
              <a:extLst>
                <a:ext uri="{FF2B5EF4-FFF2-40B4-BE49-F238E27FC236}">
                  <a16:creationId xmlns:a16="http://schemas.microsoft.com/office/drawing/2014/main" xmlns="" id="{75B37F47-AFA0-4B4E-8B91-8088F607733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5" name="Group 224">
            <a:extLst>
              <a:ext uri="{FF2B5EF4-FFF2-40B4-BE49-F238E27FC236}">
                <a16:creationId xmlns:a16="http://schemas.microsoft.com/office/drawing/2014/main" xmlns="" id="{17413F19-F7E5-420C-AD9C-1B84B3139CDE}"/>
              </a:ext>
            </a:extLst>
          </p:cNvPr>
          <p:cNvGrpSpPr>
            <a:grpSpLocks/>
          </p:cNvGrpSpPr>
          <p:nvPr/>
        </p:nvGrpSpPr>
        <p:grpSpPr bwMode="auto">
          <a:xfrm flipV="1">
            <a:off x="5480051" y="2243139"/>
            <a:ext cx="111125" cy="236537"/>
            <a:chOff x="7391400" y="1447800"/>
            <a:chExt cx="228600" cy="685800"/>
          </a:xfrm>
        </p:grpSpPr>
        <p:sp>
          <p:nvSpPr>
            <p:cNvPr id="989" name="Freeform 988">
              <a:extLst>
                <a:ext uri="{FF2B5EF4-FFF2-40B4-BE49-F238E27FC236}">
                  <a16:creationId xmlns:a16="http://schemas.microsoft.com/office/drawing/2014/main" xmlns="" id="{4A5BF17F-21CB-47B6-9D5B-FA623081DBA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0" name="Freeform 989">
              <a:extLst>
                <a:ext uri="{FF2B5EF4-FFF2-40B4-BE49-F238E27FC236}">
                  <a16:creationId xmlns:a16="http://schemas.microsoft.com/office/drawing/2014/main" xmlns="" id="{BB7A35C6-C9CD-4487-A3DE-9496A2F8A0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1" name="Oval 990">
              <a:extLst>
                <a:ext uri="{FF2B5EF4-FFF2-40B4-BE49-F238E27FC236}">
                  <a16:creationId xmlns:a16="http://schemas.microsoft.com/office/drawing/2014/main" xmlns="" id="{53C7A8A6-89CA-4607-B5A2-EE9B8571F6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6" name="Group 254">
            <a:extLst>
              <a:ext uri="{FF2B5EF4-FFF2-40B4-BE49-F238E27FC236}">
                <a16:creationId xmlns:a16="http://schemas.microsoft.com/office/drawing/2014/main" xmlns="" id="{E559A74C-8F78-47BD-80B0-2E765826AEBE}"/>
              </a:ext>
            </a:extLst>
          </p:cNvPr>
          <p:cNvGrpSpPr>
            <a:grpSpLocks/>
          </p:cNvGrpSpPr>
          <p:nvPr/>
        </p:nvGrpSpPr>
        <p:grpSpPr bwMode="auto">
          <a:xfrm flipV="1">
            <a:off x="4014789" y="2243139"/>
            <a:ext cx="111125" cy="236537"/>
            <a:chOff x="7391400" y="1447800"/>
            <a:chExt cx="228600" cy="685800"/>
          </a:xfrm>
        </p:grpSpPr>
        <p:sp>
          <p:nvSpPr>
            <p:cNvPr id="993" name="Freeform 992">
              <a:extLst>
                <a:ext uri="{FF2B5EF4-FFF2-40B4-BE49-F238E27FC236}">
                  <a16:creationId xmlns:a16="http://schemas.microsoft.com/office/drawing/2014/main" xmlns="" id="{78DDDEB1-1623-4C6F-A022-455FA519367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4" name="Freeform 993">
              <a:extLst>
                <a:ext uri="{FF2B5EF4-FFF2-40B4-BE49-F238E27FC236}">
                  <a16:creationId xmlns:a16="http://schemas.microsoft.com/office/drawing/2014/main" xmlns="" id="{2E36F18B-57E0-4B33-9FF1-4B224E8B064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5" name="Oval 994">
              <a:extLst>
                <a:ext uri="{FF2B5EF4-FFF2-40B4-BE49-F238E27FC236}">
                  <a16:creationId xmlns:a16="http://schemas.microsoft.com/office/drawing/2014/main" xmlns="" id="{6ABD819D-14DC-402D-B784-7EBAE32E499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7" name="Group 262">
            <a:extLst>
              <a:ext uri="{FF2B5EF4-FFF2-40B4-BE49-F238E27FC236}">
                <a16:creationId xmlns:a16="http://schemas.microsoft.com/office/drawing/2014/main" xmlns="" id="{878804C7-8A74-4BC6-84E5-47A7B5DA091D}"/>
              </a:ext>
            </a:extLst>
          </p:cNvPr>
          <p:cNvGrpSpPr>
            <a:grpSpLocks/>
          </p:cNvGrpSpPr>
          <p:nvPr/>
        </p:nvGrpSpPr>
        <p:grpSpPr bwMode="auto">
          <a:xfrm flipV="1">
            <a:off x="4125914" y="2243139"/>
            <a:ext cx="111125" cy="236537"/>
            <a:chOff x="7391400" y="1447800"/>
            <a:chExt cx="228600" cy="685800"/>
          </a:xfrm>
        </p:grpSpPr>
        <p:sp>
          <p:nvSpPr>
            <p:cNvPr id="997" name="Freeform 996">
              <a:extLst>
                <a:ext uri="{FF2B5EF4-FFF2-40B4-BE49-F238E27FC236}">
                  <a16:creationId xmlns:a16="http://schemas.microsoft.com/office/drawing/2014/main" xmlns="" id="{5AC8608B-843D-42AB-9FB8-223B821AB82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8" name="Freeform 997">
              <a:extLst>
                <a:ext uri="{FF2B5EF4-FFF2-40B4-BE49-F238E27FC236}">
                  <a16:creationId xmlns:a16="http://schemas.microsoft.com/office/drawing/2014/main" xmlns="" id="{4FC6E5FB-686F-4D68-8240-590D1C1957AF}"/>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99" name="Oval 998">
              <a:extLst>
                <a:ext uri="{FF2B5EF4-FFF2-40B4-BE49-F238E27FC236}">
                  <a16:creationId xmlns:a16="http://schemas.microsoft.com/office/drawing/2014/main" xmlns="" id="{2E1DD989-D564-4970-849E-779C763149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8" name="Group 270">
            <a:extLst>
              <a:ext uri="{FF2B5EF4-FFF2-40B4-BE49-F238E27FC236}">
                <a16:creationId xmlns:a16="http://schemas.microsoft.com/office/drawing/2014/main" xmlns="" id="{DDC20A9D-75F9-4422-A420-437F4F469714}"/>
              </a:ext>
            </a:extLst>
          </p:cNvPr>
          <p:cNvGrpSpPr>
            <a:grpSpLocks/>
          </p:cNvGrpSpPr>
          <p:nvPr/>
        </p:nvGrpSpPr>
        <p:grpSpPr bwMode="auto">
          <a:xfrm flipV="1">
            <a:off x="4237039" y="2243139"/>
            <a:ext cx="111125" cy="236537"/>
            <a:chOff x="7391400" y="1447800"/>
            <a:chExt cx="228600" cy="685800"/>
          </a:xfrm>
        </p:grpSpPr>
        <p:sp>
          <p:nvSpPr>
            <p:cNvPr id="1001" name="Freeform 1000">
              <a:extLst>
                <a:ext uri="{FF2B5EF4-FFF2-40B4-BE49-F238E27FC236}">
                  <a16:creationId xmlns:a16="http://schemas.microsoft.com/office/drawing/2014/main" xmlns="" id="{021FD9F5-01BE-4318-8C6A-032AD78B1B20}"/>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2" name="Freeform 1001">
              <a:extLst>
                <a:ext uri="{FF2B5EF4-FFF2-40B4-BE49-F238E27FC236}">
                  <a16:creationId xmlns:a16="http://schemas.microsoft.com/office/drawing/2014/main" xmlns="" id="{579C43AC-A9A8-440B-BA71-231544BBE30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3" name="Oval 1002">
              <a:extLst>
                <a:ext uri="{FF2B5EF4-FFF2-40B4-BE49-F238E27FC236}">
                  <a16:creationId xmlns:a16="http://schemas.microsoft.com/office/drawing/2014/main" xmlns="" id="{ACEEB959-2A54-48F9-B624-CB85A50EAB8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799" name="Group 278">
            <a:extLst>
              <a:ext uri="{FF2B5EF4-FFF2-40B4-BE49-F238E27FC236}">
                <a16:creationId xmlns:a16="http://schemas.microsoft.com/office/drawing/2014/main" xmlns="" id="{10D1C042-1247-4BB7-A567-350365B6C016}"/>
              </a:ext>
            </a:extLst>
          </p:cNvPr>
          <p:cNvGrpSpPr>
            <a:grpSpLocks/>
          </p:cNvGrpSpPr>
          <p:nvPr/>
        </p:nvGrpSpPr>
        <p:grpSpPr bwMode="auto">
          <a:xfrm flipV="1">
            <a:off x="4457701" y="2243139"/>
            <a:ext cx="111125" cy="236537"/>
            <a:chOff x="7391400" y="1447800"/>
            <a:chExt cx="228600" cy="685800"/>
          </a:xfrm>
        </p:grpSpPr>
        <p:sp>
          <p:nvSpPr>
            <p:cNvPr id="1005" name="Freeform 1004">
              <a:extLst>
                <a:ext uri="{FF2B5EF4-FFF2-40B4-BE49-F238E27FC236}">
                  <a16:creationId xmlns:a16="http://schemas.microsoft.com/office/drawing/2014/main" xmlns="" id="{B3E91699-074A-49DE-86E3-30E8B0C0BC5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6" name="Freeform 1005">
              <a:extLst>
                <a:ext uri="{FF2B5EF4-FFF2-40B4-BE49-F238E27FC236}">
                  <a16:creationId xmlns:a16="http://schemas.microsoft.com/office/drawing/2014/main" xmlns="" id="{511FB3B7-DCC3-4A3F-BF37-5709C90FAD2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7" name="Oval 1006">
              <a:extLst>
                <a:ext uri="{FF2B5EF4-FFF2-40B4-BE49-F238E27FC236}">
                  <a16:creationId xmlns:a16="http://schemas.microsoft.com/office/drawing/2014/main" xmlns="" id="{A3CEB751-7A81-4ED1-8B93-5558FBC07F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0" name="Group 289">
            <a:extLst>
              <a:ext uri="{FF2B5EF4-FFF2-40B4-BE49-F238E27FC236}">
                <a16:creationId xmlns:a16="http://schemas.microsoft.com/office/drawing/2014/main" xmlns="" id="{D428ED82-B110-4C62-9F25-D6CF5691C2EA}"/>
              </a:ext>
            </a:extLst>
          </p:cNvPr>
          <p:cNvGrpSpPr>
            <a:grpSpLocks/>
          </p:cNvGrpSpPr>
          <p:nvPr/>
        </p:nvGrpSpPr>
        <p:grpSpPr bwMode="auto">
          <a:xfrm flipV="1">
            <a:off x="6237289" y="2243139"/>
            <a:ext cx="111125" cy="236537"/>
            <a:chOff x="7391400" y="1447800"/>
            <a:chExt cx="228600" cy="685800"/>
          </a:xfrm>
        </p:grpSpPr>
        <p:sp>
          <p:nvSpPr>
            <p:cNvPr id="1009" name="Freeform 1008">
              <a:extLst>
                <a:ext uri="{FF2B5EF4-FFF2-40B4-BE49-F238E27FC236}">
                  <a16:creationId xmlns:a16="http://schemas.microsoft.com/office/drawing/2014/main" xmlns="" id="{ED6C8DA2-D3EC-409D-8D82-CF9A007A761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0" name="Freeform 1009">
              <a:extLst>
                <a:ext uri="{FF2B5EF4-FFF2-40B4-BE49-F238E27FC236}">
                  <a16:creationId xmlns:a16="http://schemas.microsoft.com/office/drawing/2014/main" xmlns="" id="{872448F9-859A-4B30-9C53-DF61A18678E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1" name="Oval 1010">
              <a:extLst>
                <a:ext uri="{FF2B5EF4-FFF2-40B4-BE49-F238E27FC236}">
                  <a16:creationId xmlns:a16="http://schemas.microsoft.com/office/drawing/2014/main" xmlns="" id="{1BA31671-A926-4A13-9F4A-2D22038FFC8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1" name="Group 297">
            <a:extLst>
              <a:ext uri="{FF2B5EF4-FFF2-40B4-BE49-F238E27FC236}">
                <a16:creationId xmlns:a16="http://schemas.microsoft.com/office/drawing/2014/main" xmlns="" id="{51C7CF5D-EEED-497D-B61A-C9A69907E467}"/>
              </a:ext>
            </a:extLst>
          </p:cNvPr>
          <p:cNvGrpSpPr>
            <a:grpSpLocks/>
          </p:cNvGrpSpPr>
          <p:nvPr/>
        </p:nvGrpSpPr>
        <p:grpSpPr bwMode="auto">
          <a:xfrm flipV="1">
            <a:off x="6348413" y="2243139"/>
            <a:ext cx="112712" cy="236537"/>
            <a:chOff x="7391400" y="1447800"/>
            <a:chExt cx="228600" cy="685800"/>
          </a:xfrm>
        </p:grpSpPr>
        <p:sp>
          <p:nvSpPr>
            <p:cNvPr id="1013" name="Freeform 1012">
              <a:extLst>
                <a:ext uri="{FF2B5EF4-FFF2-40B4-BE49-F238E27FC236}">
                  <a16:creationId xmlns:a16="http://schemas.microsoft.com/office/drawing/2014/main" xmlns="" id="{1EE4C9BF-F1EF-44AE-B4CA-7F9E0A943CA3}"/>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4" name="Freeform 1013">
              <a:extLst>
                <a:ext uri="{FF2B5EF4-FFF2-40B4-BE49-F238E27FC236}">
                  <a16:creationId xmlns:a16="http://schemas.microsoft.com/office/drawing/2014/main" xmlns="" id="{69827130-6C18-40C6-A0CE-A69F662B62A2}"/>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5" name="Oval 1014">
              <a:extLst>
                <a:ext uri="{FF2B5EF4-FFF2-40B4-BE49-F238E27FC236}">
                  <a16:creationId xmlns:a16="http://schemas.microsoft.com/office/drawing/2014/main" xmlns="" id="{D5EEE9E2-E01C-4284-8A8B-B551D1DF5B0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2" name="Group 305">
            <a:extLst>
              <a:ext uri="{FF2B5EF4-FFF2-40B4-BE49-F238E27FC236}">
                <a16:creationId xmlns:a16="http://schemas.microsoft.com/office/drawing/2014/main" xmlns="" id="{045D9D4A-EE9F-4B57-AAB3-69275A72385F}"/>
              </a:ext>
            </a:extLst>
          </p:cNvPr>
          <p:cNvGrpSpPr>
            <a:grpSpLocks/>
          </p:cNvGrpSpPr>
          <p:nvPr/>
        </p:nvGrpSpPr>
        <p:grpSpPr bwMode="auto">
          <a:xfrm flipV="1">
            <a:off x="6461125" y="2243139"/>
            <a:ext cx="109538" cy="236537"/>
            <a:chOff x="7391400" y="1447800"/>
            <a:chExt cx="228600" cy="685800"/>
          </a:xfrm>
        </p:grpSpPr>
        <p:sp>
          <p:nvSpPr>
            <p:cNvPr id="1017" name="Freeform 1016">
              <a:extLst>
                <a:ext uri="{FF2B5EF4-FFF2-40B4-BE49-F238E27FC236}">
                  <a16:creationId xmlns:a16="http://schemas.microsoft.com/office/drawing/2014/main" xmlns="" id="{43A8981C-0E08-47F8-8D6E-D623567FBBBA}"/>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8" name="Freeform 1017">
              <a:extLst>
                <a:ext uri="{FF2B5EF4-FFF2-40B4-BE49-F238E27FC236}">
                  <a16:creationId xmlns:a16="http://schemas.microsoft.com/office/drawing/2014/main" xmlns="" id="{D93857D5-AEC4-4D39-8F02-2838C6D9AA0D}"/>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9" name="Oval 1018">
              <a:extLst>
                <a:ext uri="{FF2B5EF4-FFF2-40B4-BE49-F238E27FC236}">
                  <a16:creationId xmlns:a16="http://schemas.microsoft.com/office/drawing/2014/main" xmlns="" id="{F1A86DA7-F7A7-48C6-8371-E231CC69C8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3" name="Group 313">
            <a:extLst>
              <a:ext uri="{FF2B5EF4-FFF2-40B4-BE49-F238E27FC236}">
                <a16:creationId xmlns:a16="http://schemas.microsoft.com/office/drawing/2014/main" xmlns="" id="{D250725A-204A-48E2-8FEA-28610BD30194}"/>
              </a:ext>
            </a:extLst>
          </p:cNvPr>
          <p:cNvGrpSpPr>
            <a:grpSpLocks/>
          </p:cNvGrpSpPr>
          <p:nvPr/>
        </p:nvGrpSpPr>
        <p:grpSpPr bwMode="auto">
          <a:xfrm flipV="1">
            <a:off x="6570664" y="2243139"/>
            <a:ext cx="111125" cy="236537"/>
            <a:chOff x="7391400" y="1447800"/>
            <a:chExt cx="228600" cy="685800"/>
          </a:xfrm>
        </p:grpSpPr>
        <p:sp>
          <p:nvSpPr>
            <p:cNvPr id="1021" name="Freeform 1020">
              <a:extLst>
                <a:ext uri="{FF2B5EF4-FFF2-40B4-BE49-F238E27FC236}">
                  <a16:creationId xmlns:a16="http://schemas.microsoft.com/office/drawing/2014/main" xmlns="" id="{371D91BA-BBC8-4182-BF12-312BF70522A9}"/>
                </a:ext>
              </a:extLst>
            </p:cNvPr>
            <p:cNvSpPr/>
            <p:nvPr/>
          </p:nvSpPr>
          <p:spPr>
            <a:xfrm>
              <a:off x="7469777"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2" name="Freeform 1021">
              <a:extLst>
                <a:ext uri="{FF2B5EF4-FFF2-40B4-BE49-F238E27FC236}">
                  <a16:creationId xmlns:a16="http://schemas.microsoft.com/office/drawing/2014/main" xmlns="" id="{007AAF3D-0EAC-4362-9C77-233C2C4AE5F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3" name="Oval 1022">
              <a:extLst>
                <a:ext uri="{FF2B5EF4-FFF2-40B4-BE49-F238E27FC236}">
                  <a16:creationId xmlns:a16="http://schemas.microsoft.com/office/drawing/2014/main" xmlns="" id="{2C1D9356-7817-42B3-A7F4-D97AE25F10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4" name="Group 329">
            <a:extLst>
              <a:ext uri="{FF2B5EF4-FFF2-40B4-BE49-F238E27FC236}">
                <a16:creationId xmlns:a16="http://schemas.microsoft.com/office/drawing/2014/main" xmlns="" id="{DB9EE922-53B6-4FBF-B07B-9367726E1874}"/>
              </a:ext>
            </a:extLst>
          </p:cNvPr>
          <p:cNvGrpSpPr>
            <a:grpSpLocks/>
          </p:cNvGrpSpPr>
          <p:nvPr/>
        </p:nvGrpSpPr>
        <p:grpSpPr bwMode="auto">
          <a:xfrm flipV="1">
            <a:off x="4348164" y="2243139"/>
            <a:ext cx="111125" cy="236537"/>
            <a:chOff x="7391400" y="1447800"/>
            <a:chExt cx="228600" cy="685800"/>
          </a:xfrm>
        </p:grpSpPr>
        <p:sp>
          <p:nvSpPr>
            <p:cNvPr id="1025" name="Freeform 1024">
              <a:extLst>
                <a:ext uri="{FF2B5EF4-FFF2-40B4-BE49-F238E27FC236}">
                  <a16:creationId xmlns:a16="http://schemas.microsoft.com/office/drawing/2014/main" xmlns="" id="{8E38BB47-261C-42AF-9297-1C26BFA0093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6" name="Freeform 1025">
              <a:extLst>
                <a:ext uri="{FF2B5EF4-FFF2-40B4-BE49-F238E27FC236}">
                  <a16:creationId xmlns:a16="http://schemas.microsoft.com/office/drawing/2014/main" xmlns="" id="{EF699195-20F6-4ED5-A6CF-11FE80838DFE}"/>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27" name="Oval 1026">
              <a:extLst>
                <a:ext uri="{FF2B5EF4-FFF2-40B4-BE49-F238E27FC236}">
                  <a16:creationId xmlns:a16="http://schemas.microsoft.com/office/drawing/2014/main" xmlns="" id="{6D0B69BE-7263-4C01-895A-6A1C563EDE8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5" name="Group 254">
            <a:extLst>
              <a:ext uri="{FF2B5EF4-FFF2-40B4-BE49-F238E27FC236}">
                <a16:creationId xmlns:a16="http://schemas.microsoft.com/office/drawing/2014/main" xmlns="" id="{6B10E0B0-993C-4FC7-8477-9F725C56DF4A}"/>
              </a:ext>
            </a:extLst>
          </p:cNvPr>
          <p:cNvGrpSpPr>
            <a:grpSpLocks/>
          </p:cNvGrpSpPr>
          <p:nvPr/>
        </p:nvGrpSpPr>
        <p:grpSpPr bwMode="auto">
          <a:xfrm flipV="1">
            <a:off x="4581526" y="2243139"/>
            <a:ext cx="111125" cy="236537"/>
            <a:chOff x="7391400" y="1447800"/>
            <a:chExt cx="228600" cy="685800"/>
          </a:xfrm>
        </p:grpSpPr>
        <p:sp>
          <p:nvSpPr>
            <p:cNvPr id="1029" name="Freeform 1028">
              <a:extLst>
                <a:ext uri="{FF2B5EF4-FFF2-40B4-BE49-F238E27FC236}">
                  <a16:creationId xmlns:a16="http://schemas.microsoft.com/office/drawing/2014/main" xmlns="" id="{4031C781-EC62-48DC-AA3A-4FA6E826EB5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0" name="Freeform 1029">
              <a:extLst>
                <a:ext uri="{FF2B5EF4-FFF2-40B4-BE49-F238E27FC236}">
                  <a16:creationId xmlns:a16="http://schemas.microsoft.com/office/drawing/2014/main" xmlns="" id="{0D8A3505-5A4B-4E6E-B2B2-3817C30E9D8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1" name="Oval 1030">
              <a:extLst>
                <a:ext uri="{FF2B5EF4-FFF2-40B4-BE49-F238E27FC236}">
                  <a16:creationId xmlns:a16="http://schemas.microsoft.com/office/drawing/2014/main" xmlns="" id="{8BDB4281-87FA-4421-BEFA-128396F3959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6" name="Group 262">
            <a:extLst>
              <a:ext uri="{FF2B5EF4-FFF2-40B4-BE49-F238E27FC236}">
                <a16:creationId xmlns:a16="http://schemas.microsoft.com/office/drawing/2014/main" xmlns="" id="{8938A48B-1DED-42E0-86E9-AC5FDCEE75D5}"/>
              </a:ext>
            </a:extLst>
          </p:cNvPr>
          <p:cNvGrpSpPr>
            <a:grpSpLocks/>
          </p:cNvGrpSpPr>
          <p:nvPr/>
        </p:nvGrpSpPr>
        <p:grpSpPr bwMode="auto">
          <a:xfrm flipV="1">
            <a:off x="4692651" y="2243139"/>
            <a:ext cx="111125" cy="236537"/>
            <a:chOff x="7391400" y="1447800"/>
            <a:chExt cx="228600" cy="685800"/>
          </a:xfrm>
        </p:grpSpPr>
        <p:sp>
          <p:nvSpPr>
            <p:cNvPr id="1033" name="Freeform 1032">
              <a:extLst>
                <a:ext uri="{FF2B5EF4-FFF2-40B4-BE49-F238E27FC236}">
                  <a16:creationId xmlns:a16="http://schemas.microsoft.com/office/drawing/2014/main" xmlns="" id="{01635B7F-8115-4FC9-A1B3-D5418119C21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4" name="Freeform 1033">
              <a:extLst>
                <a:ext uri="{FF2B5EF4-FFF2-40B4-BE49-F238E27FC236}">
                  <a16:creationId xmlns:a16="http://schemas.microsoft.com/office/drawing/2014/main" xmlns="" id="{B676BC08-F4EF-4579-B7CC-5A2C8D616AD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5" name="Oval 1034">
              <a:extLst>
                <a:ext uri="{FF2B5EF4-FFF2-40B4-BE49-F238E27FC236}">
                  <a16:creationId xmlns:a16="http://schemas.microsoft.com/office/drawing/2014/main" xmlns="" id="{D67B3D51-3D07-4538-A293-F65EA14C317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7" name="Group 270">
            <a:extLst>
              <a:ext uri="{FF2B5EF4-FFF2-40B4-BE49-F238E27FC236}">
                <a16:creationId xmlns:a16="http://schemas.microsoft.com/office/drawing/2014/main" xmlns="" id="{4D747AF5-6373-47D1-9574-C7786A308821}"/>
              </a:ext>
            </a:extLst>
          </p:cNvPr>
          <p:cNvGrpSpPr>
            <a:grpSpLocks/>
          </p:cNvGrpSpPr>
          <p:nvPr/>
        </p:nvGrpSpPr>
        <p:grpSpPr bwMode="auto">
          <a:xfrm flipV="1">
            <a:off x="4803775" y="2243139"/>
            <a:ext cx="109538" cy="236537"/>
            <a:chOff x="7391400" y="1447800"/>
            <a:chExt cx="228600" cy="685800"/>
          </a:xfrm>
        </p:grpSpPr>
        <p:sp>
          <p:nvSpPr>
            <p:cNvPr id="1037" name="Freeform 1036">
              <a:extLst>
                <a:ext uri="{FF2B5EF4-FFF2-40B4-BE49-F238E27FC236}">
                  <a16:creationId xmlns:a16="http://schemas.microsoft.com/office/drawing/2014/main" xmlns="" id="{4AA41FC5-51F5-446C-9994-D47F8124EE79}"/>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8" name="Freeform 1037">
              <a:extLst>
                <a:ext uri="{FF2B5EF4-FFF2-40B4-BE49-F238E27FC236}">
                  <a16:creationId xmlns:a16="http://schemas.microsoft.com/office/drawing/2014/main" xmlns="" id="{3FD823F9-4B2A-4043-889D-4047D8F86E0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39" name="Oval 1038">
              <a:extLst>
                <a:ext uri="{FF2B5EF4-FFF2-40B4-BE49-F238E27FC236}">
                  <a16:creationId xmlns:a16="http://schemas.microsoft.com/office/drawing/2014/main" xmlns="" id="{BE21C5DD-D813-48CC-B94C-33E936E6975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8" name="Group 278">
            <a:extLst>
              <a:ext uri="{FF2B5EF4-FFF2-40B4-BE49-F238E27FC236}">
                <a16:creationId xmlns:a16="http://schemas.microsoft.com/office/drawing/2014/main" xmlns="" id="{54DE40BE-505D-41BC-B1F6-E2EDFFC009CF}"/>
              </a:ext>
            </a:extLst>
          </p:cNvPr>
          <p:cNvGrpSpPr>
            <a:grpSpLocks/>
          </p:cNvGrpSpPr>
          <p:nvPr/>
        </p:nvGrpSpPr>
        <p:grpSpPr bwMode="auto">
          <a:xfrm flipV="1">
            <a:off x="6678614" y="2243139"/>
            <a:ext cx="111125" cy="236537"/>
            <a:chOff x="7391400" y="1447800"/>
            <a:chExt cx="228600" cy="685800"/>
          </a:xfrm>
        </p:grpSpPr>
        <p:sp>
          <p:nvSpPr>
            <p:cNvPr id="1041" name="Freeform 1040">
              <a:extLst>
                <a:ext uri="{FF2B5EF4-FFF2-40B4-BE49-F238E27FC236}">
                  <a16:creationId xmlns:a16="http://schemas.microsoft.com/office/drawing/2014/main" xmlns="" id="{A3BB5D40-9F30-4EE3-8569-6A451A15EEDD}"/>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2" name="Freeform 1041">
              <a:extLst>
                <a:ext uri="{FF2B5EF4-FFF2-40B4-BE49-F238E27FC236}">
                  <a16:creationId xmlns:a16="http://schemas.microsoft.com/office/drawing/2014/main" xmlns="" id="{781DE0D3-827F-4C29-BBF6-E1423205B073}"/>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3" name="Oval 1042">
              <a:extLst>
                <a:ext uri="{FF2B5EF4-FFF2-40B4-BE49-F238E27FC236}">
                  <a16:creationId xmlns:a16="http://schemas.microsoft.com/office/drawing/2014/main" xmlns="" id="{F5AB22D0-33B1-48B6-A679-02B74E45DB7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09" name="Group 329">
            <a:extLst>
              <a:ext uri="{FF2B5EF4-FFF2-40B4-BE49-F238E27FC236}">
                <a16:creationId xmlns:a16="http://schemas.microsoft.com/office/drawing/2014/main" xmlns="" id="{A6B122E6-921A-4571-B811-BFC1E94BDCC0}"/>
              </a:ext>
            </a:extLst>
          </p:cNvPr>
          <p:cNvGrpSpPr>
            <a:grpSpLocks/>
          </p:cNvGrpSpPr>
          <p:nvPr/>
        </p:nvGrpSpPr>
        <p:grpSpPr bwMode="auto">
          <a:xfrm flipV="1">
            <a:off x="4913314" y="2243139"/>
            <a:ext cx="111125" cy="236537"/>
            <a:chOff x="7391400" y="1447800"/>
            <a:chExt cx="228600" cy="685800"/>
          </a:xfrm>
        </p:grpSpPr>
        <p:sp>
          <p:nvSpPr>
            <p:cNvPr id="1045" name="Freeform 1044">
              <a:extLst>
                <a:ext uri="{FF2B5EF4-FFF2-40B4-BE49-F238E27FC236}">
                  <a16:creationId xmlns:a16="http://schemas.microsoft.com/office/drawing/2014/main" xmlns="" id="{08F6FC18-1FFC-40C5-BB3B-FAB1FD88CAA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6" name="Freeform 1045">
              <a:extLst>
                <a:ext uri="{FF2B5EF4-FFF2-40B4-BE49-F238E27FC236}">
                  <a16:creationId xmlns:a16="http://schemas.microsoft.com/office/drawing/2014/main" xmlns="" id="{50BE4423-8B9D-47CB-A0D9-FBDA3431896B}"/>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47" name="Oval 1046">
              <a:extLst>
                <a:ext uri="{FF2B5EF4-FFF2-40B4-BE49-F238E27FC236}">
                  <a16:creationId xmlns:a16="http://schemas.microsoft.com/office/drawing/2014/main" xmlns="" id="{B579FB19-0F93-4EFD-B8AE-996294781EE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0" name="Group 254">
            <a:extLst>
              <a:ext uri="{FF2B5EF4-FFF2-40B4-BE49-F238E27FC236}">
                <a16:creationId xmlns:a16="http://schemas.microsoft.com/office/drawing/2014/main" xmlns="" id="{4FDBFF5B-E0B9-4C58-BD50-4A34B84845D2}"/>
              </a:ext>
            </a:extLst>
          </p:cNvPr>
          <p:cNvGrpSpPr>
            <a:grpSpLocks/>
          </p:cNvGrpSpPr>
          <p:nvPr/>
        </p:nvGrpSpPr>
        <p:grpSpPr bwMode="auto">
          <a:xfrm flipV="1">
            <a:off x="6804026" y="2243139"/>
            <a:ext cx="111125" cy="236537"/>
            <a:chOff x="7391400" y="1447800"/>
            <a:chExt cx="228600" cy="685800"/>
          </a:xfrm>
        </p:grpSpPr>
        <p:sp>
          <p:nvSpPr>
            <p:cNvPr id="1049" name="Freeform 1048">
              <a:extLst>
                <a:ext uri="{FF2B5EF4-FFF2-40B4-BE49-F238E27FC236}">
                  <a16:creationId xmlns:a16="http://schemas.microsoft.com/office/drawing/2014/main" xmlns="" id="{D716C9FC-FB90-41EE-9DBB-7531D4BB47F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0" name="Freeform 1049">
              <a:extLst>
                <a:ext uri="{FF2B5EF4-FFF2-40B4-BE49-F238E27FC236}">
                  <a16:creationId xmlns:a16="http://schemas.microsoft.com/office/drawing/2014/main" xmlns="" id="{BB4D0041-D45B-444F-B698-656DF0F674D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1" name="Oval 1050">
              <a:extLst>
                <a:ext uri="{FF2B5EF4-FFF2-40B4-BE49-F238E27FC236}">
                  <a16:creationId xmlns:a16="http://schemas.microsoft.com/office/drawing/2014/main" xmlns="" id="{9292B1C0-9ECA-442B-B0F6-2D63DB8901A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1" name="Group 262">
            <a:extLst>
              <a:ext uri="{FF2B5EF4-FFF2-40B4-BE49-F238E27FC236}">
                <a16:creationId xmlns:a16="http://schemas.microsoft.com/office/drawing/2014/main" xmlns="" id="{225964F5-A6A0-4619-8B94-52FD8F8BBB08}"/>
              </a:ext>
            </a:extLst>
          </p:cNvPr>
          <p:cNvGrpSpPr>
            <a:grpSpLocks/>
          </p:cNvGrpSpPr>
          <p:nvPr/>
        </p:nvGrpSpPr>
        <p:grpSpPr bwMode="auto">
          <a:xfrm flipV="1">
            <a:off x="10074276" y="2243139"/>
            <a:ext cx="111125" cy="236537"/>
            <a:chOff x="7391400" y="1447800"/>
            <a:chExt cx="228600" cy="685800"/>
          </a:xfrm>
        </p:grpSpPr>
        <p:sp>
          <p:nvSpPr>
            <p:cNvPr id="1053" name="Freeform 1052">
              <a:extLst>
                <a:ext uri="{FF2B5EF4-FFF2-40B4-BE49-F238E27FC236}">
                  <a16:creationId xmlns:a16="http://schemas.microsoft.com/office/drawing/2014/main" xmlns="" id="{C86CC19C-06D3-48B6-B5B1-2BCB5387CFAD}"/>
                </a:ext>
              </a:extLst>
            </p:cNvPr>
            <p:cNvSpPr/>
            <p:nvPr/>
          </p:nvSpPr>
          <p:spPr>
            <a:xfrm>
              <a:off x="7469777" y="1599687"/>
              <a:ext cx="52251"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4" name="Freeform 1053">
              <a:extLst>
                <a:ext uri="{FF2B5EF4-FFF2-40B4-BE49-F238E27FC236}">
                  <a16:creationId xmlns:a16="http://schemas.microsoft.com/office/drawing/2014/main" xmlns="" id="{FC3BE5FA-0A3F-43A9-AD23-488C82BF7CA5}"/>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5" name="Oval 1054">
              <a:extLst>
                <a:ext uri="{FF2B5EF4-FFF2-40B4-BE49-F238E27FC236}">
                  <a16:creationId xmlns:a16="http://schemas.microsoft.com/office/drawing/2014/main" xmlns="" id="{BFC50610-31AC-4257-911A-21F8192C0EA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2" name="Group 270">
            <a:extLst>
              <a:ext uri="{FF2B5EF4-FFF2-40B4-BE49-F238E27FC236}">
                <a16:creationId xmlns:a16="http://schemas.microsoft.com/office/drawing/2014/main" xmlns="" id="{AD3C5BD7-63D5-46A4-A753-862CE246CE78}"/>
              </a:ext>
            </a:extLst>
          </p:cNvPr>
          <p:cNvGrpSpPr>
            <a:grpSpLocks/>
          </p:cNvGrpSpPr>
          <p:nvPr/>
        </p:nvGrpSpPr>
        <p:grpSpPr bwMode="auto">
          <a:xfrm flipV="1">
            <a:off x="10185401" y="2243139"/>
            <a:ext cx="111125" cy="236537"/>
            <a:chOff x="7391400" y="1447800"/>
            <a:chExt cx="228600" cy="685800"/>
          </a:xfrm>
        </p:grpSpPr>
        <p:sp>
          <p:nvSpPr>
            <p:cNvPr id="1057" name="Freeform 1056">
              <a:extLst>
                <a:ext uri="{FF2B5EF4-FFF2-40B4-BE49-F238E27FC236}">
                  <a16:creationId xmlns:a16="http://schemas.microsoft.com/office/drawing/2014/main" xmlns="" id="{C0080A9F-0393-4EC2-BFF2-F5C713740893}"/>
                </a:ext>
              </a:extLst>
            </p:cNvPr>
            <p:cNvSpPr/>
            <p:nvPr/>
          </p:nvSpPr>
          <p:spPr>
            <a:xfrm>
              <a:off x="7469777"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8" name="Freeform 1057">
              <a:extLst>
                <a:ext uri="{FF2B5EF4-FFF2-40B4-BE49-F238E27FC236}">
                  <a16:creationId xmlns:a16="http://schemas.microsoft.com/office/drawing/2014/main" xmlns="" id="{D0A0372B-D246-4A6D-B86F-533DEE23E6DD}"/>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59" name="Oval 1058">
              <a:extLst>
                <a:ext uri="{FF2B5EF4-FFF2-40B4-BE49-F238E27FC236}">
                  <a16:creationId xmlns:a16="http://schemas.microsoft.com/office/drawing/2014/main" xmlns="" id="{F17CE000-FE5C-4C9D-9EE3-4D2252636F11}"/>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3" name="Group 278">
            <a:extLst>
              <a:ext uri="{FF2B5EF4-FFF2-40B4-BE49-F238E27FC236}">
                <a16:creationId xmlns:a16="http://schemas.microsoft.com/office/drawing/2014/main" xmlns="" id="{35C64C18-1272-4C07-82FF-B0A84AAE795A}"/>
              </a:ext>
            </a:extLst>
          </p:cNvPr>
          <p:cNvGrpSpPr>
            <a:grpSpLocks/>
          </p:cNvGrpSpPr>
          <p:nvPr/>
        </p:nvGrpSpPr>
        <p:grpSpPr bwMode="auto">
          <a:xfrm flipV="1">
            <a:off x="10625138" y="2243139"/>
            <a:ext cx="112712" cy="236537"/>
            <a:chOff x="7391400" y="1447800"/>
            <a:chExt cx="228600" cy="685800"/>
          </a:xfrm>
        </p:grpSpPr>
        <p:sp>
          <p:nvSpPr>
            <p:cNvPr id="1061" name="Freeform 1060">
              <a:extLst>
                <a:ext uri="{FF2B5EF4-FFF2-40B4-BE49-F238E27FC236}">
                  <a16:creationId xmlns:a16="http://schemas.microsoft.com/office/drawing/2014/main" xmlns="" id="{C324A9CF-1D72-46B0-BD96-B3F9544FDEA0}"/>
                </a:ext>
              </a:extLst>
            </p:cNvPr>
            <p:cNvSpPr/>
            <p:nvPr/>
          </p:nvSpPr>
          <p:spPr>
            <a:xfrm>
              <a:off x="7465453" y="1595086"/>
              <a:ext cx="6117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2" name="Freeform 1061">
              <a:extLst>
                <a:ext uri="{FF2B5EF4-FFF2-40B4-BE49-F238E27FC236}">
                  <a16:creationId xmlns:a16="http://schemas.microsoft.com/office/drawing/2014/main" xmlns="" id="{DF3D6BBD-3E28-4145-B1A3-235892B86746}"/>
                </a:ext>
              </a:extLst>
            </p:cNvPr>
            <p:cNvSpPr/>
            <p:nvPr/>
          </p:nvSpPr>
          <p:spPr>
            <a:xfrm>
              <a:off x="7545947" y="1595086"/>
              <a:ext cx="54734"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3" name="Oval 1062">
              <a:extLst>
                <a:ext uri="{FF2B5EF4-FFF2-40B4-BE49-F238E27FC236}">
                  <a16:creationId xmlns:a16="http://schemas.microsoft.com/office/drawing/2014/main" xmlns="" id="{D82FD0DB-1431-471D-B7E4-BA17347993B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4" name="Group 329">
            <a:extLst>
              <a:ext uri="{FF2B5EF4-FFF2-40B4-BE49-F238E27FC236}">
                <a16:creationId xmlns:a16="http://schemas.microsoft.com/office/drawing/2014/main" xmlns="" id="{8F8B180F-E923-4694-BBE5-09CEC94FDB80}"/>
              </a:ext>
            </a:extLst>
          </p:cNvPr>
          <p:cNvGrpSpPr>
            <a:grpSpLocks/>
          </p:cNvGrpSpPr>
          <p:nvPr/>
        </p:nvGrpSpPr>
        <p:grpSpPr bwMode="auto">
          <a:xfrm flipV="1">
            <a:off x="10517189" y="2243139"/>
            <a:ext cx="111125" cy="236537"/>
            <a:chOff x="7391400" y="1447800"/>
            <a:chExt cx="228600" cy="685800"/>
          </a:xfrm>
        </p:grpSpPr>
        <p:sp>
          <p:nvSpPr>
            <p:cNvPr id="1065" name="Freeform 1064">
              <a:extLst>
                <a:ext uri="{FF2B5EF4-FFF2-40B4-BE49-F238E27FC236}">
                  <a16:creationId xmlns:a16="http://schemas.microsoft.com/office/drawing/2014/main" xmlns="" id="{12CC02D6-C993-4181-AC3E-AB914497637F}"/>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6" name="Freeform 1065">
              <a:extLst>
                <a:ext uri="{FF2B5EF4-FFF2-40B4-BE49-F238E27FC236}">
                  <a16:creationId xmlns:a16="http://schemas.microsoft.com/office/drawing/2014/main" xmlns="" id="{E0B6CFB9-5CAB-4665-8AA8-E506371CE7F6}"/>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67" name="Oval 1066">
              <a:extLst>
                <a:ext uri="{FF2B5EF4-FFF2-40B4-BE49-F238E27FC236}">
                  <a16:creationId xmlns:a16="http://schemas.microsoft.com/office/drawing/2014/main" xmlns="" id="{A166E149-731A-4887-818C-ECED776F72EF}"/>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5" name="Group 254">
            <a:extLst>
              <a:ext uri="{FF2B5EF4-FFF2-40B4-BE49-F238E27FC236}">
                <a16:creationId xmlns:a16="http://schemas.microsoft.com/office/drawing/2014/main" xmlns="" id="{14BF8427-3EDE-4CFE-96DA-02DA9D4BF4BB}"/>
              </a:ext>
            </a:extLst>
          </p:cNvPr>
          <p:cNvGrpSpPr>
            <a:grpSpLocks/>
          </p:cNvGrpSpPr>
          <p:nvPr/>
        </p:nvGrpSpPr>
        <p:grpSpPr bwMode="auto">
          <a:xfrm flipV="1">
            <a:off x="2078039" y="2241550"/>
            <a:ext cx="111125" cy="236538"/>
            <a:chOff x="7391400" y="1447800"/>
            <a:chExt cx="228600" cy="685800"/>
          </a:xfrm>
        </p:grpSpPr>
        <p:sp>
          <p:nvSpPr>
            <p:cNvPr id="1069" name="Freeform 1068">
              <a:extLst>
                <a:ext uri="{FF2B5EF4-FFF2-40B4-BE49-F238E27FC236}">
                  <a16:creationId xmlns:a16="http://schemas.microsoft.com/office/drawing/2014/main" xmlns="" id="{CFB8318A-6F89-48CC-BD4A-426EB6E7988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0" name="Freeform 1069">
              <a:extLst>
                <a:ext uri="{FF2B5EF4-FFF2-40B4-BE49-F238E27FC236}">
                  <a16:creationId xmlns:a16="http://schemas.microsoft.com/office/drawing/2014/main" xmlns="" id="{6E144B75-B65C-45EC-AA49-AD87466E96D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1" name="Oval 1070">
              <a:extLst>
                <a:ext uri="{FF2B5EF4-FFF2-40B4-BE49-F238E27FC236}">
                  <a16:creationId xmlns:a16="http://schemas.microsoft.com/office/drawing/2014/main" xmlns="" id="{CC1B4636-2D3C-4214-94AC-794041AAE276}"/>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6" name="Group 262">
            <a:extLst>
              <a:ext uri="{FF2B5EF4-FFF2-40B4-BE49-F238E27FC236}">
                <a16:creationId xmlns:a16="http://schemas.microsoft.com/office/drawing/2014/main" xmlns="" id="{1148183F-AAF3-4A1A-A578-9231DCC5D613}"/>
              </a:ext>
            </a:extLst>
          </p:cNvPr>
          <p:cNvGrpSpPr>
            <a:grpSpLocks/>
          </p:cNvGrpSpPr>
          <p:nvPr/>
        </p:nvGrpSpPr>
        <p:grpSpPr bwMode="auto">
          <a:xfrm flipV="1">
            <a:off x="2189164" y="2241550"/>
            <a:ext cx="111125" cy="236538"/>
            <a:chOff x="7391400" y="1447800"/>
            <a:chExt cx="228600" cy="685800"/>
          </a:xfrm>
        </p:grpSpPr>
        <p:sp>
          <p:nvSpPr>
            <p:cNvPr id="1073" name="Freeform 1072">
              <a:extLst>
                <a:ext uri="{FF2B5EF4-FFF2-40B4-BE49-F238E27FC236}">
                  <a16:creationId xmlns:a16="http://schemas.microsoft.com/office/drawing/2014/main" xmlns="" id="{C5BB3A84-B7C6-416B-B071-00515B31957F}"/>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4" name="Freeform 1073">
              <a:extLst>
                <a:ext uri="{FF2B5EF4-FFF2-40B4-BE49-F238E27FC236}">
                  <a16:creationId xmlns:a16="http://schemas.microsoft.com/office/drawing/2014/main" xmlns="" id="{17659CC1-0C53-4F47-955E-0A9056844790}"/>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5" name="Oval 1074">
              <a:extLst>
                <a:ext uri="{FF2B5EF4-FFF2-40B4-BE49-F238E27FC236}">
                  <a16:creationId xmlns:a16="http://schemas.microsoft.com/office/drawing/2014/main" xmlns="" id="{080065A3-044F-40A4-A2C9-AFF543D40EEF}"/>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7" name="Group 270">
            <a:extLst>
              <a:ext uri="{FF2B5EF4-FFF2-40B4-BE49-F238E27FC236}">
                <a16:creationId xmlns:a16="http://schemas.microsoft.com/office/drawing/2014/main" xmlns="" id="{5191AAF6-DE02-4B9B-995F-F1FF2CBC8257}"/>
              </a:ext>
            </a:extLst>
          </p:cNvPr>
          <p:cNvGrpSpPr>
            <a:grpSpLocks/>
          </p:cNvGrpSpPr>
          <p:nvPr/>
        </p:nvGrpSpPr>
        <p:grpSpPr bwMode="auto">
          <a:xfrm flipV="1">
            <a:off x="2279650" y="2241550"/>
            <a:ext cx="109538" cy="236538"/>
            <a:chOff x="7391400" y="1447800"/>
            <a:chExt cx="228600" cy="685800"/>
          </a:xfrm>
        </p:grpSpPr>
        <p:sp>
          <p:nvSpPr>
            <p:cNvPr id="1077" name="Freeform 1076">
              <a:extLst>
                <a:ext uri="{FF2B5EF4-FFF2-40B4-BE49-F238E27FC236}">
                  <a16:creationId xmlns:a16="http://schemas.microsoft.com/office/drawing/2014/main" xmlns="" id="{510843F7-3822-49E2-B2D2-0DB1581EF753}"/>
                </a:ext>
              </a:extLst>
            </p:cNvPr>
            <p:cNvSpPr/>
            <p:nvPr/>
          </p:nvSpPr>
          <p:spPr>
            <a:xfrm>
              <a:off x="7467601" y="1599690"/>
              <a:ext cx="56320"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8" name="Freeform 1077">
              <a:extLst>
                <a:ext uri="{FF2B5EF4-FFF2-40B4-BE49-F238E27FC236}">
                  <a16:creationId xmlns:a16="http://schemas.microsoft.com/office/drawing/2014/main" xmlns="" id="{09E3A2CD-39A9-4EC6-B6E8-16C293D885A2}"/>
                </a:ext>
              </a:extLst>
            </p:cNvPr>
            <p:cNvSpPr/>
            <p:nvPr/>
          </p:nvSpPr>
          <p:spPr>
            <a:xfrm>
              <a:off x="7543799" y="1599690"/>
              <a:ext cx="5632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79" name="Oval 1078">
              <a:extLst>
                <a:ext uri="{FF2B5EF4-FFF2-40B4-BE49-F238E27FC236}">
                  <a16:creationId xmlns:a16="http://schemas.microsoft.com/office/drawing/2014/main" xmlns="" id="{9D50970C-F97A-4418-AE6C-6F4DB511D61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8" name="Group 278">
            <a:extLst>
              <a:ext uri="{FF2B5EF4-FFF2-40B4-BE49-F238E27FC236}">
                <a16:creationId xmlns:a16="http://schemas.microsoft.com/office/drawing/2014/main" xmlns="" id="{38D5A891-E232-4D96-B875-E5C06C4484F9}"/>
              </a:ext>
            </a:extLst>
          </p:cNvPr>
          <p:cNvGrpSpPr>
            <a:grpSpLocks/>
          </p:cNvGrpSpPr>
          <p:nvPr/>
        </p:nvGrpSpPr>
        <p:grpSpPr bwMode="auto">
          <a:xfrm flipV="1">
            <a:off x="2498726" y="2241550"/>
            <a:ext cx="111125" cy="236538"/>
            <a:chOff x="7391400" y="1447800"/>
            <a:chExt cx="228600" cy="685800"/>
          </a:xfrm>
        </p:grpSpPr>
        <p:sp>
          <p:nvSpPr>
            <p:cNvPr id="1081" name="Freeform 1080">
              <a:extLst>
                <a:ext uri="{FF2B5EF4-FFF2-40B4-BE49-F238E27FC236}">
                  <a16:creationId xmlns:a16="http://schemas.microsoft.com/office/drawing/2014/main" xmlns="" id="{FE6AD3CB-D0B5-45F9-A324-BFE6178EFFE5}"/>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2" name="Freeform 1081">
              <a:extLst>
                <a:ext uri="{FF2B5EF4-FFF2-40B4-BE49-F238E27FC236}">
                  <a16:creationId xmlns:a16="http://schemas.microsoft.com/office/drawing/2014/main" xmlns="" id="{55D0969B-957D-4B25-AE50-433395A6F492}"/>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3" name="Oval 1082">
              <a:extLst>
                <a:ext uri="{FF2B5EF4-FFF2-40B4-BE49-F238E27FC236}">
                  <a16:creationId xmlns:a16="http://schemas.microsoft.com/office/drawing/2014/main" xmlns="" id="{595320CF-BF31-423A-A328-D9CDC21A7C70}"/>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19" name="Group 329">
            <a:extLst>
              <a:ext uri="{FF2B5EF4-FFF2-40B4-BE49-F238E27FC236}">
                <a16:creationId xmlns:a16="http://schemas.microsoft.com/office/drawing/2014/main" xmlns="" id="{0746C709-9225-4A6E-B313-5A34BD106C9A}"/>
              </a:ext>
            </a:extLst>
          </p:cNvPr>
          <p:cNvGrpSpPr>
            <a:grpSpLocks/>
          </p:cNvGrpSpPr>
          <p:nvPr/>
        </p:nvGrpSpPr>
        <p:grpSpPr bwMode="auto">
          <a:xfrm flipV="1">
            <a:off x="2389189" y="2241550"/>
            <a:ext cx="111125" cy="236538"/>
            <a:chOff x="7391400" y="1447800"/>
            <a:chExt cx="228600" cy="685800"/>
          </a:xfrm>
        </p:grpSpPr>
        <p:sp>
          <p:nvSpPr>
            <p:cNvPr id="1085" name="Freeform 1084">
              <a:extLst>
                <a:ext uri="{FF2B5EF4-FFF2-40B4-BE49-F238E27FC236}">
                  <a16:creationId xmlns:a16="http://schemas.microsoft.com/office/drawing/2014/main" xmlns="" id="{2B2E55E9-8416-476D-B86F-FB7AFB0219A6}"/>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6" name="Freeform 1085">
              <a:extLst>
                <a:ext uri="{FF2B5EF4-FFF2-40B4-BE49-F238E27FC236}">
                  <a16:creationId xmlns:a16="http://schemas.microsoft.com/office/drawing/2014/main" xmlns="" id="{7FA14505-3A7D-49B4-8109-D8587A233438}"/>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7" name="Oval 1086">
              <a:extLst>
                <a:ext uri="{FF2B5EF4-FFF2-40B4-BE49-F238E27FC236}">
                  <a16:creationId xmlns:a16="http://schemas.microsoft.com/office/drawing/2014/main" xmlns="" id="{52B17BEC-2802-4992-99F4-A263670F71D1}"/>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0" name="Group 254">
            <a:extLst>
              <a:ext uri="{FF2B5EF4-FFF2-40B4-BE49-F238E27FC236}">
                <a16:creationId xmlns:a16="http://schemas.microsoft.com/office/drawing/2014/main" xmlns="" id="{735062DA-95DA-4D43-97F7-89638F88CC81}"/>
              </a:ext>
            </a:extLst>
          </p:cNvPr>
          <p:cNvGrpSpPr>
            <a:grpSpLocks/>
          </p:cNvGrpSpPr>
          <p:nvPr/>
        </p:nvGrpSpPr>
        <p:grpSpPr bwMode="auto">
          <a:xfrm flipV="1">
            <a:off x="1509712" y="2241550"/>
            <a:ext cx="111126" cy="236538"/>
            <a:chOff x="7391400" y="1447800"/>
            <a:chExt cx="228600" cy="685800"/>
          </a:xfrm>
        </p:grpSpPr>
        <p:sp>
          <p:nvSpPr>
            <p:cNvPr id="1089" name="Freeform 1088">
              <a:extLst>
                <a:ext uri="{FF2B5EF4-FFF2-40B4-BE49-F238E27FC236}">
                  <a16:creationId xmlns:a16="http://schemas.microsoft.com/office/drawing/2014/main" xmlns="" id="{8C2A19E8-CDD0-451F-AA1C-E1E77559041D}"/>
                </a:ext>
              </a:extLst>
            </p:cNvPr>
            <p:cNvSpPr/>
            <p:nvPr/>
          </p:nvSpPr>
          <p:spPr>
            <a:xfrm>
              <a:off x="7466512" y="1599690"/>
              <a:ext cx="58782"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0" name="Freeform 1089">
              <a:extLst>
                <a:ext uri="{FF2B5EF4-FFF2-40B4-BE49-F238E27FC236}">
                  <a16:creationId xmlns:a16="http://schemas.microsoft.com/office/drawing/2014/main" xmlns="" id="{B7D4E106-F224-47D1-92A2-1A98EE522623}"/>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1" name="Oval 1090">
              <a:extLst>
                <a:ext uri="{FF2B5EF4-FFF2-40B4-BE49-F238E27FC236}">
                  <a16:creationId xmlns:a16="http://schemas.microsoft.com/office/drawing/2014/main" xmlns="" id="{132DAAF6-64F0-4333-8C4F-FE987A9EA352}"/>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1" name="Group 262">
            <a:extLst>
              <a:ext uri="{FF2B5EF4-FFF2-40B4-BE49-F238E27FC236}">
                <a16:creationId xmlns:a16="http://schemas.microsoft.com/office/drawing/2014/main" xmlns="" id="{A49D6DA8-3633-4649-98BC-71651B68178A}"/>
              </a:ext>
            </a:extLst>
          </p:cNvPr>
          <p:cNvGrpSpPr>
            <a:grpSpLocks/>
          </p:cNvGrpSpPr>
          <p:nvPr/>
        </p:nvGrpSpPr>
        <p:grpSpPr bwMode="auto">
          <a:xfrm flipV="1">
            <a:off x="1620839" y="2241550"/>
            <a:ext cx="111125" cy="236538"/>
            <a:chOff x="7391400" y="1447800"/>
            <a:chExt cx="228600" cy="685800"/>
          </a:xfrm>
        </p:grpSpPr>
        <p:sp>
          <p:nvSpPr>
            <p:cNvPr id="1093" name="Freeform 1092">
              <a:extLst>
                <a:ext uri="{FF2B5EF4-FFF2-40B4-BE49-F238E27FC236}">
                  <a16:creationId xmlns:a16="http://schemas.microsoft.com/office/drawing/2014/main" xmlns="" id="{A7C113FF-20F5-4E2F-B7C2-CCCDF831416B}"/>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4" name="Freeform 1093">
              <a:extLst>
                <a:ext uri="{FF2B5EF4-FFF2-40B4-BE49-F238E27FC236}">
                  <a16:creationId xmlns:a16="http://schemas.microsoft.com/office/drawing/2014/main" xmlns="" id="{3530064A-D71D-4DA1-A342-61CCA7A073E6}"/>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5" name="Oval 1094">
              <a:extLst>
                <a:ext uri="{FF2B5EF4-FFF2-40B4-BE49-F238E27FC236}">
                  <a16:creationId xmlns:a16="http://schemas.microsoft.com/office/drawing/2014/main" xmlns="" id="{4EA8B442-A923-4762-B12C-AE3F98A85C2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2" name="Group 270">
            <a:extLst>
              <a:ext uri="{FF2B5EF4-FFF2-40B4-BE49-F238E27FC236}">
                <a16:creationId xmlns:a16="http://schemas.microsoft.com/office/drawing/2014/main" xmlns="" id="{DDF83157-08DE-4788-9A40-85870350E5EC}"/>
              </a:ext>
            </a:extLst>
          </p:cNvPr>
          <p:cNvGrpSpPr>
            <a:grpSpLocks/>
          </p:cNvGrpSpPr>
          <p:nvPr/>
        </p:nvGrpSpPr>
        <p:grpSpPr bwMode="auto">
          <a:xfrm flipV="1">
            <a:off x="1731964" y="2241550"/>
            <a:ext cx="111125" cy="236538"/>
            <a:chOff x="7391400" y="1447800"/>
            <a:chExt cx="228600" cy="685800"/>
          </a:xfrm>
        </p:grpSpPr>
        <p:sp>
          <p:nvSpPr>
            <p:cNvPr id="1097" name="Freeform 1096">
              <a:extLst>
                <a:ext uri="{FF2B5EF4-FFF2-40B4-BE49-F238E27FC236}">
                  <a16:creationId xmlns:a16="http://schemas.microsoft.com/office/drawing/2014/main" xmlns="" id="{CF3C4FC3-15B0-4100-B549-242D18C66CA1}"/>
                </a:ext>
              </a:extLst>
            </p:cNvPr>
            <p:cNvSpPr/>
            <p:nvPr/>
          </p:nvSpPr>
          <p:spPr>
            <a:xfrm>
              <a:off x="7466510"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8" name="Freeform 1097">
              <a:extLst>
                <a:ext uri="{FF2B5EF4-FFF2-40B4-BE49-F238E27FC236}">
                  <a16:creationId xmlns:a16="http://schemas.microsoft.com/office/drawing/2014/main" xmlns="" id="{44BFFD72-84D2-45EA-8666-9E63B6D369EC}"/>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9" name="Oval 1098">
              <a:extLst>
                <a:ext uri="{FF2B5EF4-FFF2-40B4-BE49-F238E27FC236}">
                  <a16:creationId xmlns:a16="http://schemas.microsoft.com/office/drawing/2014/main" xmlns="" id="{E3208523-FA7C-4173-9F76-562B11B57EDB}"/>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3" name="Group 278">
            <a:extLst>
              <a:ext uri="{FF2B5EF4-FFF2-40B4-BE49-F238E27FC236}">
                <a16:creationId xmlns:a16="http://schemas.microsoft.com/office/drawing/2014/main" xmlns="" id="{7F70D9A0-5481-4441-B9EE-796D5F6DA084}"/>
              </a:ext>
            </a:extLst>
          </p:cNvPr>
          <p:cNvGrpSpPr>
            <a:grpSpLocks/>
          </p:cNvGrpSpPr>
          <p:nvPr/>
        </p:nvGrpSpPr>
        <p:grpSpPr bwMode="auto">
          <a:xfrm flipV="1">
            <a:off x="1952626" y="2241550"/>
            <a:ext cx="111125" cy="236538"/>
            <a:chOff x="7391400" y="1447800"/>
            <a:chExt cx="228600" cy="685800"/>
          </a:xfrm>
        </p:grpSpPr>
        <p:sp>
          <p:nvSpPr>
            <p:cNvPr id="1101" name="Freeform 1100">
              <a:extLst>
                <a:ext uri="{FF2B5EF4-FFF2-40B4-BE49-F238E27FC236}">
                  <a16:creationId xmlns:a16="http://schemas.microsoft.com/office/drawing/2014/main" xmlns="" id="{41494002-F925-4E90-BE5A-A97AE9AB76B6}"/>
                </a:ext>
              </a:extLst>
            </p:cNvPr>
            <p:cNvSpPr/>
            <p:nvPr/>
          </p:nvSpPr>
          <p:spPr>
            <a:xfrm>
              <a:off x="7466512"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2" name="Freeform 1101">
              <a:extLst>
                <a:ext uri="{FF2B5EF4-FFF2-40B4-BE49-F238E27FC236}">
                  <a16:creationId xmlns:a16="http://schemas.microsoft.com/office/drawing/2014/main" xmlns="" id="{D09AFCDC-3828-4CDB-825B-AD4FDFB224C6}"/>
                </a:ext>
              </a:extLst>
            </p:cNvPr>
            <p:cNvSpPr/>
            <p:nvPr/>
          </p:nvSpPr>
          <p:spPr>
            <a:xfrm>
              <a:off x="7544890" y="1599690"/>
              <a:ext cx="55516"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3" name="Oval 1102">
              <a:extLst>
                <a:ext uri="{FF2B5EF4-FFF2-40B4-BE49-F238E27FC236}">
                  <a16:creationId xmlns:a16="http://schemas.microsoft.com/office/drawing/2014/main" xmlns="" id="{4F95E280-08F7-4D1E-8303-D9CEC4B9577C}"/>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4" name="Group 329">
            <a:extLst>
              <a:ext uri="{FF2B5EF4-FFF2-40B4-BE49-F238E27FC236}">
                <a16:creationId xmlns:a16="http://schemas.microsoft.com/office/drawing/2014/main" xmlns="" id="{A9B8E2F0-5B88-4C45-BEE3-3A4EB836AA99}"/>
              </a:ext>
            </a:extLst>
          </p:cNvPr>
          <p:cNvGrpSpPr>
            <a:grpSpLocks/>
          </p:cNvGrpSpPr>
          <p:nvPr/>
        </p:nvGrpSpPr>
        <p:grpSpPr bwMode="auto">
          <a:xfrm flipV="1">
            <a:off x="1843089" y="2241550"/>
            <a:ext cx="111125" cy="236538"/>
            <a:chOff x="7391400" y="1447800"/>
            <a:chExt cx="228600" cy="685800"/>
          </a:xfrm>
        </p:grpSpPr>
        <p:sp>
          <p:nvSpPr>
            <p:cNvPr id="1105" name="Freeform 1104">
              <a:extLst>
                <a:ext uri="{FF2B5EF4-FFF2-40B4-BE49-F238E27FC236}">
                  <a16:creationId xmlns:a16="http://schemas.microsoft.com/office/drawing/2014/main" xmlns="" id="{7773F9A4-4EE1-4781-AD30-D0EB8B9F2123}"/>
                </a:ext>
              </a:extLst>
            </p:cNvPr>
            <p:cNvSpPr/>
            <p:nvPr/>
          </p:nvSpPr>
          <p:spPr>
            <a:xfrm>
              <a:off x="7466510" y="1599690"/>
              <a:ext cx="58783"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6" name="Freeform 1105">
              <a:extLst>
                <a:ext uri="{FF2B5EF4-FFF2-40B4-BE49-F238E27FC236}">
                  <a16:creationId xmlns:a16="http://schemas.microsoft.com/office/drawing/2014/main" xmlns="" id="{D2F31883-C8E0-43A8-A28B-7AFBDABD73BD}"/>
                </a:ext>
              </a:extLst>
            </p:cNvPr>
            <p:cNvSpPr/>
            <p:nvPr/>
          </p:nvSpPr>
          <p:spPr>
            <a:xfrm>
              <a:off x="7544888" y="1599690"/>
              <a:ext cx="55518" cy="533910"/>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07" name="Oval 1106">
              <a:extLst>
                <a:ext uri="{FF2B5EF4-FFF2-40B4-BE49-F238E27FC236}">
                  <a16:creationId xmlns:a16="http://schemas.microsoft.com/office/drawing/2014/main" xmlns="" id="{DE12853E-74DE-4B25-9D36-0B8EE1239659}"/>
                </a:ext>
              </a:extLst>
            </p:cNvPr>
            <p:cNvSpPr/>
            <p:nvPr/>
          </p:nvSpPr>
          <p:spPr>
            <a:xfrm>
              <a:off x="7391400" y="1447800"/>
              <a:ext cx="228600" cy="230134"/>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5" name="Group 254">
            <a:extLst>
              <a:ext uri="{FF2B5EF4-FFF2-40B4-BE49-F238E27FC236}">
                <a16:creationId xmlns:a16="http://schemas.microsoft.com/office/drawing/2014/main" xmlns="" id="{7E5388BD-694D-4188-B1B9-0F8B3D667236}"/>
              </a:ext>
            </a:extLst>
          </p:cNvPr>
          <p:cNvGrpSpPr>
            <a:grpSpLocks/>
          </p:cNvGrpSpPr>
          <p:nvPr/>
        </p:nvGrpSpPr>
        <p:grpSpPr bwMode="auto">
          <a:xfrm flipV="1">
            <a:off x="7494589" y="2243139"/>
            <a:ext cx="111125" cy="236537"/>
            <a:chOff x="7391400" y="1447800"/>
            <a:chExt cx="228600" cy="685800"/>
          </a:xfrm>
        </p:grpSpPr>
        <p:sp>
          <p:nvSpPr>
            <p:cNvPr id="1109" name="Freeform 1108">
              <a:extLst>
                <a:ext uri="{FF2B5EF4-FFF2-40B4-BE49-F238E27FC236}">
                  <a16:creationId xmlns:a16="http://schemas.microsoft.com/office/drawing/2014/main" xmlns="" id="{4B03348E-A93D-4E70-9D21-CB176DD38F68}"/>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0" name="Freeform 1109">
              <a:extLst>
                <a:ext uri="{FF2B5EF4-FFF2-40B4-BE49-F238E27FC236}">
                  <a16:creationId xmlns:a16="http://schemas.microsoft.com/office/drawing/2014/main" xmlns="" id="{D4BAAC99-8FB3-4EB4-A5E3-D12B3A513C89}"/>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1" name="Oval 1110">
              <a:extLst>
                <a:ext uri="{FF2B5EF4-FFF2-40B4-BE49-F238E27FC236}">
                  <a16:creationId xmlns:a16="http://schemas.microsoft.com/office/drawing/2014/main" xmlns="" id="{E30B1AD7-C64F-43F5-8DC5-80B70DE5FA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6" name="Group 262">
            <a:extLst>
              <a:ext uri="{FF2B5EF4-FFF2-40B4-BE49-F238E27FC236}">
                <a16:creationId xmlns:a16="http://schemas.microsoft.com/office/drawing/2014/main" xmlns="" id="{A0632EF4-09AC-4D8B-8336-67B3DCCDF43B}"/>
              </a:ext>
            </a:extLst>
          </p:cNvPr>
          <p:cNvGrpSpPr>
            <a:grpSpLocks/>
          </p:cNvGrpSpPr>
          <p:nvPr/>
        </p:nvGrpSpPr>
        <p:grpSpPr bwMode="auto">
          <a:xfrm flipV="1">
            <a:off x="7605714" y="2243139"/>
            <a:ext cx="111125" cy="236537"/>
            <a:chOff x="7391400" y="1447800"/>
            <a:chExt cx="228600" cy="685800"/>
          </a:xfrm>
        </p:grpSpPr>
        <p:sp>
          <p:nvSpPr>
            <p:cNvPr id="1113" name="Freeform 1112">
              <a:extLst>
                <a:ext uri="{FF2B5EF4-FFF2-40B4-BE49-F238E27FC236}">
                  <a16:creationId xmlns:a16="http://schemas.microsoft.com/office/drawing/2014/main" xmlns="" id="{41B95AE8-F388-4838-921D-84B69E9087D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4" name="Freeform 1113">
              <a:extLst>
                <a:ext uri="{FF2B5EF4-FFF2-40B4-BE49-F238E27FC236}">
                  <a16:creationId xmlns:a16="http://schemas.microsoft.com/office/drawing/2014/main" xmlns="" id="{282811DF-204E-4B25-B7F1-1E717CA9F9A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5" name="Oval 1114">
              <a:extLst>
                <a:ext uri="{FF2B5EF4-FFF2-40B4-BE49-F238E27FC236}">
                  <a16:creationId xmlns:a16="http://schemas.microsoft.com/office/drawing/2014/main" xmlns="" id="{42BDCDD2-52DD-4783-B125-8CC5E4C9585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7" name="Group 270">
            <a:extLst>
              <a:ext uri="{FF2B5EF4-FFF2-40B4-BE49-F238E27FC236}">
                <a16:creationId xmlns:a16="http://schemas.microsoft.com/office/drawing/2014/main" xmlns="" id="{A91E39EC-AE47-46D0-988A-77303145C2EC}"/>
              </a:ext>
            </a:extLst>
          </p:cNvPr>
          <p:cNvGrpSpPr>
            <a:grpSpLocks/>
          </p:cNvGrpSpPr>
          <p:nvPr/>
        </p:nvGrpSpPr>
        <p:grpSpPr bwMode="auto">
          <a:xfrm flipV="1">
            <a:off x="7716839" y="2243139"/>
            <a:ext cx="111125" cy="236537"/>
            <a:chOff x="7391400" y="1447800"/>
            <a:chExt cx="228600" cy="685800"/>
          </a:xfrm>
        </p:grpSpPr>
        <p:sp>
          <p:nvSpPr>
            <p:cNvPr id="1117" name="Freeform 1116">
              <a:extLst>
                <a:ext uri="{FF2B5EF4-FFF2-40B4-BE49-F238E27FC236}">
                  <a16:creationId xmlns:a16="http://schemas.microsoft.com/office/drawing/2014/main" xmlns="" id="{AA6B14D7-B58D-4AB1-B704-1AD6C91C44E1}"/>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8" name="Freeform 1117">
              <a:extLst>
                <a:ext uri="{FF2B5EF4-FFF2-40B4-BE49-F238E27FC236}">
                  <a16:creationId xmlns:a16="http://schemas.microsoft.com/office/drawing/2014/main" xmlns="" id="{35E15628-5F23-4E45-B09E-3D7C3CEE2F4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19" name="Oval 1118">
              <a:extLst>
                <a:ext uri="{FF2B5EF4-FFF2-40B4-BE49-F238E27FC236}">
                  <a16:creationId xmlns:a16="http://schemas.microsoft.com/office/drawing/2014/main" xmlns="" id="{52AE40A0-5D89-41C3-A651-36372DBD34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8" name="Group 278">
            <a:extLst>
              <a:ext uri="{FF2B5EF4-FFF2-40B4-BE49-F238E27FC236}">
                <a16:creationId xmlns:a16="http://schemas.microsoft.com/office/drawing/2014/main" xmlns="" id="{4B263192-779F-4C8D-9D6B-DB99809398E8}"/>
              </a:ext>
            </a:extLst>
          </p:cNvPr>
          <p:cNvGrpSpPr>
            <a:grpSpLocks/>
          </p:cNvGrpSpPr>
          <p:nvPr/>
        </p:nvGrpSpPr>
        <p:grpSpPr bwMode="auto">
          <a:xfrm flipV="1">
            <a:off x="7937501" y="2243139"/>
            <a:ext cx="111125" cy="236537"/>
            <a:chOff x="7391400" y="1447800"/>
            <a:chExt cx="228600" cy="685800"/>
          </a:xfrm>
        </p:grpSpPr>
        <p:sp>
          <p:nvSpPr>
            <p:cNvPr id="1121" name="Freeform 1120">
              <a:extLst>
                <a:ext uri="{FF2B5EF4-FFF2-40B4-BE49-F238E27FC236}">
                  <a16:creationId xmlns:a16="http://schemas.microsoft.com/office/drawing/2014/main" xmlns="" id="{A5863C34-4E1D-4E6B-A713-B71B34FA2E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2" name="Freeform 1121">
              <a:extLst>
                <a:ext uri="{FF2B5EF4-FFF2-40B4-BE49-F238E27FC236}">
                  <a16:creationId xmlns:a16="http://schemas.microsoft.com/office/drawing/2014/main" xmlns="" id="{7E677A0E-FC7A-4D90-82F5-E421EC14CE2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3" name="Oval 1122">
              <a:extLst>
                <a:ext uri="{FF2B5EF4-FFF2-40B4-BE49-F238E27FC236}">
                  <a16:creationId xmlns:a16="http://schemas.microsoft.com/office/drawing/2014/main" xmlns="" id="{28B80F50-C412-41C9-92B4-6987FDA0B25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29" name="Group 329">
            <a:extLst>
              <a:ext uri="{FF2B5EF4-FFF2-40B4-BE49-F238E27FC236}">
                <a16:creationId xmlns:a16="http://schemas.microsoft.com/office/drawing/2014/main" xmlns="" id="{78CE29DE-9F5B-431E-A59C-5721388C2C35}"/>
              </a:ext>
            </a:extLst>
          </p:cNvPr>
          <p:cNvGrpSpPr>
            <a:grpSpLocks/>
          </p:cNvGrpSpPr>
          <p:nvPr/>
        </p:nvGrpSpPr>
        <p:grpSpPr bwMode="auto">
          <a:xfrm flipV="1">
            <a:off x="7827964" y="2243139"/>
            <a:ext cx="111125" cy="236537"/>
            <a:chOff x="7391400" y="1447800"/>
            <a:chExt cx="228600" cy="685800"/>
          </a:xfrm>
        </p:grpSpPr>
        <p:sp>
          <p:nvSpPr>
            <p:cNvPr id="1125" name="Freeform 1124">
              <a:extLst>
                <a:ext uri="{FF2B5EF4-FFF2-40B4-BE49-F238E27FC236}">
                  <a16:creationId xmlns:a16="http://schemas.microsoft.com/office/drawing/2014/main" xmlns="" id="{402D5C19-89DE-472F-A1B7-0AA0278CF962}"/>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6" name="Freeform 1125">
              <a:extLst>
                <a:ext uri="{FF2B5EF4-FFF2-40B4-BE49-F238E27FC236}">
                  <a16:creationId xmlns:a16="http://schemas.microsoft.com/office/drawing/2014/main" xmlns="" id="{D25A8763-0DAA-47DF-B052-03FC9F041EF8}"/>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27" name="Oval 1126">
              <a:extLst>
                <a:ext uri="{FF2B5EF4-FFF2-40B4-BE49-F238E27FC236}">
                  <a16:creationId xmlns:a16="http://schemas.microsoft.com/office/drawing/2014/main" xmlns="" id="{19945438-ECC3-48FC-B972-A502800F8D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0" name="Group 254">
            <a:extLst>
              <a:ext uri="{FF2B5EF4-FFF2-40B4-BE49-F238E27FC236}">
                <a16:creationId xmlns:a16="http://schemas.microsoft.com/office/drawing/2014/main" xmlns="" id="{F85127D2-112A-4B7A-9145-AEAFBF59876E}"/>
              </a:ext>
            </a:extLst>
          </p:cNvPr>
          <p:cNvGrpSpPr>
            <a:grpSpLocks/>
          </p:cNvGrpSpPr>
          <p:nvPr/>
        </p:nvGrpSpPr>
        <p:grpSpPr bwMode="auto">
          <a:xfrm flipV="1">
            <a:off x="6926264" y="2243139"/>
            <a:ext cx="111125" cy="236537"/>
            <a:chOff x="7391400" y="1447800"/>
            <a:chExt cx="228600" cy="685800"/>
          </a:xfrm>
        </p:grpSpPr>
        <p:sp>
          <p:nvSpPr>
            <p:cNvPr id="1129" name="Freeform 1128">
              <a:extLst>
                <a:ext uri="{FF2B5EF4-FFF2-40B4-BE49-F238E27FC236}">
                  <a16:creationId xmlns:a16="http://schemas.microsoft.com/office/drawing/2014/main" xmlns="" id="{3F164EDA-6CF7-4D91-A4DD-F1780B6DAC6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0" name="Freeform 1129">
              <a:extLst>
                <a:ext uri="{FF2B5EF4-FFF2-40B4-BE49-F238E27FC236}">
                  <a16:creationId xmlns:a16="http://schemas.microsoft.com/office/drawing/2014/main" xmlns="" id="{DEEBFBB8-DCA8-44DC-BA96-B11566378552}"/>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1" name="Oval 1130">
              <a:extLst>
                <a:ext uri="{FF2B5EF4-FFF2-40B4-BE49-F238E27FC236}">
                  <a16:creationId xmlns:a16="http://schemas.microsoft.com/office/drawing/2014/main" xmlns="" id="{08C3007A-43C7-4406-8D97-7AF1E614D2D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1" name="Group 262">
            <a:extLst>
              <a:ext uri="{FF2B5EF4-FFF2-40B4-BE49-F238E27FC236}">
                <a16:creationId xmlns:a16="http://schemas.microsoft.com/office/drawing/2014/main" xmlns="" id="{1E0DE8C8-9B66-4AE4-8F8B-BEBA69433D0A}"/>
              </a:ext>
            </a:extLst>
          </p:cNvPr>
          <p:cNvGrpSpPr>
            <a:grpSpLocks/>
          </p:cNvGrpSpPr>
          <p:nvPr/>
        </p:nvGrpSpPr>
        <p:grpSpPr bwMode="auto">
          <a:xfrm flipV="1">
            <a:off x="7037389" y="2243139"/>
            <a:ext cx="111125" cy="236537"/>
            <a:chOff x="7391400" y="1447800"/>
            <a:chExt cx="228600" cy="685800"/>
          </a:xfrm>
        </p:grpSpPr>
        <p:sp>
          <p:nvSpPr>
            <p:cNvPr id="1133" name="Freeform 1132">
              <a:extLst>
                <a:ext uri="{FF2B5EF4-FFF2-40B4-BE49-F238E27FC236}">
                  <a16:creationId xmlns:a16="http://schemas.microsoft.com/office/drawing/2014/main" xmlns="" id="{3A0814BD-4026-4D30-94D5-D21964B2F1A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4" name="Freeform 1133">
              <a:extLst>
                <a:ext uri="{FF2B5EF4-FFF2-40B4-BE49-F238E27FC236}">
                  <a16:creationId xmlns:a16="http://schemas.microsoft.com/office/drawing/2014/main" xmlns="" id="{20395833-6977-4EE7-97A1-49616A013356}"/>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5" name="Oval 1134">
              <a:extLst>
                <a:ext uri="{FF2B5EF4-FFF2-40B4-BE49-F238E27FC236}">
                  <a16:creationId xmlns:a16="http://schemas.microsoft.com/office/drawing/2014/main" xmlns="" id="{9C3E4863-F5B7-4E58-91C2-AF1B27B473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2" name="Group 270">
            <a:extLst>
              <a:ext uri="{FF2B5EF4-FFF2-40B4-BE49-F238E27FC236}">
                <a16:creationId xmlns:a16="http://schemas.microsoft.com/office/drawing/2014/main" xmlns="" id="{0A664E14-9D3B-43FA-8991-B9268FB00693}"/>
              </a:ext>
            </a:extLst>
          </p:cNvPr>
          <p:cNvGrpSpPr>
            <a:grpSpLocks/>
          </p:cNvGrpSpPr>
          <p:nvPr/>
        </p:nvGrpSpPr>
        <p:grpSpPr bwMode="auto">
          <a:xfrm flipV="1">
            <a:off x="7148514" y="2243139"/>
            <a:ext cx="111125" cy="236537"/>
            <a:chOff x="7391400" y="1447800"/>
            <a:chExt cx="228600" cy="685800"/>
          </a:xfrm>
        </p:grpSpPr>
        <p:sp>
          <p:nvSpPr>
            <p:cNvPr id="1137" name="Freeform 1136">
              <a:extLst>
                <a:ext uri="{FF2B5EF4-FFF2-40B4-BE49-F238E27FC236}">
                  <a16:creationId xmlns:a16="http://schemas.microsoft.com/office/drawing/2014/main" xmlns="" id="{D9A621AE-6FDD-4F98-A966-73F9FE042F71}"/>
                </a:ext>
              </a:extLst>
            </p:cNvPr>
            <p:cNvSpPr/>
            <p:nvPr/>
          </p:nvSpPr>
          <p:spPr>
            <a:xfrm>
              <a:off x="7466510"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8" name="Freeform 1137">
              <a:extLst>
                <a:ext uri="{FF2B5EF4-FFF2-40B4-BE49-F238E27FC236}">
                  <a16:creationId xmlns:a16="http://schemas.microsoft.com/office/drawing/2014/main" xmlns="" id="{85A3BD50-F45C-4E54-8C4E-2ECF70B27BD9}"/>
                </a:ext>
              </a:extLst>
            </p:cNvPr>
            <p:cNvSpPr/>
            <p:nvPr/>
          </p:nvSpPr>
          <p:spPr>
            <a:xfrm>
              <a:off x="7541623"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39" name="Oval 1138">
              <a:extLst>
                <a:ext uri="{FF2B5EF4-FFF2-40B4-BE49-F238E27FC236}">
                  <a16:creationId xmlns:a16="http://schemas.microsoft.com/office/drawing/2014/main" xmlns="" id="{922755E4-27F3-46A3-B740-C846B7E502D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3" name="Group 278">
            <a:extLst>
              <a:ext uri="{FF2B5EF4-FFF2-40B4-BE49-F238E27FC236}">
                <a16:creationId xmlns:a16="http://schemas.microsoft.com/office/drawing/2014/main" xmlns="" id="{9F91AC64-F817-49D0-BE5D-EC00EB444930}"/>
              </a:ext>
            </a:extLst>
          </p:cNvPr>
          <p:cNvGrpSpPr>
            <a:grpSpLocks/>
          </p:cNvGrpSpPr>
          <p:nvPr/>
        </p:nvGrpSpPr>
        <p:grpSpPr bwMode="auto">
          <a:xfrm flipV="1">
            <a:off x="7369176" y="2243139"/>
            <a:ext cx="111125" cy="236537"/>
            <a:chOff x="7391400" y="1447800"/>
            <a:chExt cx="228600" cy="685800"/>
          </a:xfrm>
        </p:grpSpPr>
        <p:sp>
          <p:nvSpPr>
            <p:cNvPr id="1141" name="Freeform 1140">
              <a:extLst>
                <a:ext uri="{FF2B5EF4-FFF2-40B4-BE49-F238E27FC236}">
                  <a16:creationId xmlns:a16="http://schemas.microsoft.com/office/drawing/2014/main" xmlns="" id="{A4EA503F-AA2E-45D0-8012-ABCEB4A0FB4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2" name="Freeform 1141">
              <a:extLst>
                <a:ext uri="{FF2B5EF4-FFF2-40B4-BE49-F238E27FC236}">
                  <a16:creationId xmlns:a16="http://schemas.microsoft.com/office/drawing/2014/main" xmlns="" id="{550573B0-F13F-4810-B46A-866A1223724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3" name="Oval 1142">
              <a:extLst>
                <a:ext uri="{FF2B5EF4-FFF2-40B4-BE49-F238E27FC236}">
                  <a16:creationId xmlns:a16="http://schemas.microsoft.com/office/drawing/2014/main" xmlns="" id="{E3F2F843-50B8-49CE-8AFF-0A034F9F839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4" name="Group 329">
            <a:extLst>
              <a:ext uri="{FF2B5EF4-FFF2-40B4-BE49-F238E27FC236}">
                <a16:creationId xmlns:a16="http://schemas.microsoft.com/office/drawing/2014/main" xmlns="" id="{DE277DC5-9320-4C43-989D-64292BBC29F2}"/>
              </a:ext>
            </a:extLst>
          </p:cNvPr>
          <p:cNvGrpSpPr>
            <a:grpSpLocks/>
          </p:cNvGrpSpPr>
          <p:nvPr/>
        </p:nvGrpSpPr>
        <p:grpSpPr bwMode="auto">
          <a:xfrm flipV="1">
            <a:off x="7259639" y="2243139"/>
            <a:ext cx="111125" cy="236537"/>
            <a:chOff x="7391400" y="1447800"/>
            <a:chExt cx="228600" cy="685800"/>
          </a:xfrm>
        </p:grpSpPr>
        <p:sp>
          <p:nvSpPr>
            <p:cNvPr id="1145" name="Freeform 1144">
              <a:extLst>
                <a:ext uri="{FF2B5EF4-FFF2-40B4-BE49-F238E27FC236}">
                  <a16:creationId xmlns:a16="http://schemas.microsoft.com/office/drawing/2014/main" xmlns="" id="{4315CBC6-59E7-4D4B-BF47-87E1D804EB5C}"/>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6" name="Freeform 1145">
              <a:extLst>
                <a:ext uri="{FF2B5EF4-FFF2-40B4-BE49-F238E27FC236}">
                  <a16:creationId xmlns:a16="http://schemas.microsoft.com/office/drawing/2014/main" xmlns="" id="{75D78084-60CE-4410-ACC0-37FCC11354E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47" name="Oval 1146">
              <a:extLst>
                <a:ext uri="{FF2B5EF4-FFF2-40B4-BE49-F238E27FC236}">
                  <a16:creationId xmlns:a16="http://schemas.microsoft.com/office/drawing/2014/main" xmlns="" id="{4360E044-1AE8-494B-916D-5C0DE0AA5D7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5" name="Group 81">
            <a:extLst>
              <a:ext uri="{FF2B5EF4-FFF2-40B4-BE49-F238E27FC236}">
                <a16:creationId xmlns:a16="http://schemas.microsoft.com/office/drawing/2014/main" xmlns="" id="{3B5397DF-1493-4AB4-B4E7-C662A6D5497F}"/>
              </a:ext>
            </a:extLst>
          </p:cNvPr>
          <p:cNvGrpSpPr>
            <a:grpSpLocks/>
          </p:cNvGrpSpPr>
          <p:nvPr/>
        </p:nvGrpSpPr>
        <p:grpSpPr bwMode="auto">
          <a:xfrm flipV="1">
            <a:off x="8042276" y="2243139"/>
            <a:ext cx="111125" cy="236537"/>
            <a:chOff x="7391400" y="1447800"/>
            <a:chExt cx="228600" cy="685800"/>
          </a:xfrm>
        </p:grpSpPr>
        <p:sp>
          <p:nvSpPr>
            <p:cNvPr id="1149" name="Freeform 1148">
              <a:extLst>
                <a:ext uri="{FF2B5EF4-FFF2-40B4-BE49-F238E27FC236}">
                  <a16:creationId xmlns:a16="http://schemas.microsoft.com/office/drawing/2014/main" xmlns="" id="{3776DE74-51D2-4595-806F-0C3E85B704E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0" name="Freeform 1149">
              <a:extLst>
                <a:ext uri="{FF2B5EF4-FFF2-40B4-BE49-F238E27FC236}">
                  <a16:creationId xmlns:a16="http://schemas.microsoft.com/office/drawing/2014/main" xmlns="" id="{AB94A709-E54A-4F2B-A849-07C143BA962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1" name="Oval 1150">
              <a:extLst>
                <a:ext uri="{FF2B5EF4-FFF2-40B4-BE49-F238E27FC236}">
                  <a16:creationId xmlns:a16="http://schemas.microsoft.com/office/drawing/2014/main" xmlns="" id="{8E4C9EB2-BCE5-41E8-9516-6525BBE28E2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6" name="Group 89">
            <a:extLst>
              <a:ext uri="{FF2B5EF4-FFF2-40B4-BE49-F238E27FC236}">
                <a16:creationId xmlns:a16="http://schemas.microsoft.com/office/drawing/2014/main" xmlns="" id="{31D3BA5C-FE09-4032-9817-7A03092B1BDC}"/>
              </a:ext>
            </a:extLst>
          </p:cNvPr>
          <p:cNvGrpSpPr>
            <a:grpSpLocks/>
          </p:cNvGrpSpPr>
          <p:nvPr/>
        </p:nvGrpSpPr>
        <p:grpSpPr bwMode="auto">
          <a:xfrm flipV="1">
            <a:off x="8153401" y="2243139"/>
            <a:ext cx="111125" cy="236537"/>
            <a:chOff x="7391400" y="1447800"/>
            <a:chExt cx="228600" cy="685800"/>
          </a:xfrm>
        </p:grpSpPr>
        <p:sp>
          <p:nvSpPr>
            <p:cNvPr id="1153" name="Freeform 1152">
              <a:extLst>
                <a:ext uri="{FF2B5EF4-FFF2-40B4-BE49-F238E27FC236}">
                  <a16:creationId xmlns:a16="http://schemas.microsoft.com/office/drawing/2014/main" xmlns="" id="{B9B47159-9F03-4BBE-893C-1222B5FCC96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4" name="Freeform 1153">
              <a:extLst>
                <a:ext uri="{FF2B5EF4-FFF2-40B4-BE49-F238E27FC236}">
                  <a16:creationId xmlns:a16="http://schemas.microsoft.com/office/drawing/2014/main" xmlns="" id="{BBD2F7D8-073B-4BED-B72D-EAAEAB4659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5" name="Oval 1154">
              <a:extLst>
                <a:ext uri="{FF2B5EF4-FFF2-40B4-BE49-F238E27FC236}">
                  <a16:creationId xmlns:a16="http://schemas.microsoft.com/office/drawing/2014/main" xmlns="" id="{664FD00B-CC89-49C9-BAB7-4F151A7EAA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7" name="Group 289">
            <a:extLst>
              <a:ext uri="{FF2B5EF4-FFF2-40B4-BE49-F238E27FC236}">
                <a16:creationId xmlns:a16="http://schemas.microsoft.com/office/drawing/2014/main" xmlns="" id="{7664C539-8F0F-4ABC-8E21-E63A599DB018}"/>
              </a:ext>
            </a:extLst>
          </p:cNvPr>
          <p:cNvGrpSpPr>
            <a:grpSpLocks/>
          </p:cNvGrpSpPr>
          <p:nvPr/>
        </p:nvGrpSpPr>
        <p:grpSpPr bwMode="auto">
          <a:xfrm flipV="1">
            <a:off x="8264526" y="2243139"/>
            <a:ext cx="111125" cy="236537"/>
            <a:chOff x="7391400" y="1447800"/>
            <a:chExt cx="228600" cy="685800"/>
          </a:xfrm>
        </p:grpSpPr>
        <p:sp>
          <p:nvSpPr>
            <p:cNvPr id="1157" name="Freeform 1156">
              <a:extLst>
                <a:ext uri="{FF2B5EF4-FFF2-40B4-BE49-F238E27FC236}">
                  <a16:creationId xmlns:a16="http://schemas.microsoft.com/office/drawing/2014/main" xmlns="" id="{3D38EEEB-A295-4DEA-BC50-96B4D19C50D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8" name="Freeform 1157">
              <a:extLst>
                <a:ext uri="{FF2B5EF4-FFF2-40B4-BE49-F238E27FC236}">
                  <a16:creationId xmlns:a16="http://schemas.microsoft.com/office/drawing/2014/main" xmlns="" id="{DF0D3C12-4210-4FC8-9910-B2D8F9E9CA8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59" name="Oval 1158">
              <a:extLst>
                <a:ext uri="{FF2B5EF4-FFF2-40B4-BE49-F238E27FC236}">
                  <a16:creationId xmlns:a16="http://schemas.microsoft.com/office/drawing/2014/main" xmlns="" id="{9A8067B8-BD7E-4DBF-A3E2-46C4E5913D2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8" name="Group 297">
            <a:extLst>
              <a:ext uri="{FF2B5EF4-FFF2-40B4-BE49-F238E27FC236}">
                <a16:creationId xmlns:a16="http://schemas.microsoft.com/office/drawing/2014/main" xmlns="" id="{AB7F31ED-F4C8-447B-AB4C-F51740BDFC53}"/>
              </a:ext>
            </a:extLst>
          </p:cNvPr>
          <p:cNvGrpSpPr>
            <a:grpSpLocks/>
          </p:cNvGrpSpPr>
          <p:nvPr/>
        </p:nvGrpSpPr>
        <p:grpSpPr bwMode="auto">
          <a:xfrm flipV="1">
            <a:off x="8375651" y="2243139"/>
            <a:ext cx="111125" cy="236537"/>
            <a:chOff x="7391400" y="1447800"/>
            <a:chExt cx="228600" cy="685800"/>
          </a:xfrm>
        </p:grpSpPr>
        <p:sp>
          <p:nvSpPr>
            <p:cNvPr id="1161" name="Freeform 1160">
              <a:extLst>
                <a:ext uri="{FF2B5EF4-FFF2-40B4-BE49-F238E27FC236}">
                  <a16:creationId xmlns:a16="http://schemas.microsoft.com/office/drawing/2014/main" xmlns="" id="{FCD78380-C211-42AE-9EB1-66495C16030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2" name="Freeform 1161">
              <a:extLst>
                <a:ext uri="{FF2B5EF4-FFF2-40B4-BE49-F238E27FC236}">
                  <a16:creationId xmlns:a16="http://schemas.microsoft.com/office/drawing/2014/main" xmlns="" id="{E7FA8D7B-8FFB-4801-8232-FAE66D85BBF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3" name="Oval 1162">
              <a:extLst>
                <a:ext uri="{FF2B5EF4-FFF2-40B4-BE49-F238E27FC236}">
                  <a16:creationId xmlns:a16="http://schemas.microsoft.com/office/drawing/2014/main" xmlns="" id="{30CBDDCD-0B97-4E29-B651-28825D02BCC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39" name="Group 305">
            <a:extLst>
              <a:ext uri="{FF2B5EF4-FFF2-40B4-BE49-F238E27FC236}">
                <a16:creationId xmlns:a16="http://schemas.microsoft.com/office/drawing/2014/main" xmlns="" id="{48971446-1311-403D-8A4C-96BED0676962}"/>
              </a:ext>
            </a:extLst>
          </p:cNvPr>
          <p:cNvGrpSpPr>
            <a:grpSpLocks/>
          </p:cNvGrpSpPr>
          <p:nvPr/>
        </p:nvGrpSpPr>
        <p:grpSpPr bwMode="auto">
          <a:xfrm flipV="1">
            <a:off x="8486776" y="2243139"/>
            <a:ext cx="111125" cy="236537"/>
            <a:chOff x="7391400" y="1447800"/>
            <a:chExt cx="228600" cy="685800"/>
          </a:xfrm>
        </p:grpSpPr>
        <p:sp>
          <p:nvSpPr>
            <p:cNvPr id="1165" name="Freeform 1164">
              <a:extLst>
                <a:ext uri="{FF2B5EF4-FFF2-40B4-BE49-F238E27FC236}">
                  <a16:creationId xmlns:a16="http://schemas.microsoft.com/office/drawing/2014/main" xmlns="" id="{1F859C97-A418-4260-9B4C-03D16D1AC4A8}"/>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6" name="Freeform 1165">
              <a:extLst>
                <a:ext uri="{FF2B5EF4-FFF2-40B4-BE49-F238E27FC236}">
                  <a16:creationId xmlns:a16="http://schemas.microsoft.com/office/drawing/2014/main" xmlns="" id="{4944D1C8-2986-4431-94BA-0AE5C3120A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7" name="Oval 1166">
              <a:extLst>
                <a:ext uri="{FF2B5EF4-FFF2-40B4-BE49-F238E27FC236}">
                  <a16:creationId xmlns:a16="http://schemas.microsoft.com/office/drawing/2014/main" xmlns="" id="{D42CB879-60D9-490C-9F28-8B2ABDD031E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0" name="Group 313">
            <a:extLst>
              <a:ext uri="{FF2B5EF4-FFF2-40B4-BE49-F238E27FC236}">
                <a16:creationId xmlns:a16="http://schemas.microsoft.com/office/drawing/2014/main" xmlns="" id="{6A9712E0-75A1-4A15-9A95-106E3467B9E7}"/>
              </a:ext>
            </a:extLst>
          </p:cNvPr>
          <p:cNvGrpSpPr>
            <a:grpSpLocks/>
          </p:cNvGrpSpPr>
          <p:nvPr/>
        </p:nvGrpSpPr>
        <p:grpSpPr bwMode="auto">
          <a:xfrm flipV="1">
            <a:off x="8597901" y="2243139"/>
            <a:ext cx="111125" cy="236537"/>
            <a:chOff x="7391400" y="1447800"/>
            <a:chExt cx="228600" cy="685800"/>
          </a:xfrm>
        </p:grpSpPr>
        <p:sp>
          <p:nvSpPr>
            <p:cNvPr id="1169" name="Freeform 1168">
              <a:extLst>
                <a:ext uri="{FF2B5EF4-FFF2-40B4-BE49-F238E27FC236}">
                  <a16:creationId xmlns:a16="http://schemas.microsoft.com/office/drawing/2014/main" xmlns="" id="{3D1D5030-15A7-4773-9944-05C9413410A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0" name="Freeform 1169">
              <a:extLst>
                <a:ext uri="{FF2B5EF4-FFF2-40B4-BE49-F238E27FC236}">
                  <a16:creationId xmlns:a16="http://schemas.microsoft.com/office/drawing/2014/main" xmlns="" id="{BBD6DD80-B4A3-43F6-8EA9-373F7F3AD44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1" name="Oval 1170">
              <a:extLst>
                <a:ext uri="{FF2B5EF4-FFF2-40B4-BE49-F238E27FC236}">
                  <a16:creationId xmlns:a16="http://schemas.microsoft.com/office/drawing/2014/main" xmlns="" id="{DB8CB547-44FE-4942-B1EA-ADBE5E9B246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1" name="Group 278">
            <a:extLst>
              <a:ext uri="{FF2B5EF4-FFF2-40B4-BE49-F238E27FC236}">
                <a16:creationId xmlns:a16="http://schemas.microsoft.com/office/drawing/2014/main" xmlns="" id="{70B9642B-26DC-4C16-A4AB-D7F8A6D0E62C}"/>
              </a:ext>
            </a:extLst>
          </p:cNvPr>
          <p:cNvGrpSpPr>
            <a:grpSpLocks/>
          </p:cNvGrpSpPr>
          <p:nvPr/>
        </p:nvGrpSpPr>
        <p:grpSpPr bwMode="auto">
          <a:xfrm flipV="1">
            <a:off x="8704264" y="2243139"/>
            <a:ext cx="111125" cy="236537"/>
            <a:chOff x="7391400" y="1447800"/>
            <a:chExt cx="228600" cy="685800"/>
          </a:xfrm>
        </p:grpSpPr>
        <p:sp>
          <p:nvSpPr>
            <p:cNvPr id="1173" name="Freeform 1172">
              <a:extLst>
                <a:ext uri="{FF2B5EF4-FFF2-40B4-BE49-F238E27FC236}">
                  <a16:creationId xmlns:a16="http://schemas.microsoft.com/office/drawing/2014/main" xmlns="" id="{02012A96-7DA0-4F1B-9AAB-C54050EF6A57}"/>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4" name="Freeform 1173">
              <a:extLst>
                <a:ext uri="{FF2B5EF4-FFF2-40B4-BE49-F238E27FC236}">
                  <a16:creationId xmlns:a16="http://schemas.microsoft.com/office/drawing/2014/main" xmlns="" id="{4F582813-8D45-46B9-8DE8-1959A9549CAD}"/>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5" name="Oval 1174">
              <a:extLst>
                <a:ext uri="{FF2B5EF4-FFF2-40B4-BE49-F238E27FC236}">
                  <a16:creationId xmlns:a16="http://schemas.microsoft.com/office/drawing/2014/main" xmlns="" id="{C834F110-3D1A-4725-BD00-CEB7D99999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2" name="Group 254">
            <a:extLst>
              <a:ext uri="{FF2B5EF4-FFF2-40B4-BE49-F238E27FC236}">
                <a16:creationId xmlns:a16="http://schemas.microsoft.com/office/drawing/2014/main" xmlns="" id="{3ECA3E48-B869-4214-A170-32AF832EE978}"/>
              </a:ext>
            </a:extLst>
          </p:cNvPr>
          <p:cNvGrpSpPr>
            <a:grpSpLocks/>
          </p:cNvGrpSpPr>
          <p:nvPr/>
        </p:nvGrpSpPr>
        <p:grpSpPr bwMode="auto">
          <a:xfrm flipV="1">
            <a:off x="8829676" y="2243139"/>
            <a:ext cx="111125" cy="236537"/>
            <a:chOff x="7391400" y="1447800"/>
            <a:chExt cx="228600" cy="685800"/>
          </a:xfrm>
        </p:grpSpPr>
        <p:sp>
          <p:nvSpPr>
            <p:cNvPr id="1177" name="Freeform 1176">
              <a:extLst>
                <a:ext uri="{FF2B5EF4-FFF2-40B4-BE49-F238E27FC236}">
                  <a16:creationId xmlns:a16="http://schemas.microsoft.com/office/drawing/2014/main" xmlns="" id="{12A3B290-1C28-4A4D-ADAB-BF13E6B44FB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8" name="Freeform 1177">
              <a:extLst>
                <a:ext uri="{FF2B5EF4-FFF2-40B4-BE49-F238E27FC236}">
                  <a16:creationId xmlns:a16="http://schemas.microsoft.com/office/drawing/2014/main" xmlns="" id="{214F3F34-36FC-4E0A-B496-276B3697C9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9" name="Oval 1178">
              <a:extLst>
                <a:ext uri="{FF2B5EF4-FFF2-40B4-BE49-F238E27FC236}">
                  <a16:creationId xmlns:a16="http://schemas.microsoft.com/office/drawing/2014/main" xmlns="" id="{49C028AD-FD98-42B4-8178-72A1E171E92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3" name="Group 254">
            <a:extLst>
              <a:ext uri="{FF2B5EF4-FFF2-40B4-BE49-F238E27FC236}">
                <a16:creationId xmlns:a16="http://schemas.microsoft.com/office/drawing/2014/main" xmlns="" id="{72DE801A-9A39-4CBE-8665-16B0316C572D}"/>
              </a:ext>
            </a:extLst>
          </p:cNvPr>
          <p:cNvGrpSpPr>
            <a:grpSpLocks/>
          </p:cNvGrpSpPr>
          <p:nvPr/>
        </p:nvGrpSpPr>
        <p:grpSpPr bwMode="auto">
          <a:xfrm flipV="1">
            <a:off x="9521826" y="2243139"/>
            <a:ext cx="111125" cy="236537"/>
            <a:chOff x="7391400" y="1447800"/>
            <a:chExt cx="228600" cy="685800"/>
          </a:xfrm>
        </p:grpSpPr>
        <p:sp>
          <p:nvSpPr>
            <p:cNvPr id="1181" name="Freeform 1180">
              <a:extLst>
                <a:ext uri="{FF2B5EF4-FFF2-40B4-BE49-F238E27FC236}">
                  <a16:creationId xmlns:a16="http://schemas.microsoft.com/office/drawing/2014/main" xmlns="" id="{BAEA0106-B921-4993-90CA-9ACE0536C76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2" name="Freeform 1181">
              <a:extLst>
                <a:ext uri="{FF2B5EF4-FFF2-40B4-BE49-F238E27FC236}">
                  <a16:creationId xmlns:a16="http://schemas.microsoft.com/office/drawing/2014/main" xmlns="" id="{4E8844AC-E2B3-4FF3-9D85-3836A232C3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3" name="Oval 1182">
              <a:extLst>
                <a:ext uri="{FF2B5EF4-FFF2-40B4-BE49-F238E27FC236}">
                  <a16:creationId xmlns:a16="http://schemas.microsoft.com/office/drawing/2014/main" xmlns="" id="{280D2EF4-D759-446E-95CD-7E10833A3FA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4" name="Group 262">
            <a:extLst>
              <a:ext uri="{FF2B5EF4-FFF2-40B4-BE49-F238E27FC236}">
                <a16:creationId xmlns:a16="http://schemas.microsoft.com/office/drawing/2014/main" xmlns="" id="{4CFBF160-7A9E-4CD9-90D4-03CF657531C0}"/>
              </a:ext>
            </a:extLst>
          </p:cNvPr>
          <p:cNvGrpSpPr>
            <a:grpSpLocks/>
          </p:cNvGrpSpPr>
          <p:nvPr/>
        </p:nvGrpSpPr>
        <p:grpSpPr bwMode="auto">
          <a:xfrm flipV="1">
            <a:off x="9632951" y="2243139"/>
            <a:ext cx="111125" cy="236537"/>
            <a:chOff x="7391400" y="1447800"/>
            <a:chExt cx="228600" cy="685800"/>
          </a:xfrm>
        </p:grpSpPr>
        <p:sp>
          <p:nvSpPr>
            <p:cNvPr id="1185" name="Freeform 1184">
              <a:extLst>
                <a:ext uri="{FF2B5EF4-FFF2-40B4-BE49-F238E27FC236}">
                  <a16:creationId xmlns:a16="http://schemas.microsoft.com/office/drawing/2014/main" xmlns="" id="{4A2F09CC-5BCE-4708-B686-08C4BB90F46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6" name="Freeform 1185">
              <a:extLst>
                <a:ext uri="{FF2B5EF4-FFF2-40B4-BE49-F238E27FC236}">
                  <a16:creationId xmlns:a16="http://schemas.microsoft.com/office/drawing/2014/main" xmlns="" id="{7B8DE330-72EC-4F9F-B8EE-37697B846FB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87" name="Oval 1186">
              <a:extLst>
                <a:ext uri="{FF2B5EF4-FFF2-40B4-BE49-F238E27FC236}">
                  <a16:creationId xmlns:a16="http://schemas.microsoft.com/office/drawing/2014/main" xmlns="" id="{F17655CA-73A6-488A-AB08-30430DB43A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5" name="Group 270">
            <a:extLst>
              <a:ext uri="{FF2B5EF4-FFF2-40B4-BE49-F238E27FC236}">
                <a16:creationId xmlns:a16="http://schemas.microsoft.com/office/drawing/2014/main" xmlns="" id="{8C75738B-FB31-49B2-A09D-A45AAE8144F2}"/>
              </a:ext>
            </a:extLst>
          </p:cNvPr>
          <p:cNvGrpSpPr>
            <a:grpSpLocks/>
          </p:cNvGrpSpPr>
          <p:nvPr/>
        </p:nvGrpSpPr>
        <p:grpSpPr bwMode="auto">
          <a:xfrm flipV="1">
            <a:off x="9744075" y="2243139"/>
            <a:ext cx="109538" cy="236537"/>
            <a:chOff x="7391400" y="1447800"/>
            <a:chExt cx="228600" cy="685800"/>
          </a:xfrm>
        </p:grpSpPr>
        <p:sp>
          <p:nvSpPr>
            <p:cNvPr id="1189" name="Freeform 1188">
              <a:extLst>
                <a:ext uri="{FF2B5EF4-FFF2-40B4-BE49-F238E27FC236}">
                  <a16:creationId xmlns:a16="http://schemas.microsoft.com/office/drawing/2014/main" xmlns="" id="{A4E48836-8628-4BA4-B3CD-91978705DE5D}"/>
                </a:ext>
              </a:extLst>
            </p:cNvPr>
            <p:cNvSpPr/>
            <p:nvPr/>
          </p:nvSpPr>
          <p:spPr>
            <a:xfrm>
              <a:off x="7467601" y="1599687"/>
              <a:ext cx="56320"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0" name="Freeform 1189">
              <a:extLst>
                <a:ext uri="{FF2B5EF4-FFF2-40B4-BE49-F238E27FC236}">
                  <a16:creationId xmlns:a16="http://schemas.microsoft.com/office/drawing/2014/main" xmlns="" id="{ED7E3F30-88E5-4AA8-AF57-B3602973AF9C}"/>
                </a:ext>
              </a:extLst>
            </p:cNvPr>
            <p:cNvSpPr/>
            <p:nvPr/>
          </p:nvSpPr>
          <p:spPr>
            <a:xfrm>
              <a:off x="7547113"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1" name="Oval 1190">
              <a:extLst>
                <a:ext uri="{FF2B5EF4-FFF2-40B4-BE49-F238E27FC236}">
                  <a16:creationId xmlns:a16="http://schemas.microsoft.com/office/drawing/2014/main" xmlns="" id="{32F33117-BAD2-4978-9913-54E32F8D303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6" name="Group 278">
            <a:extLst>
              <a:ext uri="{FF2B5EF4-FFF2-40B4-BE49-F238E27FC236}">
                <a16:creationId xmlns:a16="http://schemas.microsoft.com/office/drawing/2014/main" xmlns="" id="{E6686ECD-7280-4429-98A3-8CE18B32BB9F}"/>
              </a:ext>
            </a:extLst>
          </p:cNvPr>
          <p:cNvGrpSpPr>
            <a:grpSpLocks/>
          </p:cNvGrpSpPr>
          <p:nvPr/>
        </p:nvGrpSpPr>
        <p:grpSpPr bwMode="auto">
          <a:xfrm flipV="1">
            <a:off x="9963151" y="2243139"/>
            <a:ext cx="111125" cy="236537"/>
            <a:chOff x="7391400" y="1447800"/>
            <a:chExt cx="228600" cy="685800"/>
          </a:xfrm>
        </p:grpSpPr>
        <p:sp>
          <p:nvSpPr>
            <p:cNvPr id="1193" name="Freeform 1192">
              <a:extLst>
                <a:ext uri="{FF2B5EF4-FFF2-40B4-BE49-F238E27FC236}">
                  <a16:creationId xmlns:a16="http://schemas.microsoft.com/office/drawing/2014/main" xmlns="" id="{49A36553-D628-4DA7-9AA8-C23D16B498F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4" name="Freeform 1193">
              <a:extLst>
                <a:ext uri="{FF2B5EF4-FFF2-40B4-BE49-F238E27FC236}">
                  <a16:creationId xmlns:a16="http://schemas.microsoft.com/office/drawing/2014/main" xmlns="" id="{7106CF43-96C2-4752-937D-E637CB1A2B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5" name="Oval 1194">
              <a:extLst>
                <a:ext uri="{FF2B5EF4-FFF2-40B4-BE49-F238E27FC236}">
                  <a16:creationId xmlns:a16="http://schemas.microsoft.com/office/drawing/2014/main" xmlns="" id="{0BD80DC6-6E8C-4E0A-A076-8BE1BB26DA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7" name="Group 329">
            <a:extLst>
              <a:ext uri="{FF2B5EF4-FFF2-40B4-BE49-F238E27FC236}">
                <a16:creationId xmlns:a16="http://schemas.microsoft.com/office/drawing/2014/main" xmlns="" id="{D782B459-413C-4E2A-8D97-4DFA315102AF}"/>
              </a:ext>
            </a:extLst>
          </p:cNvPr>
          <p:cNvGrpSpPr>
            <a:grpSpLocks/>
          </p:cNvGrpSpPr>
          <p:nvPr/>
        </p:nvGrpSpPr>
        <p:grpSpPr bwMode="auto">
          <a:xfrm flipV="1">
            <a:off x="9853614" y="2243139"/>
            <a:ext cx="111125" cy="236537"/>
            <a:chOff x="7391400" y="1447800"/>
            <a:chExt cx="228600" cy="685800"/>
          </a:xfrm>
        </p:grpSpPr>
        <p:sp>
          <p:nvSpPr>
            <p:cNvPr id="1197" name="Freeform 1196">
              <a:extLst>
                <a:ext uri="{FF2B5EF4-FFF2-40B4-BE49-F238E27FC236}">
                  <a16:creationId xmlns:a16="http://schemas.microsoft.com/office/drawing/2014/main" xmlns="" id="{B70B5F58-3EC9-4664-885C-83A85FF2A6D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8" name="Freeform 1197">
              <a:extLst>
                <a:ext uri="{FF2B5EF4-FFF2-40B4-BE49-F238E27FC236}">
                  <a16:creationId xmlns:a16="http://schemas.microsoft.com/office/drawing/2014/main" xmlns="" id="{408E132F-9110-49A7-A9E0-240EA46DAF6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99" name="Oval 1198">
              <a:extLst>
                <a:ext uri="{FF2B5EF4-FFF2-40B4-BE49-F238E27FC236}">
                  <a16:creationId xmlns:a16="http://schemas.microsoft.com/office/drawing/2014/main" xmlns="" id="{9BFC70CD-3978-44D9-BF05-7B9F2E689BF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8" name="Group 254">
            <a:extLst>
              <a:ext uri="{FF2B5EF4-FFF2-40B4-BE49-F238E27FC236}">
                <a16:creationId xmlns:a16="http://schemas.microsoft.com/office/drawing/2014/main" xmlns="" id="{A7EBE58E-2F70-4A31-B598-9924BAC8DA5C}"/>
              </a:ext>
            </a:extLst>
          </p:cNvPr>
          <p:cNvGrpSpPr>
            <a:grpSpLocks/>
          </p:cNvGrpSpPr>
          <p:nvPr/>
        </p:nvGrpSpPr>
        <p:grpSpPr bwMode="auto">
          <a:xfrm flipV="1">
            <a:off x="8953501" y="2243139"/>
            <a:ext cx="111125" cy="236537"/>
            <a:chOff x="7391400" y="1447800"/>
            <a:chExt cx="228600" cy="685800"/>
          </a:xfrm>
        </p:grpSpPr>
        <p:sp>
          <p:nvSpPr>
            <p:cNvPr id="1201" name="Freeform 1200">
              <a:extLst>
                <a:ext uri="{FF2B5EF4-FFF2-40B4-BE49-F238E27FC236}">
                  <a16:creationId xmlns:a16="http://schemas.microsoft.com/office/drawing/2014/main" xmlns="" id="{DB833EBD-2720-4A1F-BA10-D9BD1C80CA7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2" name="Freeform 1201">
              <a:extLst>
                <a:ext uri="{FF2B5EF4-FFF2-40B4-BE49-F238E27FC236}">
                  <a16:creationId xmlns:a16="http://schemas.microsoft.com/office/drawing/2014/main" xmlns="" id="{30CFBB64-F783-4F9D-B9CE-64ABCFECA57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3" name="Oval 1202">
              <a:extLst>
                <a:ext uri="{FF2B5EF4-FFF2-40B4-BE49-F238E27FC236}">
                  <a16:creationId xmlns:a16="http://schemas.microsoft.com/office/drawing/2014/main" xmlns="" id="{0E42FAB9-DCEF-41A9-AA46-36B4CC1AF5D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49" name="Group 262">
            <a:extLst>
              <a:ext uri="{FF2B5EF4-FFF2-40B4-BE49-F238E27FC236}">
                <a16:creationId xmlns:a16="http://schemas.microsoft.com/office/drawing/2014/main" xmlns="" id="{24B64416-72E8-43F1-961C-4629C11D7D0A}"/>
              </a:ext>
            </a:extLst>
          </p:cNvPr>
          <p:cNvGrpSpPr>
            <a:grpSpLocks/>
          </p:cNvGrpSpPr>
          <p:nvPr/>
        </p:nvGrpSpPr>
        <p:grpSpPr bwMode="auto">
          <a:xfrm flipV="1">
            <a:off x="9064626" y="2243139"/>
            <a:ext cx="111125" cy="236537"/>
            <a:chOff x="7391400" y="1447800"/>
            <a:chExt cx="228600" cy="685800"/>
          </a:xfrm>
        </p:grpSpPr>
        <p:sp>
          <p:nvSpPr>
            <p:cNvPr id="1205" name="Freeform 1204">
              <a:extLst>
                <a:ext uri="{FF2B5EF4-FFF2-40B4-BE49-F238E27FC236}">
                  <a16:creationId xmlns:a16="http://schemas.microsoft.com/office/drawing/2014/main" xmlns="" id="{E9EBFA39-D1AA-4A37-9A0C-59CA6E0906A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6" name="Freeform 1205">
              <a:extLst>
                <a:ext uri="{FF2B5EF4-FFF2-40B4-BE49-F238E27FC236}">
                  <a16:creationId xmlns:a16="http://schemas.microsoft.com/office/drawing/2014/main" xmlns="" id="{24DDBCA2-CC2C-4A82-8A14-39929293A31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07" name="Oval 1206">
              <a:extLst>
                <a:ext uri="{FF2B5EF4-FFF2-40B4-BE49-F238E27FC236}">
                  <a16:creationId xmlns:a16="http://schemas.microsoft.com/office/drawing/2014/main" xmlns="" id="{6EF24DB8-98CF-4FBC-93F3-01764F7D7AB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0" name="Group 270">
            <a:extLst>
              <a:ext uri="{FF2B5EF4-FFF2-40B4-BE49-F238E27FC236}">
                <a16:creationId xmlns:a16="http://schemas.microsoft.com/office/drawing/2014/main" xmlns="" id="{43FFCBB5-3629-4970-9A38-23D44A3675E8}"/>
              </a:ext>
            </a:extLst>
          </p:cNvPr>
          <p:cNvGrpSpPr>
            <a:grpSpLocks/>
          </p:cNvGrpSpPr>
          <p:nvPr/>
        </p:nvGrpSpPr>
        <p:grpSpPr bwMode="auto">
          <a:xfrm flipV="1">
            <a:off x="9175750" y="2243139"/>
            <a:ext cx="109538" cy="236537"/>
            <a:chOff x="7391400" y="1447800"/>
            <a:chExt cx="228600" cy="685800"/>
          </a:xfrm>
        </p:grpSpPr>
        <p:sp>
          <p:nvSpPr>
            <p:cNvPr id="1209" name="Freeform 1208">
              <a:extLst>
                <a:ext uri="{FF2B5EF4-FFF2-40B4-BE49-F238E27FC236}">
                  <a16:creationId xmlns:a16="http://schemas.microsoft.com/office/drawing/2014/main" xmlns="" id="{DDA76F08-A4A2-4182-9C4C-1324241848B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0" name="Freeform 1209">
              <a:extLst>
                <a:ext uri="{FF2B5EF4-FFF2-40B4-BE49-F238E27FC236}">
                  <a16:creationId xmlns:a16="http://schemas.microsoft.com/office/drawing/2014/main" xmlns="" id="{39AFD1D4-B61A-4A19-B315-B43837184D1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1" name="Oval 1210">
              <a:extLst>
                <a:ext uri="{FF2B5EF4-FFF2-40B4-BE49-F238E27FC236}">
                  <a16:creationId xmlns:a16="http://schemas.microsoft.com/office/drawing/2014/main" xmlns="" id="{99C2B100-37EF-471E-B464-D554DE9DDF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1" name="Group 278">
            <a:extLst>
              <a:ext uri="{FF2B5EF4-FFF2-40B4-BE49-F238E27FC236}">
                <a16:creationId xmlns:a16="http://schemas.microsoft.com/office/drawing/2014/main" xmlns="" id="{132C4535-8866-4ABB-A590-169F13DC6219}"/>
              </a:ext>
            </a:extLst>
          </p:cNvPr>
          <p:cNvGrpSpPr>
            <a:grpSpLocks/>
          </p:cNvGrpSpPr>
          <p:nvPr/>
        </p:nvGrpSpPr>
        <p:grpSpPr bwMode="auto">
          <a:xfrm flipV="1">
            <a:off x="9394826" y="2243139"/>
            <a:ext cx="111125" cy="236537"/>
            <a:chOff x="7391400" y="1447800"/>
            <a:chExt cx="228600" cy="685800"/>
          </a:xfrm>
        </p:grpSpPr>
        <p:sp>
          <p:nvSpPr>
            <p:cNvPr id="1213" name="Freeform 1212">
              <a:extLst>
                <a:ext uri="{FF2B5EF4-FFF2-40B4-BE49-F238E27FC236}">
                  <a16:creationId xmlns:a16="http://schemas.microsoft.com/office/drawing/2014/main" xmlns="" id="{ECCFC306-1B88-4828-93FA-7E12D5A9F20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4" name="Freeform 1213">
              <a:extLst>
                <a:ext uri="{FF2B5EF4-FFF2-40B4-BE49-F238E27FC236}">
                  <a16:creationId xmlns:a16="http://schemas.microsoft.com/office/drawing/2014/main" xmlns="" id="{3D23E49E-7594-4DC7-86B6-8814D988F2B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5" name="Oval 1214">
              <a:extLst>
                <a:ext uri="{FF2B5EF4-FFF2-40B4-BE49-F238E27FC236}">
                  <a16:creationId xmlns:a16="http://schemas.microsoft.com/office/drawing/2014/main" xmlns="" id="{84426E66-A8AF-4A27-A2E7-E4518B1ECD1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2" name="Group 329">
            <a:extLst>
              <a:ext uri="{FF2B5EF4-FFF2-40B4-BE49-F238E27FC236}">
                <a16:creationId xmlns:a16="http://schemas.microsoft.com/office/drawing/2014/main" xmlns="" id="{3B9747DD-9D61-47DE-90B1-21E7F8BC1F86}"/>
              </a:ext>
            </a:extLst>
          </p:cNvPr>
          <p:cNvGrpSpPr>
            <a:grpSpLocks/>
          </p:cNvGrpSpPr>
          <p:nvPr/>
        </p:nvGrpSpPr>
        <p:grpSpPr bwMode="auto">
          <a:xfrm flipV="1">
            <a:off x="9285288" y="2243139"/>
            <a:ext cx="112712" cy="236537"/>
            <a:chOff x="7391400" y="1447800"/>
            <a:chExt cx="228600" cy="685800"/>
          </a:xfrm>
        </p:grpSpPr>
        <p:sp>
          <p:nvSpPr>
            <p:cNvPr id="1217" name="Freeform 1216">
              <a:extLst>
                <a:ext uri="{FF2B5EF4-FFF2-40B4-BE49-F238E27FC236}">
                  <a16:creationId xmlns:a16="http://schemas.microsoft.com/office/drawing/2014/main" xmlns="" id="{0188B9BB-5A30-4C79-95F7-ECAD9A9D6BB2}"/>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8" name="Freeform 1217">
              <a:extLst>
                <a:ext uri="{FF2B5EF4-FFF2-40B4-BE49-F238E27FC236}">
                  <a16:creationId xmlns:a16="http://schemas.microsoft.com/office/drawing/2014/main" xmlns="" id="{AFBE1686-3ACC-4617-AC43-B5EA6F8AB2EA}"/>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19" name="Oval 1218">
              <a:extLst>
                <a:ext uri="{FF2B5EF4-FFF2-40B4-BE49-F238E27FC236}">
                  <a16:creationId xmlns:a16="http://schemas.microsoft.com/office/drawing/2014/main" xmlns="" id="{D941AE55-D347-45CB-961A-79BD2946D3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3" name="Group 278">
            <a:extLst>
              <a:ext uri="{FF2B5EF4-FFF2-40B4-BE49-F238E27FC236}">
                <a16:creationId xmlns:a16="http://schemas.microsoft.com/office/drawing/2014/main" xmlns="" id="{E5574891-9F83-433A-9678-DBDFC87D4FAC}"/>
              </a:ext>
            </a:extLst>
          </p:cNvPr>
          <p:cNvGrpSpPr>
            <a:grpSpLocks/>
          </p:cNvGrpSpPr>
          <p:nvPr/>
        </p:nvGrpSpPr>
        <p:grpSpPr bwMode="auto">
          <a:xfrm flipV="1">
            <a:off x="10406064" y="2243139"/>
            <a:ext cx="111125" cy="236537"/>
            <a:chOff x="7391400" y="1447800"/>
            <a:chExt cx="228600" cy="685800"/>
          </a:xfrm>
        </p:grpSpPr>
        <p:sp>
          <p:nvSpPr>
            <p:cNvPr id="1221" name="Freeform 1220">
              <a:extLst>
                <a:ext uri="{FF2B5EF4-FFF2-40B4-BE49-F238E27FC236}">
                  <a16:creationId xmlns:a16="http://schemas.microsoft.com/office/drawing/2014/main" xmlns="" id="{4CAFDA6F-D5B2-4232-9EB5-7D6FBDAA5DFD}"/>
                </a:ext>
              </a:extLst>
            </p:cNvPr>
            <p:cNvSpPr/>
            <p:nvPr/>
          </p:nvSpPr>
          <p:spPr>
            <a:xfrm>
              <a:off x="7466510"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2" name="Freeform 1221">
              <a:extLst>
                <a:ext uri="{FF2B5EF4-FFF2-40B4-BE49-F238E27FC236}">
                  <a16:creationId xmlns:a16="http://schemas.microsoft.com/office/drawing/2014/main" xmlns="" id="{CB0B3707-156A-4D7A-B69B-40125BD75AA6}"/>
                </a:ext>
              </a:extLst>
            </p:cNvPr>
            <p:cNvSpPr/>
            <p:nvPr/>
          </p:nvSpPr>
          <p:spPr>
            <a:xfrm>
              <a:off x="7544888" y="1595086"/>
              <a:ext cx="55518"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3" name="Oval 1222">
              <a:extLst>
                <a:ext uri="{FF2B5EF4-FFF2-40B4-BE49-F238E27FC236}">
                  <a16:creationId xmlns:a16="http://schemas.microsoft.com/office/drawing/2014/main" xmlns="" id="{74A3246B-4D10-489D-8299-FAA53301CB83}"/>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4" name="Group 329">
            <a:extLst>
              <a:ext uri="{FF2B5EF4-FFF2-40B4-BE49-F238E27FC236}">
                <a16:creationId xmlns:a16="http://schemas.microsoft.com/office/drawing/2014/main" xmlns="" id="{2E10B44C-0E74-496E-8A0C-B9E9356A04D0}"/>
              </a:ext>
            </a:extLst>
          </p:cNvPr>
          <p:cNvGrpSpPr>
            <a:grpSpLocks/>
          </p:cNvGrpSpPr>
          <p:nvPr/>
        </p:nvGrpSpPr>
        <p:grpSpPr bwMode="auto">
          <a:xfrm flipV="1">
            <a:off x="10296526" y="2243139"/>
            <a:ext cx="111125" cy="236537"/>
            <a:chOff x="7391400" y="1447800"/>
            <a:chExt cx="228600" cy="685800"/>
          </a:xfrm>
        </p:grpSpPr>
        <p:sp>
          <p:nvSpPr>
            <p:cNvPr id="1225" name="Freeform 1224">
              <a:extLst>
                <a:ext uri="{FF2B5EF4-FFF2-40B4-BE49-F238E27FC236}">
                  <a16:creationId xmlns:a16="http://schemas.microsoft.com/office/drawing/2014/main" xmlns="" id="{72C0F369-BB9D-498C-AF20-204C5BE8FA2B}"/>
                </a:ext>
              </a:extLst>
            </p:cNvPr>
            <p:cNvSpPr/>
            <p:nvPr/>
          </p:nvSpPr>
          <p:spPr>
            <a:xfrm>
              <a:off x="7466512" y="1595086"/>
              <a:ext cx="58783"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6" name="Freeform 1225">
              <a:extLst>
                <a:ext uri="{FF2B5EF4-FFF2-40B4-BE49-F238E27FC236}">
                  <a16:creationId xmlns:a16="http://schemas.microsoft.com/office/drawing/2014/main" xmlns="" id="{853EF0BB-7085-4B14-B7B3-BCA32A2726D5}"/>
                </a:ext>
              </a:extLst>
            </p:cNvPr>
            <p:cNvSpPr/>
            <p:nvPr/>
          </p:nvSpPr>
          <p:spPr>
            <a:xfrm>
              <a:off x="7544890" y="1595086"/>
              <a:ext cx="55516" cy="538514"/>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27" name="Oval 1226">
              <a:extLst>
                <a:ext uri="{FF2B5EF4-FFF2-40B4-BE49-F238E27FC236}">
                  <a16:creationId xmlns:a16="http://schemas.microsoft.com/office/drawing/2014/main" xmlns="" id="{93FF5CBD-B183-4D1E-BA23-4A98284E94F1}"/>
                </a:ext>
              </a:extLst>
            </p:cNvPr>
            <p:cNvSpPr/>
            <p:nvPr/>
          </p:nvSpPr>
          <p:spPr>
            <a:xfrm>
              <a:off x="7391400" y="1447800"/>
              <a:ext cx="228600" cy="22553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5" name="Group 26">
            <a:extLst>
              <a:ext uri="{FF2B5EF4-FFF2-40B4-BE49-F238E27FC236}">
                <a16:creationId xmlns:a16="http://schemas.microsoft.com/office/drawing/2014/main" xmlns="" id="{7ADCF69A-4846-42D0-8DF3-097EAD4AD6AA}"/>
              </a:ext>
            </a:extLst>
          </p:cNvPr>
          <p:cNvGrpSpPr>
            <a:grpSpLocks/>
          </p:cNvGrpSpPr>
          <p:nvPr/>
        </p:nvGrpSpPr>
        <p:grpSpPr bwMode="auto">
          <a:xfrm>
            <a:off x="1509712" y="-76200"/>
            <a:ext cx="9317038" cy="542925"/>
            <a:chOff x="-14288" y="153147"/>
            <a:chExt cx="9316794" cy="542833"/>
          </a:xfrm>
        </p:grpSpPr>
        <p:grpSp>
          <p:nvGrpSpPr>
            <p:cNvPr id="70878" name="Group 57">
              <a:extLst>
                <a:ext uri="{FF2B5EF4-FFF2-40B4-BE49-F238E27FC236}">
                  <a16:creationId xmlns:a16="http://schemas.microsoft.com/office/drawing/2014/main" xmlns="" id="{3B8D2FB6-647F-45BC-83EE-2A8A9705EAEA}"/>
                </a:ext>
              </a:extLst>
            </p:cNvPr>
            <p:cNvGrpSpPr>
              <a:grpSpLocks/>
            </p:cNvGrpSpPr>
            <p:nvPr/>
          </p:nvGrpSpPr>
          <p:grpSpPr bwMode="auto">
            <a:xfrm flipV="1">
              <a:off x="2514600" y="459008"/>
              <a:ext cx="110538" cy="236972"/>
              <a:chOff x="7391400" y="1447800"/>
              <a:chExt cx="228600" cy="685800"/>
            </a:xfrm>
          </p:grpSpPr>
          <p:sp>
            <p:nvSpPr>
              <p:cNvPr id="59" name="Freeform 58">
                <a:extLst>
                  <a:ext uri="{FF2B5EF4-FFF2-40B4-BE49-F238E27FC236}">
                    <a16:creationId xmlns:a16="http://schemas.microsoft.com/office/drawing/2014/main" xmlns="" id="{9FDAC24F-47BE-4DA3-A8DF-41293AC7AB08}"/>
                  </a:ext>
                </a:extLst>
              </p:cNvPr>
              <p:cNvSpPr/>
              <p:nvPr/>
            </p:nvSpPr>
            <p:spPr>
              <a:xfrm>
                <a:off x="746677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 name="Freeform 59">
                <a:extLst>
                  <a:ext uri="{FF2B5EF4-FFF2-40B4-BE49-F238E27FC236}">
                    <a16:creationId xmlns:a16="http://schemas.microsoft.com/office/drawing/2014/main" xmlns="" id="{A639F83F-24C8-4549-9DB4-87B222D8D5E0}"/>
                  </a:ext>
                </a:extLst>
              </p:cNvPr>
              <p:cNvSpPr/>
              <p:nvPr/>
            </p:nvSpPr>
            <p:spPr>
              <a:xfrm>
                <a:off x="754228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1" name="Oval 60">
                <a:extLst>
                  <a:ext uri="{FF2B5EF4-FFF2-40B4-BE49-F238E27FC236}">
                    <a16:creationId xmlns:a16="http://schemas.microsoft.com/office/drawing/2014/main" xmlns="" id="{2E1EF602-AC44-4C5E-AFCA-AE23CB853C80}"/>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79" name="Group 73">
              <a:extLst>
                <a:ext uri="{FF2B5EF4-FFF2-40B4-BE49-F238E27FC236}">
                  <a16:creationId xmlns:a16="http://schemas.microsoft.com/office/drawing/2014/main" xmlns="" id="{E537F091-F3CC-4FD3-A03E-944ECDC0E007}"/>
                </a:ext>
              </a:extLst>
            </p:cNvPr>
            <p:cNvGrpSpPr>
              <a:grpSpLocks/>
            </p:cNvGrpSpPr>
            <p:nvPr/>
          </p:nvGrpSpPr>
          <p:grpSpPr bwMode="auto">
            <a:xfrm flipV="1">
              <a:off x="4456155" y="459008"/>
              <a:ext cx="111196" cy="236972"/>
              <a:chOff x="7391400" y="1447800"/>
              <a:chExt cx="228600" cy="685800"/>
            </a:xfrm>
          </p:grpSpPr>
          <p:sp>
            <p:nvSpPr>
              <p:cNvPr id="75" name="Freeform 74">
                <a:extLst>
                  <a:ext uri="{FF2B5EF4-FFF2-40B4-BE49-F238E27FC236}">
                    <a16:creationId xmlns:a16="http://schemas.microsoft.com/office/drawing/2014/main" xmlns="" id="{CE2DF4FE-EDFF-4E7F-8DB6-7B4805F4ABC2}"/>
                  </a:ext>
                </a:extLst>
              </p:cNvPr>
              <p:cNvSpPr/>
              <p:nvPr/>
            </p:nvSpPr>
            <p:spPr>
              <a:xfrm>
                <a:off x="74661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 name="Freeform 75">
                <a:extLst>
                  <a:ext uri="{FF2B5EF4-FFF2-40B4-BE49-F238E27FC236}">
                    <a16:creationId xmlns:a16="http://schemas.microsoft.com/office/drawing/2014/main" xmlns="" id="{379DD988-83E9-453F-9ACE-1CBF74A319B4}"/>
                  </a:ext>
                </a:extLst>
              </p:cNvPr>
              <p:cNvSpPr/>
              <p:nvPr/>
            </p:nvSpPr>
            <p:spPr>
              <a:xfrm>
                <a:off x="754445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 name="Oval 76">
                <a:extLst>
                  <a:ext uri="{FF2B5EF4-FFF2-40B4-BE49-F238E27FC236}">
                    <a16:creationId xmlns:a16="http://schemas.microsoft.com/office/drawing/2014/main" xmlns="" id="{D571BAD1-B9C8-405D-9B18-7A2BA26F7F95}"/>
                  </a:ext>
                </a:extLst>
              </p:cNvPr>
              <p:cNvSpPr/>
              <p:nvPr/>
            </p:nvSpPr>
            <p:spPr>
              <a:xfrm>
                <a:off x="739107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0" name="Group 81">
              <a:extLst>
                <a:ext uri="{FF2B5EF4-FFF2-40B4-BE49-F238E27FC236}">
                  <a16:creationId xmlns:a16="http://schemas.microsoft.com/office/drawing/2014/main" xmlns="" id="{67E76F46-688F-46DA-B17D-C4815FDD99BB}"/>
                </a:ext>
              </a:extLst>
            </p:cNvPr>
            <p:cNvGrpSpPr>
              <a:grpSpLocks/>
            </p:cNvGrpSpPr>
            <p:nvPr/>
          </p:nvGrpSpPr>
          <p:grpSpPr bwMode="auto">
            <a:xfrm flipV="1">
              <a:off x="4567351" y="459008"/>
              <a:ext cx="111196" cy="236972"/>
              <a:chOff x="7391400" y="1447800"/>
              <a:chExt cx="228600" cy="685800"/>
            </a:xfrm>
          </p:grpSpPr>
          <p:sp>
            <p:nvSpPr>
              <p:cNvPr id="83" name="Freeform 82">
                <a:extLst>
                  <a:ext uri="{FF2B5EF4-FFF2-40B4-BE49-F238E27FC236}">
                    <a16:creationId xmlns:a16="http://schemas.microsoft.com/office/drawing/2014/main" xmlns="" id="{C68E326F-D1B3-44FD-8D3A-AB124367C3BF}"/>
                  </a:ext>
                </a:extLst>
              </p:cNvPr>
              <p:cNvSpPr/>
              <p:nvPr/>
            </p:nvSpPr>
            <p:spPr>
              <a:xfrm>
                <a:off x="746598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 name="Freeform 83">
                <a:extLst>
                  <a:ext uri="{FF2B5EF4-FFF2-40B4-BE49-F238E27FC236}">
                    <a16:creationId xmlns:a16="http://schemas.microsoft.com/office/drawing/2014/main" xmlns="" id="{DD8FD4A4-6E5F-4C30-B8D0-94B9DB1F421C}"/>
                  </a:ext>
                </a:extLst>
              </p:cNvPr>
              <p:cNvSpPr/>
              <p:nvPr/>
            </p:nvSpPr>
            <p:spPr>
              <a:xfrm>
                <a:off x="754430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 name="Oval 84">
                <a:extLst>
                  <a:ext uri="{FF2B5EF4-FFF2-40B4-BE49-F238E27FC236}">
                    <a16:creationId xmlns:a16="http://schemas.microsoft.com/office/drawing/2014/main" xmlns="" id="{D96FFC87-4C8F-4DA8-8418-05B50DA29708}"/>
                  </a:ext>
                </a:extLst>
              </p:cNvPr>
              <p:cNvSpPr/>
              <p:nvPr/>
            </p:nvSpPr>
            <p:spPr>
              <a:xfrm>
                <a:off x="73909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1" name="Group 89">
              <a:extLst>
                <a:ext uri="{FF2B5EF4-FFF2-40B4-BE49-F238E27FC236}">
                  <a16:creationId xmlns:a16="http://schemas.microsoft.com/office/drawing/2014/main" xmlns="" id="{A433159F-5CDE-469B-ADA1-2016EC532EF3}"/>
                </a:ext>
              </a:extLst>
            </p:cNvPr>
            <p:cNvGrpSpPr>
              <a:grpSpLocks/>
            </p:cNvGrpSpPr>
            <p:nvPr/>
          </p:nvGrpSpPr>
          <p:grpSpPr bwMode="auto">
            <a:xfrm flipV="1">
              <a:off x="4678547" y="459008"/>
              <a:ext cx="110538" cy="236972"/>
              <a:chOff x="7391400" y="1447800"/>
              <a:chExt cx="228600" cy="685800"/>
            </a:xfrm>
          </p:grpSpPr>
          <p:sp>
            <p:nvSpPr>
              <p:cNvPr id="91" name="Freeform 90">
                <a:extLst>
                  <a:ext uri="{FF2B5EF4-FFF2-40B4-BE49-F238E27FC236}">
                    <a16:creationId xmlns:a16="http://schemas.microsoft.com/office/drawing/2014/main" xmlns="" id="{ADDE565D-1505-4FBF-BA55-C2EA2BDB4842}"/>
                  </a:ext>
                </a:extLst>
              </p:cNvPr>
              <p:cNvSpPr/>
              <p:nvPr/>
            </p:nvSpPr>
            <p:spPr>
              <a:xfrm>
                <a:off x="746627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2" name="Freeform 91">
                <a:extLst>
                  <a:ext uri="{FF2B5EF4-FFF2-40B4-BE49-F238E27FC236}">
                    <a16:creationId xmlns:a16="http://schemas.microsoft.com/office/drawing/2014/main" xmlns="" id="{5CF032E7-D5F1-4F29-99CC-B031FC1253BC}"/>
                  </a:ext>
                </a:extLst>
              </p:cNvPr>
              <p:cNvSpPr/>
              <p:nvPr/>
            </p:nvSpPr>
            <p:spPr>
              <a:xfrm>
                <a:off x="7545064"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3" name="Oval 92">
                <a:extLst>
                  <a:ext uri="{FF2B5EF4-FFF2-40B4-BE49-F238E27FC236}">
                    <a16:creationId xmlns:a16="http://schemas.microsoft.com/office/drawing/2014/main" xmlns="" id="{587081D2-6C9F-42FE-9798-F12804F7562B}"/>
                  </a:ext>
                </a:extLst>
              </p:cNvPr>
              <p:cNvSpPr/>
              <p:nvPr/>
            </p:nvSpPr>
            <p:spPr>
              <a:xfrm>
                <a:off x="7390765"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2" name="Group 97">
              <a:extLst>
                <a:ext uri="{FF2B5EF4-FFF2-40B4-BE49-F238E27FC236}">
                  <a16:creationId xmlns:a16="http://schemas.microsoft.com/office/drawing/2014/main" xmlns="" id="{02C5D617-3F36-49A7-AE2B-3CD1FB98975C}"/>
                </a:ext>
              </a:extLst>
            </p:cNvPr>
            <p:cNvGrpSpPr>
              <a:grpSpLocks/>
            </p:cNvGrpSpPr>
            <p:nvPr/>
          </p:nvGrpSpPr>
          <p:grpSpPr bwMode="auto">
            <a:xfrm flipV="1">
              <a:off x="1964366" y="459008"/>
              <a:ext cx="111196" cy="236972"/>
              <a:chOff x="7391400" y="1447800"/>
              <a:chExt cx="228600" cy="685800"/>
            </a:xfrm>
          </p:grpSpPr>
          <p:sp>
            <p:nvSpPr>
              <p:cNvPr id="99" name="Freeform 98">
                <a:extLst>
                  <a:ext uri="{FF2B5EF4-FFF2-40B4-BE49-F238E27FC236}">
                    <a16:creationId xmlns:a16="http://schemas.microsoft.com/office/drawing/2014/main" xmlns="" id="{EBF95A6F-72FB-4463-A698-0920593C9E3F}"/>
                  </a:ext>
                </a:extLst>
              </p:cNvPr>
              <p:cNvSpPr/>
              <p:nvPr/>
            </p:nvSpPr>
            <p:spPr>
              <a:xfrm>
                <a:off x="74650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0" name="Freeform 99">
                <a:extLst>
                  <a:ext uri="{FF2B5EF4-FFF2-40B4-BE49-F238E27FC236}">
                    <a16:creationId xmlns:a16="http://schemas.microsoft.com/office/drawing/2014/main" xmlns="" id="{97341480-D643-4131-AB31-4DE8BA58E6C1}"/>
                  </a:ext>
                </a:extLst>
              </p:cNvPr>
              <p:cNvSpPr/>
              <p:nvPr/>
            </p:nvSpPr>
            <p:spPr>
              <a:xfrm>
                <a:off x="754338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1" name="Oval 100">
                <a:extLst>
                  <a:ext uri="{FF2B5EF4-FFF2-40B4-BE49-F238E27FC236}">
                    <a16:creationId xmlns:a16="http://schemas.microsoft.com/office/drawing/2014/main" xmlns="" id="{A5F0069D-21DE-4153-B240-87DFD620CFB8}"/>
                  </a:ext>
                </a:extLst>
              </p:cNvPr>
              <p:cNvSpPr/>
              <p:nvPr/>
            </p:nvSpPr>
            <p:spPr>
              <a:xfrm>
                <a:off x="739000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3" name="Group 105">
              <a:extLst>
                <a:ext uri="{FF2B5EF4-FFF2-40B4-BE49-F238E27FC236}">
                  <a16:creationId xmlns:a16="http://schemas.microsoft.com/office/drawing/2014/main" xmlns="" id="{16F743E5-82B7-49D0-93EA-4D5F9044A500}"/>
                </a:ext>
              </a:extLst>
            </p:cNvPr>
            <p:cNvGrpSpPr>
              <a:grpSpLocks/>
            </p:cNvGrpSpPr>
            <p:nvPr/>
          </p:nvGrpSpPr>
          <p:grpSpPr bwMode="auto">
            <a:xfrm flipV="1">
              <a:off x="2075562" y="459008"/>
              <a:ext cx="110538" cy="236972"/>
              <a:chOff x="7391400" y="1447800"/>
              <a:chExt cx="228600" cy="685800"/>
            </a:xfrm>
          </p:grpSpPr>
          <p:sp>
            <p:nvSpPr>
              <p:cNvPr id="107" name="Freeform 106">
                <a:extLst>
                  <a:ext uri="{FF2B5EF4-FFF2-40B4-BE49-F238E27FC236}">
                    <a16:creationId xmlns:a16="http://schemas.microsoft.com/office/drawing/2014/main" xmlns="" id="{817884EC-13C8-4A95-9C69-72156EED2B5E}"/>
                  </a:ext>
                </a:extLst>
              </p:cNvPr>
              <p:cNvSpPr/>
              <p:nvPr/>
            </p:nvSpPr>
            <p:spPr>
              <a:xfrm>
                <a:off x="74653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8" name="Freeform 107">
                <a:extLst>
                  <a:ext uri="{FF2B5EF4-FFF2-40B4-BE49-F238E27FC236}">
                    <a16:creationId xmlns:a16="http://schemas.microsoft.com/office/drawing/2014/main" xmlns="" id="{2363B3A7-5BAD-4BE0-AD66-E401CAFC72CF}"/>
                  </a:ext>
                </a:extLst>
              </p:cNvPr>
              <p:cNvSpPr/>
              <p:nvPr/>
            </p:nvSpPr>
            <p:spPr>
              <a:xfrm>
                <a:off x="754413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09" name="Oval 108">
                <a:extLst>
                  <a:ext uri="{FF2B5EF4-FFF2-40B4-BE49-F238E27FC236}">
                    <a16:creationId xmlns:a16="http://schemas.microsoft.com/office/drawing/2014/main" xmlns="" id="{FF8A49D5-054E-4E84-BD45-BC16CE3D430C}"/>
                  </a:ext>
                </a:extLst>
              </p:cNvPr>
              <p:cNvSpPr/>
              <p:nvPr/>
            </p:nvSpPr>
            <p:spPr>
              <a:xfrm>
                <a:off x="738984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4" name="Group 113">
              <a:extLst>
                <a:ext uri="{FF2B5EF4-FFF2-40B4-BE49-F238E27FC236}">
                  <a16:creationId xmlns:a16="http://schemas.microsoft.com/office/drawing/2014/main" xmlns="" id="{F2B6853C-11B4-4F5B-AE9B-84A8F98140E2}"/>
                </a:ext>
              </a:extLst>
            </p:cNvPr>
            <p:cNvGrpSpPr>
              <a:grpSpLocks/>
            </p:cNvGrpSpPr>
            <p:nvPr/>
          </p:nvGrpSpPr>
          <p:grpSpPr bwMode="auto">
            <a:xfrm flipV="1">
              <a:off x="2186100" y="459008"/>
              <a:ext cx="111196" cy="236972"/>
              <a:chOff x="7391400" y="1447800"/>
              <a:chExt cx="228600" cy="685800"/>
            </a:xfrm>
          </p:grpSpPr>
          <p:sp>
            <p:nvSpPr>
              <p:cNvPr id="115" name="Freeform 114">
                <a:extLst>
                  <a:ext uri="{FF2B5EF4-FFF2-40B4-BE49-F238E27FC236}">
                    <a16:creationId xmlns:a16="http://schemas.microsoft.com/office/drawing/2014/main" xmlns="" id="{ABF9ADB3-D93F-41C5-ACA9-8E53BCE16411}"/>
                  </a:ext>
                </a:extLst>
              </p:cNvPr>
              <p:cNvSpPr/>
              <p:nvPr/>
            </p:nvSpPr>
            <p:spPr>
              <a:xfrm>
                <a:off x="74661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6" name="Freeform 115">
                <a:extLst>
                  <a:ext uri="{FF2B5EF4-FFF2-40B4-BE49-F238E27FC236}">
                    <a16:creationId xmlns:a16="http://schemas.microsoft.com/office/drawing/2014/main" xmlns="" id="{AA3889FA-C93B-44F9-81BD-A9DB8743068D}"/>
                  </a:ext>
                </a:extLst>
              </p:cNvPr>
              <p:cNvSpPr/>
              <p:nvPr/>
            </p:nvSpPr>
            <p:spPr>
              <a:xfrm>
                <a:off x="754443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17" name="Oval 116">
                <a:extLst>
                  <a:ext uri="{FF2B5EF4-FFF2-40B4-BE49-F238E27FC236}">
                    <a16:creationId xmlns:a16="http://schemas.microsoft.com/office/drawing/2014/main" xmlns="" id="{AB89D280-D44B-445B-B249-B992CC597C87}"/>
                  </a:ext>
                </a:extLst>
              </p:cNvPr>
              <p:cNvSpPr/>
              <p:nvPr/>
            </p:nvSpPr>
            <p:spPr>
              <a:xfrm>
                <a:off x="73910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5" name="Group 121">
              <a:extLst>
                <a:ext uri="{FF2B5EF4-FFF2-40B4-BE49-F238E27FC236}">
                  <a16:creationId xmlns:a16="http://schemas.microsoft.com/office/drawing/2014/main" xmlns="" id="{0081BCD5-EBC6-44AD-A361-E3BE1F1FC08C}"/>
                </a:ext>
              </a:extLst>
            </p:cNvPr>
            <p:cNvGrpSpPr>
              <a:grpSpLocks/>
            </p:cNvGrpSpPr>
            <p:nvPr/>
          </p:nvGrpSpPr>
          <p:grpSpPr bwMode="auto">
            <a:xfrm flipV="1">
              <a:off x="2297296" y="459008"/>
              <a:ext cx="111196" cy="236972"/>
              <a:chOff x="7391400" y="1447800"/>
              <a:chExt cx="228600" cy="685800"/>
            </a:xfrm>
          </p:grpSpPr>
          <p:sp>
            <p:nvSpPr>
              <p:cNvPr id="123" name="Freeform 122">
                <a:extLst>
                  <a:ext uri="{FF2B5EF4-FFF2-40B4-BE49-F238E27FC236}">
                    <a16:creationId xmlns:a16="http://schemas.microsoft.com/office/drawing/2014/main" xmlns="" id="{279C3D8B-EF21-47A4-B580-86E99C9C0C37}"/>
                  </a:ext>
                </a:extLst>
              </p:cNvPr>
              <p:cNvSpPr/>
              <p:nvPr/>
            </p:nvSpPr>
            <p:spPr>
              <a:xfrm>
                <a:off x="74659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 name="Freeform 123">
                <a:extLst>
                  <a:ext uri="{FF2B5EF4-FFF2-40B4-BE49-F238E27FC236}">
                    <a16:creationId xmlns:a16="http://schemas.microsoft.com/office/drawing/2014/main" xmlns="" id="{3EA85EAC-D6D2-4B71-8DC1-2ADE52717110}"/>
                  </a:ext>
                </a:extLst>
              </p:cNvPr>
              <p:cNvSpPr/>
              <p:nvPr/>
            </p:nvSpPr>
            <p:spPr>
              <a:xfrm>
                <a:off x="7544284"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 name="Oval 124">
                <a:extLst>
                  <a:ext uri="{FF2B5EF4-FFF2-40B4-BE49-F238E27FC236}">
                    <a16:creationId xmlns:a16="http://schemas.microsoft.com/office/drawing/2014/main" xmlns="" id="{21A0A930-47D4-4685-995B-9778980F1818}"/>
                  </a:ext>
                </a:extLst>
              </p:cNvPr>
              <p:cNvSpPr/>
              <p:nvPr/>
            </p:nvSpPr>
            <p:spPr>
              <a:xfrm>
                <a:off x="73908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6" name="Group 206">
              <a:extLst>
                <a:ext uri="{FF2B5EF4-FFF2-40B4-BE49-F238E27FC236}">
                  <a16:creationId xmlns:a16="http://schemas.microsoft.com/office/drawing/2014/main" xmlns="" id="{E8F3CCA9-F31D-4CD3-996F-A11CB809F7E5}"/>
                </a:ext>
              </a:extLst>
            </p:cNvPr>
            <p:cNvGrpSpPr>
              <a:grpSpLocks/>
            </p:cNvGrpSpPr>
            <p:nvPr/>
          </p:nvGrpSpPr>
          <p:grpSpPr bwMode="auto">
            <a:xfrm flipV="1">
              <a:off x="4341812" y="458674"/>
              <a:ext cx="111125" cy="236537"/>
              <a:chOff x="7390341" y="1450023"/>
              <a:chExt cx="228454" cy="684540"/>
            </a:xfrm>
          </p:grpSpPr>
          <p:sp>
            <p:nvSpPr>
              <p:cNvPr id="208" name="Freeform 207">
                <a:extLst>
                  <a:ext uri="{FF2B5EF4-FFF2-40B4-BE49-F238E27FC236}">
                    <a16:creationId xmlns:a16="http://schemas.microsoft.com/office/drawing/2014/main" xmlns="" id="{E0CF14F4-5395-4A59-902F-E3BA7681B88E}"/>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0" name="Oval 209">
                <a:extLst>
                  <a:ext uri="{FF2B5EF4-FFF2-40B4-BE49-F238E27FC236}">
                    <a16:creationId xmlns:a16="http://schemas.microsoft.com/office/drawing/2014/main" xmlns="" id="{DF65024E-8355-43D9-9E31-091A2F9A90DA}"/>
                  </a:ext>
                </a:extLst>
              </p:cNvPr>
              <p:cNvSpPr/>
              <p:nvPr/>
            </p:nvSpPr>
            <p:spPr>
              <a:xfrm>
                <a:off x="7390109"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7" name="Group 214">
              <a:extLst>
                <a:ext uri="{FF2B5EF4-FFF2-40B4-BE49-F238E27FC236}">
                  <a16:creationId xmlns:a16="http://schemas.microsoft.com/office/drawing/2014/main" xmlns="" id="{572DBFF7-684E-45AE-A925-B3985BE529AB}"/>
                </a:ext>
              </a:extLst>
            </p:cNvPr>
            <p:cNvGrpSpPr>
              <a:grpSpLocks/>
            </p:cNvGrpSpPr>
            <p:nvPr/>
          </p:nvGrpSpPr>
          <p:grpSpPr bwMode="auto">
            <a:xfrm flipV="1">
              <a:off x="2632662" y="459008"/>
              <a:ext cx="110538" cy="236972"/>
              <a:chOff x="7391400" y="1447800"/>
              <a:chExt cx="228600" cy="685800"/>
            </a:xfrm>
          </p:grpSpPr>
          <p:sp>
            <p:nvSpPr>
              <p:cNvPr id="216" name="Freeform 215">
                <a:extLst>
                  <a:ext uri="{FF2B5EF4-FFF2-40B4-BE49-F238E27FC236}">
                    <a16:creationId xmlns:a16="http://schemas.microsoft.com/office/drawing/2014/main" xmlns="" id="{3408EE8F-DE65-416C-A57C-2EDE5A9E2783}"/>
                  </a:ext>
                </a:extLst>
              </p:cNvPr>
              <p:cNvSpPr/>
              <p:nvPr/>
            </p:nvSpPr>
            <p:spPr>
              <a:xfrm>
                <a:off x="7465553"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7" name="Freeform 216">
                <a:extLst>
                  <a:ext uri="{FF2B5EF4-FFF2-40B4-BE49-F238E27FC236}">
                    <a16:creationId xmlns:a16="http://schemas.microsoft.com/office/drawing/2014/main" xmlns="" id="{25283AD4-E7C3-40BA-8BE3-EA5D65B36973}"/>
                  </a:ext>
                </a:extLst>
              </p:cNvPr>
              <p:cNvSpPr/>
              <p:nvPr/>
            </p:nvSpPr>
            <p:spPr>
              <a:xfrm>
                <a:off x="754434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18" name="Oval 217">
                <a:extLst>
                  <a:ext uri="{FF2B5EF4-FFF2-40B4-BE49-F238E27FC236}">
                    <a16:creationId xmlns:a16="http://schemas.microsoft.com/office/drawing/2014/main" xmlns="" id="{B31C2BF6-0AFF-4558-AD89-122CB2464607}"/>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8" name="Group 224">
              <a:extLst>
                <a:ext uri="{FF2B5EF4-FFF2-40B4-BE49-F238E27FC236}">
                  <a16:creationId xmlns:a16="http://schemas.microsoft.com/office/drawing/2014/main" xmlns="" id="{D8D20A98-70A9-4751-87E6-B79E7FD2436A}"/>
                </a:ext>
              </a:extLst>
            </p:cNvPr>
            <p:cNvGrpSpPr>
              <a:grpSpLocks/>
            </p:cNvGrpSpPr>
            <p:nvPr/>
          </p:nvGrpSpPr>
          <p:grpSpPr bwMode="auto">
            <a:xfrm flipV="1">
              <a:off x="2418361" y="459008"/>
              <a:ext cx="110538" cy="236972"/>
              <a:chOff x="7391400" y="1447800"/>
              <a:chExt cx="228600" cy="685800"/>
            </a:xfrm>
          </p:grpSpPr>
          <p:sp>
            <p:nvSpPr>
              <p:cNvPr id="226" name="Freeform 225">
                <a:extLst>
                  <a:ext uri="{FF2B5EF4-FFF2-40B4-BE49-F238E27FC236}">
                    <a16:creationId xmlns:a16="http://schemas.microsoft.com/office/drawing/2014/main" xmlns="" id="{6FBFAE63-E2C4-45A4-AEE1-D6A833670CDF}"/>
                  </a:ext>
                </a:extLst>
              </p:cNvPr>
              <p:cNvSpPr/>
              <p:nvPr/>
            </p:nvSpPr>
            <p:spPr>
              <a:xfrm>
                <a:off x="746553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7" name="Freeform 226">
                <a:extLst>
                  <a:ext uri="{FF2B5EF4-FFF2-40B4-BE49-F238E27FC236}">
                    <a16:creationId xmlns:a16="http://schemas.microsoft.com/office/drawing/2014/main" xmlns="" id="{5B158386-D6AF-4AE2-85CA-1BFCDC322D96}"/>
                  </a:ext>
                </a:extLst>
              </p:cNvPr>
              <p:cNvSpPr/>
              <p:nvPr/>
            </p:nvSpPr>
            <p:spPr>
              <a:xfrm>
                <a:off x="754432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28" name="Oval 227">
                <a:extLst>
                  <a:ext uri="{FF2B5EF4-FFF2-40B4-BE49-F238E27FC236}">
                    <a16:creationId xmlns:a16="http://schemas.microsoft.com/office/drawing/2014/main" xmlns="" id="{C6B74A45-DFCC-4521-9069-04F308DF52E9}"/>
                  </a:ext>
                </a:extLst>
              </p:cNvPr>
              <p:cNvSpPr/>
              <p:nvPr/>
            </p:nvSpPr>
            <p:spPr>
              <a:xfrm>
                <a:off x="7390031"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89" name="Group 254">
              <a:extLst>
                <a:ext uri="{FF2B5EF4-FFF2-40B4-BE49-F238E27FC236}">
                  <a16:creationId xmlns:a16="http://schemas.microsoft.com/office/drawing/2014/main" xmlns="" id="{BEA9CF77-C108-4D0B-A694-087023AE9369}"/>
                </a:ext>
              </a:extLst>
            </p:cNvPr>
            <p:cNvGrpSpPr>
              <a:grpSpLocks/>
            </p:cNvGrpSpPr>
            <p:nvPr/>
          </p:nvGrpSpPr>
          <p:grpSpPr bwMode="auto">
            <a:xfrm flipV="1">
              <a:off x="952862" y="459008"/>
              <a:ext cx="111196" cy="236972"/>
              <a:chOff x="7391400" y="1447800"/>
              <a:chExt cx="228600" cy="685800"/>
            </a:xfrm>
          </p:grpSpPr>
          <p:sp>
            <p:nvSpPr>
              <p:cNvPr id="256" name="Freeform 255">
                <a:extLst>
                  <a:ext uri="{FF2B5EF4-FFF2-40B4-BE49-F238E27FC236}">
                    <a16:creationId xmlns:a16="http://schemas.microsoft.com/office/drawing/2014/main" xmlns="" id="{54E37DC9-54C5-42FA-99C5-F5E985F90CD2}"/>
                  </a:ext>
                </a:extLst>
              </p:cNvPr>
              <p:cNvSpPr/>
              <p:nvPr/>
            </p:nvSpPr>
            <p:spPr>
              <a:xfrm>
                <a:off x="74656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7" name="Freeform 256">
                <a:extLst>
                  <a:ext uri="{FF2B5EF4-FFF2-40B4-BE49-F238E27FC236}">
                    <a16:creationId xmlns:a16="http://schemas.microsoft.com/office/drawing/2014/main" xmlns="" id="{2206A0C1-BFB0-4279-86C3-E4EE81A26BCA}"/>
                  </a:ext>
                </a:extLst>
              </p:cNvPr>
              <p:cNvSpPr/>
              <p:nvPr/>
            </p:nvSpPr>
            <p:spPr>
              <a:xfrm>
                <a:off x="7543992"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58" name="Oval 257">
                <a:extLst>
                  <a:ext uri="{FF2B5EF4-FFF2-40B4-BE49-F238E27FC236}">
                    <a16:creationId xmlns:a16="http://schemas.microsoft.com/office/drawing/2014/main" xmlns="" id="{6FE13C0A-E9C6-4423-878A-C448F2A5F057}"/>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0" name="Group 262">
              <a:extLst>
                <a:ext uri="{FF2B5EF4-FFF2-40B4-BE49-F238E27FC236}">
                  <a16:creationId xmlns:a16="http://schemas.microsoft.com/office/drawing/2014/main" xmlns="" id="{8B75B0E4-8AA6-4EA9-BFCA-C4908FE36B4D}"/>
                </a:ext>
              </a:extLst>
            </p:cNvPr>
            <p:cNvGrpSpPr>
              <a:grpSpLocks/>
            </p:cNvGrpSpPr>
            <p:nvPr/>
          </p:nvGrpSpPr>
          <p:grpSpPr bwMode="auto">
            <a:xfrm flipV="1">
              <a:off x="1064058" y="459008"/>
              <a:ext cx="111196" cy="236972"/>
              <a:chOff x="7391400" y="1447800"/>
              <a:chExt cx="228600" cy="685800"/>
            </a:xfrm>
          </p:grpSpPr>
          <p:sp>
            <p:nvSpPr>
              <p:cNvPr id="264" name="Freeform 263">
                <a:extLst>
                  <a:ext uri="{FF2B5EF4-FFF2-40B4-BE49-F238E27FC236}">
                    <a16:creationId xmlns:a16="http://schemas.microsoft.com/office/drawing/2014/main" xmlns="" id="{894397D1-B9C2-46E1-9096-6A5FE69440E5}"/>
                  </a:ext>
                </a:extLst>
              </p:cNvPr>
              <p:cNvSpPr/>
              <p:nvPr/>
            </p:nvSpPr>
            <p:spPr>
              <a:xfrm>
                <a:off x="74655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5" name="Freeform 264">
                <a:extLst>
                  <a:ext uri="{FF2B5EF4-FFF2-40B4-BE49-F238E27FC236}">
                    <a16:creationId xmlns:a16="http://schemas.microsoft.com/office/drawing/2014/main" xmlns="" id="{D5779D8F-56D1-4919-9EBC-A1F679B860C8}"/>
                  </a:ext>
                </a:extLst>
              </p:cNvPr>
              <p:cNvSpPr/>
              <p:nvPr/>
            </p:nvSpPr>
            <p:spPr>
              <a:xfrm>
                <a:off x="7543840"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66" name="Oval 265">
                <a:extLst>
                  <a:ext uri="{FF2B5EF4-FFF2-40B4-BE49-F238E27FC236}">
                    <a16:creationId xmlns:a16="http://schemas.microsoft.com/office/drawing/2014/main" xmlns="" id="{D5D9EA5F-0C12-4893-B792-AB4D78AC5E15}"/>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1" name="Group 270">
              <a:extLst>
                <a:ext uri="{FF2B5EF4-FFF2-40B4-BE49-F238E27FC236}">
                  <a16:creationId xmlns:a16="http://schemas.microsoft.com/office/drawing/2014/main" xmlns="" id="{7C2F3ADD-850F-42D7-878B-3B5EB92C2118}"/>
                </a:ext>
              </a:extLst>
            </p:cNvPr>
            <p:cNvGrpSpPr>
              <a:grpSpLocks/>
            </p:cNvGrpSpPr>
            <p:nvPr/>
          </p:nvGrpSpPr>
          <p:grpSpPr bwMode="auto">
            <a:xfrm flipV="1">
              <a:off x="1175253" y="459008"/>
              <a:ext cx="110538" cy="236972"/>
              <a:chOff x="7391400" y="1447800"/>
              <a:chExt cx="228600" cy="685800"/>
            </a:xfrm>
          </p:grpSpPr>
          <p:sp>
            <p:nvSpPr>
              <p:cNvPr id="272" name="Freeform 271">
                <a:extLst>
                  <a:ext uri="{FF2B5EF4-FFF2-40B4-BE49-F238E27FC236}">
                    <a16:creationId xmlns:a16="http://schemas.microsoft.com/office/drawing/2014/main" xmlns="" id="{E876FB20-0301-411F-B554-E1CB1C98BDAE}"/>
                  </a:ext>
                </a:extLst>
              </p:cNvPr>
              <p:cNvSpPr/>
              <p:nvPr/>
            </p:nvSpPr>
            <p:spPr>
              <a:xfrm>
                <a:off x="7465805"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3" name="Freeform 272">
                <a:extLst>
                  <a:ext uri="{FF2B5EF4-FFF2-40B4-BE49-F238E27FC236}">
                    <a16:creationId xmlns:a16="http://schemas.microsoft.com/office/drawing/2014/main" xmlns="" id="{A9271655-844D-4212-947D-3AFAB7945AA4}"/>
                  </a:ext>
                </a:extLst>
              </p:cNvPr>
              <p:cNvSpPr/>
              <p:nvPr/>
            </p:nvSpPr>
            <p:spPr>
              <a:xfrm>
                <a:off x="754459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74" name="Oval 273">
                <a:extLst>
                  <a:ext uri="{FF2B5EF4-FFF2-40B4-BE49-F238E27FC236}">
                    <a16:creationId xmlns:a16="http://schemas.microsoft.com/office/drawing/2014/main" xmlns="" id="{8BA27734-12C8-48C4-B25F-2FF80369701D}"/>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2" name="Group 278">
              <a:extLst>
                <a:ext uri="{FF2B5EF4-FFF2-40B4-BE49-F238E27FC236}">
                  <a16:creationId xmlns:a16="http://schemas.microsoft.com/office/drawing/2014/main" xmlns="" id="{40A1E2A3-8526-4308-81FD-2D7C5A36988D}"/>
                </a:ext>
              </a:extLst>
            </p:cNvPr>
            <p:cNvGrpSpPr>
              <a:grpSpLocks/>
            </p:cNvGrpSpPr>
            <p:nvPr/>
          </p:nvGrpSpPr>
          <p:grpSpPr bwMode="auto">
            <a:xfrm flipV="1">
              <a:off x="1395013" y="459008"/>
              <a:ext cx="111196" cy="236972"/>
              <a:chOff x="7391400" y="1447800"/>
              <a:chExt cx="228600" cy="685800"/>
            </a:xfrm>
          </p:grpSpPr>
          <p:sp>
            <p:nvSpPr>
              <p:cNvPr id="280" name="Freeform 279">
                <a:extLst>
                  <a:ext uri="{FF2B5EF4-FFF2-40B4-BE49-F238E27FC236}">
                    <a16:creationId xmlns:a16="http://schemas.microsoft.com/office/drawing/2014/main" xmlns="" id="{D5E4104B-5297-43C8-BC3C-591DCACE01B1}"/>
                  </a:ext>
                </a:extLst>
              </p:cNvPr>
              <p:cNvSpPr/>
              <p:nvPr/>
            </p:nvSpPr>
            <p:spPr>
              <a:xfrm>
                <a:off x="746720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1" name="Freeform 280">
                <a:extLst>
                  <a:ext uri="{FF2B5EF4-FFF2-40B4-BE49-F238E27FC236}">
                    <a16:creationId xmlns:a16="http://schemas.microsoft.com/office/drawing/2014/main" xmlns="" id="{3F2B4CFA-3152-4CC6-AF9F-025E1E068E92}"/>
                  </a:ext>
                </a:extLst>
              </p:cNvPr>
              <p:cNvSpPr/>
              <p:nvPr/>
            </p:nvSpPr>
            <p:spPr>
              <a:xfrm>
                <a:off x="754553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82" name="Oval 281">
                <a:extLst>
                  <a:ext uri="{FF2B5EF4-FFF2-40B4-BE49-F238E27FC236}">
                    <a16:creationId xmlns:a16="http://schemas.microsoft.com/office/drawing/2014/main" xmlns="" id="{A9990BF2-B2FA-43FD-B386-3BFC22918353}"/>
                  </a:ext>
                </a:extLst>
              </p:cNvPr>
              <p:cNvSpPr/>
              <p:nvPr/>
            </p:nvSpPr>
            <p:spPr>
              <a:xfrm>
                <a:off x="73921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3" name="Group 289">
              <a:extLst>
                <a:ext uri="{FF2B5EF4-FFF2-40B4-BE49-F238E27FC236}">
                  <a16:creationId xmlns:a16="http://schemas.microsoft.com/office/drawing/2014/main" xmlns="" id="{DAA114D2-0E9F-41E7-8C59-53F1D687D1A6}"/>
                </a:ext>
              </a:extLst>
            </p:cNvPr>
            <p:cNvGrpSpPr>
              <a:grpSpLocks/>
            </p:cNvGrpSpPr>
            <p:nvPr/>
          </p:nvGrpSpPr>
          <p:grpSpPr bwMode="auto">
            <a:xfrm flipV="1">
              <a:off x="4789084" y="459008"/>
              <a:ext cx="111196" cy="236972"/>
              <a:chOff x="7391400" y="1447800"/>
              <a:chExt cx="228600" cy="685800"/>
            </a:xfrm>
          </p:grpSpPr>
          <p:sp>
            <p:nvSpPr>
              <p:cNvPr id="291" name="Freeform 290">
                <a:extLst>
                  <a:ext uri="{FF2B5EF4-FFF2-40B4-BE49-F238E27FC236}">
                    <a16:creationId xmlns:a16="http://schemas.microsoft.com/office/drawing/2014/main" xmlns="" id="{E31460DF-DE9C-4B3A-BC9C-B84497F4361F}"/>
                  </a:ext>
                </a:extLst>
              </p:cNvPr>
              <p:cNvSpPr/>
              <p:nvPr/>
            </p:nvSpPr>
            <p:spPr>
              <a:xfrm>
                <a:off x="746703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2" name="Freeform 291">
                <a:extLst>
                  <a:ext uri="{FF2B5EF4-FFF2-40B4-BE49-F238E27FC236}">
                    <a16:creationId xmlns:a16="http://schemas.microsoft.com/office/drawing/2014/main" xmlns="" id="{9E330575-8FD4-4759-8D70-F3A1225A0AB5}"/>
                  </a:ext>
                </a:extLst>
              </p:cNvPr>
              <p:cNvSpPr/>
              <p:nvPr/>
            </p:nvSpPr>
            <p:spPr>
              <a:xfrm>
                <a:off x="754535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293" name="Oval 292">
                <a:extLst>
                  <a:ext uri="{FF2B5EF4-FFF2-40B4-BE49-F238E27FC236}">
                    <a16:creationId xmlns:a16="http://schemas.microsoft.com/office/drawing/2014/main" xmlns="" id="{85FBE3E3-66AE-4B92-98E4-25905092B6EE}"/>
                  </a:ext>
                </a:extLst>
              </p:cNvPr>
              <p:cNvSpPr/>
              <p:nvPr/>
            </p:nvSpPr>
            <p:spPr>
              <a:xfrm>
                <a:off x="739197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4" name="Group 297">
              <a:extLst>
                <a:ext uri="{FF2B5EF4-FFF2-40B4-BE49-F238E27FC236}">
                  <a16:creationId xmlns:a16="http://schemas.microsoft.com/office/drawing/2014/main" xmlns="" id="{D5628517-8AAC-4C5A-9203-22A925B9D6B1}"/>
                </a:ext>
              </a:extLst>
            </p:cNvPr>
            <p:cNvGrpSpPr>
              <a:grpSpLocks/>
            </p:cNvGrpSpPr>
            <p:nvPr/>
          </p:nvGrpSpPr>
          <p:grpSpPr bwMode="auto">
            <a:xfrm flipV="1">
              <a:off x="4900280" y="459008"/>
              <a:ext cx="111196" cy="236972"/>
              <a:chOff x="7391400" y="1447800"/>
              <a:chExt cx="228600" cy="685800"/>
            </a:xfrm>
          </p:grpSpPr>
          <p:sp>
            <p:nvSpPr>
              <p:cNvPr id="299" name="Freeform 298">
                <a:extLst>
                  <a:ext uri="{FF2B5EF4-FFF2-40B4-BE49-F238E27FC236}">
                    <a16:creationId xmlns:a16="http://schemas.microsoft.com/office/drawing/2014/main" xmlns="" id="{1BEDD40F-3B5C-4FAD-B66F-45173D9546B3}"/>
                  </a:ext>
                </a:extLst>
              </p:cNvPr>
              <p:cNvSpPr/>
              <p:nvPr/>
            </p:nvSpPr>
            <p:spPr>
              <a:xfrm>
                <a:off x="746688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0" name="Freeform 299">
                <a:extLst>
                  <a:ext uri="{FF2B5EF4-FFF2-40B4-BE49-F238E27FC236}">
                    <a16:creationId xmlns:a16="http://schemas.microsoft.com/office/drawing/2014/main" xmlns="" id="{3A3C0329-7F4D-4A85-811A-732AAA035317}"/>
                  </a:ext>
                </a:extLst>
              </p:cNvPr>
              <p:cNvSpPr/>
              <p:nvPr/>
            </p:nvSpPr>
            <p:spPr>
              <a:xfrm>
                <a:off x="754520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1" name="Oval 300">
                <a:extLst>
                  <a:ext uri="{FF2B5EF4-FFF2-40B4-BE49-F238E27FC236}">
                    <a16:creationId xmlns:a16="http://schemas.microsoft.com/office/drawing/2014/main" xmlns="" id="{B75C0DA2-D976-45DD-BE99-55E24ED2E3E1}"/>
                  </a:ext>
                </a:extLst>
              </p:cNvPr>
              <p:cNvSpPr/>
              <p:nvPr/>
            </p:nvSpPr>
            <p:spPr>
              <a:xfrm>
                <a:off x="73918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5" name="Group 305">
              <a:extLst>
                <a:ext uri="{FF2B5EF4-FFF2-40B4-BE49-F238E27FC236}">
                  <a16:creationId xmlns:a16="http://schemas.microsoft.com/office/drawing/2014/main" xmlns="" id="{9365C887-C55C-48CA-BF0F-3ACDC7E95D77}"/>
                </a:ext>
              </a:extLst>
            </p:cNvPr>
            <p:cNvGrpSpPr>
              <a:grpSpLocks/>
            </p:cNvGrpSpPr>
            <p:nvPr/>
          </p:nvGrpSpPr>
          <p:grpSpPr bwMode="auto">
            <a:xfrm flipV="1">
              <a:off x="5011476" y="459008"/>
              <a:ext cx="110538" cy="236972"/>
              <a:chOff x="7391400" y="1447800"/>
              <a:chExt cx="228600" cy="685800"/>
            </a:xfrm>
          </p:grpSpPr>
          <p:sp>
            <p:nvSpPr>
              <p:cNvPr id="307" name="Freeform 306">
                <a:extLst>
                  <a:ext uri="{FF2B5EF4-FFF2-40B4-BE49-F238E27FC236}">
                    <a16:creationId xmlns:a16="http://schemas.microsoft.com/office/drawing/2014/main" xmlns="" id="{27D41DD1-C4B0-49A0-9B08-3BB9642AD6CB}"/>
                  </a:ext>
                </a:extLst>
              </p:cNvPr>
              <p:cNvSpPr/>
              <p:nvPr/>
            </p:nvSpPr>
            <p:spPr>
              <a:xfrm>
                <a:off x="746717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8" name="Freeform 307">
                <a:extLst>
                  <a:ext uri="{FF2B5EF4-FFF2-40B4-BE49-F238E27FC236}">
                    <a16:creationId xmlns:a16="http://schemas.microsoft.com/office/drawing/2014/main" xmlns="" id="{9428057B-34E6-402E-AEAC-EB1FECA1ACCD}"/>
                  </a:ext>
                </a:extLst>
              </p:cNvPr>
              <p:cNvSpPr/>
              <p:nvPr/>
            </p:nvSpPr>
            <p:spPr>
              <a:xfrm>
                <a:off x="7542685"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09" name="Oval 308">
                <a:extLst>
                  <a:ext uri="{FF2B5EF4-FFF2-40B4-BE49-F238E27FC236}">
                    <a16:creationId xmlns:a16="http://schemas.microsoft.com/office/drawing/2014/main" xmlns="" id="{4139E40E-24D5-41BA-94A9-CA8FC7507C1A}"/>
                  </a:ext>
                </a:extLst>
              </p:cNvPr>
              <p:cNvSpPr/>
              <p:nvPr/>
            </p:nvSpPr>
            <p:spPr>
              <a:xfrm>
                <a:off x="739166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6" name="Group 313">
              <a:extLst>
                <a:ext uri="{FF2B5EF4-FFF2-40B4-BE49-F238E27FC236}">
                  <a16:creationId xmlns:a16="http://schemas.microsoft.com/office/drawing/2014/main" xmlns="" id="{E7F9F5C7-F3E5-4DF8-8CF3-7FFB1D604837}"/>
                </a:ext>
              </a:extLst>
            </p:cNvPr>
            <p:cNvGrpSpPr>
              <a:grpSpLocks/>
            </p:cNvGrpSpPr>
            <p:nvPr/>
          </p:nvGrpSpPr>
          <p:grpSpPr bwMode="auto">
            <a:xfrm flipV="1">
              <a:off x="5122014" y="459008"/>
              <a:ext cx="111196" cy="236972"/>
              <a:chOff x="7391400" y="1447800"/>
              <a:chExt cx="228600" cy="685800"/>
            </a:xfrm>
          </p:grpSpPr>
          <p:sp>
            <p:nvSpPr>
              <p:cNvPr id="315" name="Freeform 314">
                <a:extLst>
                  <a:ext uri="{FF2B5EF4-FFF2-40B4-BE49-F238E27FC236}">
                    <a16:creationId xmlns:a16="http://schemas.microsoft.com/office/drawing/2014/main" xmlns="" id="{CD1C50A9-BFAB-435D-9025-5B0D12A7CBE2}"/>
                  </a:ext>
                </a:extLst>
              </p:cNvPr>
              <p:cNvSpPr/>
              <p:nvPr/>
            </p:nvSpPr>
            <p:spPr>
              <a:xfrm>
                <a:off x="7471193"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6" name="Freeform 315">
                <a:extLst>
                  <a:ext uri="{FF2B5EF4-FFF2-40B4-BE49-F238E27FC236}">
                    <a16:creationId xmlns:a16="http://schemas.microsoft.com/office/drawing/2014/main" xmlns="" id="{7E979A06-026E-4282-9624-F80F1651BDC3}"/>
                  </a:ext>
                </a:extLst>
              </p:cNvPr>
              <p:cNvSpPr/>
              <p:nvPr/>
            </p:nvSpPr>
            <p:spPr>
              <a:xfrm>
                <a:off x="754625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17" name="Oval 316">
                <a:extLst>
                  <a:ext uri="{FF2B5EF4-FFF2-40B4-BE49-F238E27FC236}">
                    <a16:creationId xmlns:a16="http://schemas.microsoft.com/office/drawing/2014/main" xmlns="" id="{CC1FC370-A266-4CC2-919C-3831D2C928D5}"/>
                  </a:ext>
                </a:extLst>
              </p:cNvPr>
              <p:cNvSpPr/>
              <p:nvPr/>
            </p:nvSpPr>
            <p:spPr>
              <a:xfrm>
                <a:off x="739286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7" name="Group 329">
              <a:extLst>
                <a:ext uri="{FF2B5EF4-FFF2-40B4-BE49-F238E27FC236}">
                  <a16:creationId xmlns:a16="http://schemas.microsoft.com/office/drawing/2014/main" xmlns="" id="{2B205EBC-5EE7-4C04-A5C9-076F864C91DC}"/>
                </a:ext>
              </a:extLst>
            </p:cNvPr>
            <p:cNvGrpSpPr>
              <a:grpSpLocks/>
            </p:cNvGrpSpPr>
            <p:nvPr/>
          </p:nvGrpSpPr>
          <p:grpSpPr bwMode="auto">
            <a:xfrm flipV="1">
              <a:off x="1285792" y="459008"/>
              <a:ext cx="111196" cy="236972"/>
              <a:chOff x="7391400" y="1447800"/>
              <a:chExt cx="228600" cy="685800"/>
            </a:xfrm>
          </p:grpSpPr>
          <p:sp>
            <p:nvSpPr>
              <p:cNvPr id="331" name="Freeform 330">
                <a:extLst>
                  <a:ext uri="{FF2B5EF4-FFF2-40B4-BE49-F238E27FC236}">
                    <a16:creationId xmlns:a16="http://schemas.microsoft.com/office/drawing/2014/main" xmlns="" id="{B5E37DD9-CEAD-44DE-8471-72826B36590C}"/>
                  </a:ext>
                </a:extLst>
              </p:cNvPr>
              <p:cNvSpPr/>
              <p:nvPr/>
            </p:nvSpPr>
            <p:spPr>
              <a:xfrm>
                <a:off x="746656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32" name="Freeform 331">
                <a:extLst>
                  <a:ext uri="{FF2B5EF4-FFF2-40B4-BE49-F238E27FC236}">
                    <a16:creationId xmlns:a16="http://schemas.microsoft.com/office/drawing/2014/main" xmlns="" id="{8EC5EDA8-8B56-405D-B9B9-0533CAD26F2F}"/>
                  </a:ext>
                </a:extLst>
              </p:cNvPr>
              <p:cNvSpPr/>
              <p:nvPr/>
            </p:nvSpPr>
            <p:spPr>
              <a:xfrm>
                <a:off x="754488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333" name="Oval 332">
                <a:extLst>
                  <a:ext uri="{FF2B5EF4-FFF2-40B4-BE49-F238E27FC236}">
                    <a16:creationId xmlns:a16="http://schemas.microsoft.com/office/drawing/2014/main" xmlns="" id="{0D0706E9-BFA7-47AF-8A83-2E5ADE0276E1}"/>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8" name="Group 254">
              <a:extLst>
                <a:ext uri="{FF2B5EF4-FFF2-40B4-BE49-F238E27FC236}">
                  <a16:creationId xmlns:a16="http://schemas.microsoft.com/office/drawing/2014/main" xmlns="" id="{19C0A225-1CE5-482E-ACC8-B267B3351CE3}"/>
                </a:ext>
              </a:extLst>
            </p:cNvPr>
            <p:cNvGrpSpPr>
              <a:grpSpLocks/>
            </p:cNvGrpSpPr>
            <p:nvPr/>
          </p:nvGrpSpPr>
          <p:grpSpPr bwMode="auto">
            <a:xfrm flipV="1">
              <a:off x="1518465" y="459008"/>
              <a:ext cx="111196" cy="236972"/>
              <a:chOff x="7391400" y="1447800"/>
              <a:chExt cx="228600" cy="685800"/>
            </a:xfrm>
          </p:grpSpPr>
          <p:sp>
            <p:nvSpPr>
              <p:cNvPr id="507" name="Freeform 506">
                <a:extLst>
                  <a:ext uri="{FF2B5EF4-FFF2-40B4-BE49-F238E27FC236}">
                    <a16:creationId xmlns:a16="http://schemas.microsoft.com/office/drawing/2014/main" xmlns="" id="{945EA470-1596-4CBA-B3D6-92CE05CDE0D8}"/>
                  </a:ext>
                </a:extLst>
              </p:cNvPr>
              <p:cNvSpPr/>
              <p:nvPr/>
            </p:nvSpPr>
            <p:spPr>
              <a:xfrm>
                <a:off x="7467967"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8" name="Freeform 507">
                <a:extLst>
                  <a:ext uri="{FF2B5EF4-FFF2-40B4-BE49-F238E27FC236}">
                    <a16:creationId xmlns:a16="http://schemas.microsoft.com/office/drawing/2014/main" xmlns="" id="{3642D4D2-B55B-41A5-921C-17374F963F69}"/>
                  </a:ext>
                </a:extLst>
              </p:cNvPr>
              <p:cNvSpPr/>
              <p:nvPr/>
            </p:nvSpPr>
            <p:spPr>
              <a:xfrm>
                <a:off x="7546292"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09" name="Oval 508">
                <a:extLst>
                  <a:ext uri="{FF2B5EF4-FFF2-40B4-BE49-F238E27FC236}">
                    <a16:creationId xmlns:a16="http://schemas.microsoft.com/office/drawing/2014/main" xmlns="" id="{5D51D845-E34B-4BD8-AA42-063C70E483CC}"/>
                  </a:ext>
                </a:extLst>
              </p:cNvPr>
              <p:cNvSpPr/>
              <p:nvPr/>
            </p:nvSpPr>
            <p:spPr>
              <a:xfrm>
                <a:off x="73929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99" name="Group 262">
              <a:extLst>
                <a:ext uri="{FF2B5EF4-FFF2-40B4-BE49-F238E27FC236}">
                  <a16:creationId xmlns:a16="http://schemas.microsoft.com/office/drawing/2014/main" xmlns="" id="{F07646BB-4D78-4EA0-B5D7-EFDBD35DD7B1}"/>
                </a:ext>
              </a:extLst>
            </p:cNvPr>
            <p:cNvGrpSpPr>
              <a:grpSpLocks/>
            </p:cNvGrpSpPr>
            <p:nvPr/>
          </p:nvGrpSpPr>
          <p:grpSpPr bwMode="auto">
            <a:xfrm flipV="1">
              <a:off x="1629661" y="459008"/>
              <a:ext cx="111196" cy="236972"/>
              <a:chOff x="7391400" y="1447800"/>
              <a:chExt cx="228600" cy="685800"/>
            </a:xfrm>
          </p:grpSpPr>
          <p:sp>
            <p:nvSpPr>
              <p:cNvPr id="515" name="Freeform 514">
                <a:extLst>
                  <a:ext uri="{FF2B5EF4-FFF2-40B4-BE49-F238E27FC236}">
                    <a16:creationId xmlns:a16="http://schemas.microsoft.com/office/drawing/2014/main" xmlns="" id="{D12CF78A-9A2D-4A48-BC5D-E9F6155D2580}"/>
                  </a:ext>
                </a:extLst>
              </p:cNvPr>
              <p:cNvSpPr/>
              <p:nvPr/>
            </p:nvSpPr>
            <p:spPr>
              <a:xfrm>
                <a:off x="74678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6" name="Freeform 515">
                <a:extLst>
                  <a:ext uri="{FF2B5EF4-FFF2-40B4-BE49-F238E27FC236}">
                    <a16:creationId xmlns:a16="http://schemas.microsoft.com/office/drawing/2014/main" xmlns="" id="{FDA5EC56-E682-44EC-94D9-15562BEA36C5}"/>
                  </a:ext>
                </a:extLst>
              </p:cNvPr>
              <p:cNvSpPr/>
              <p:nvPr/>
            </p:nvSpPr>
            <p:spPr>
              <a:xfrm>
                <a:off x="75461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17" name="Oval 516">
                <a:extLst>
                  <a:ext uri="{FF2B5EF4-FFF2-40B4-BE49-F238E27FC236}">
                    <a16:creationId xmlns:a16="http://schemas.microsoft.com/office/drawing/2014/main" xmlns="" id="{707BD038-EB33-44A4-A4B0-BCA1A8A3D569}"/>
                  </a:ext>
                </a:extLst>
              </p:cNvPr>
              <p:cNvSpPr/>
              <p:nvPr/>
            </p:nvSpPr>
            <p:spPr>
              <a:xfrm>
                <a:off x="73927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0" name="Group 270">
              <a:extLst>
                <a:ext uri="{FF2B5EF4-FFF2-40B4-BE49-F238E27FC236}">
                  <a16:creationId xmlns:a16="http://schemas.microsoft.com/office/drawing/2014/main" xmlns="" id="{C46906AE-6D16-41CF-A5D3-76A1CFE7C9EF}"/>
                </a:ext>
              </a:extLst>
            </p:cNvPr>
            <p:cNvGrpSpPr>
              <a:grpSpLocks/>
            </p:cNvGrpSpPr>
            <p:nvPr/>
          </p:nvGrpSpPr>
          <p:grpSpPr bwMode="auto">
            <a:xfrm flipV="1">
              <a:off x="1740856" y="459008"/>
              <a:ext cx="110538" cy="236972"/>
              <a:chOff x="7391400" y="1447800"/>
              <a:chExt cx="228600" cy="685800"/>
            </a:xfrm>
          </p:grpSpPr>
          <p:sp>
            <p:nvSpPr>
              <p:cNvPr id="523" name="Freeform 522">
                <a:extLst>
                  <a:ext uri="{FF2B5EF4-FFF2-40B4-BE49-F238E27FC236}">
                    <a16:creationId xmlns:a16="http://schemas.microsoft.com/office/drawing/2014/main" xmlns="" id="{4914C8DC-4572-4E77-A1D5-106CE3D479ED}"/>
                  </a:ext>
                </a:extLst>
              </p:cNvPr>
              <p:cNvSpPr/>
              <p:nvPr/>
            </p:nvSpPr>
            <p:spPr>
              <a:xfrm>
                <a:off x="746811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4" name="Freeform 523">
                <a:extLst>
                  <a:ext uri="{FF2B5EF4-FFF2-40B4-BE49-F238E27FC236}">
                    <a16:creationId xmlns:a16="http://schemas.microsoft.com/office/drawing/2014/main" xmlns="" id="{ADFBEE40-37F2-4762-84FA-10C170454532}"/>
                  </a:ext>
                </a:extLst>
              </p:cNvPr>
              <p:cNvSpPr/>
              <p:nvPr/>
            </p:nvSpPr>
            <p:spPr>
              <a:xfrm>
                <a:off x="754362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25" name="Oval 524">
                <a:extLst>
                  <a:ext uri="{FF2B5EF4-FFF2-40B4-BE49-F238E27FC236}">
                    <a16:creationId xmlns:a16="http://schemas.microsoft.com/office/drawing/2014/main" xmlns="" id="{765193F2-DDD4-46CC-8D6E-027248CDED93}"/>
                  </a:ext>
                </a:extLst>
              </p:cNvPr>
              <p:cNvSpPr/>
              <p:nvPr/>
            </p:nvSpPr>
            <p:spPr>
              <a:xfrm>
                <a:off x="739261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1" name="Group 278">
              <a:extLst>
                <a:ext uri="{FF2B5EF4-FFF2-40B4-BE49-F238E27FC236}">
                  <a16:creationId xmlns:a16="http://schemas.microsoft.com/office/drawing/2014/main" xmlns="" id="{AB26CA66-DE94-49F3-B894-1849E85D753C}"/>
                </a:ext>
              </a:extLst>
            </p:cNvPr>
            <p:cNvGrpSpPr>
              <a:grpSpLocks/>
            </p:cNvGrpSpPr>
            <p:nvPr/>
          </p:nvGrpSpPr>
          <p:grpSpPr bwMode="auto">
            <a:xfrm flipV="1">
              <a:off x="5229102" y="459008"/>
              <a:ext cx="111196" cy="236972"/>
              <a:chOff x="7391400" y="1447800"/>
              <a:chExt cx="228600" cy="685800"/>
            </a:xfrm>
          </p:grpSpPr>
          <p:sp>
            <p:nvSpPr>
              <p:cNvPr id="531" name="Freeform 530">
                <a:extLst>
                  <a:ext uri="{FF2B5EF4-FFF2-40B4-BE49-F238E27FC236}">
                    <a16:creationId xmlns:a16="http://schemas.microsoft.com/office/drawing/2014/main" xmlns="" id="{73C3B234-4596-4E0C-9B49-A493EE583A46}"/>
                  </a:ext>
                </a:extLst>
              </p:cNvPr>
              <p:cNvSpPr/>
              <p:nvPr/>
            </p:nvSpPr>
            <p:spPr>
              <a:xfrm>
                <a:off x="746643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2" name="Freeform 531">
                <a:extLst>
                  <a:ext uri="{FF2B5EF4-FFF2-40B4-BE49-F238E27FC236}">
                    <a16:creationId xmlns:a16="http://schemas.microsoft.com/office/drawing/2014/main" xmlns="" id="{5C71D886-CA1B-4299-BAA3-DFFAE83AC982}"/>
                  </a:ext>
                </a:extLst>
              </p:cNvPr>
              <p:cNvSpPr/>
              <p:nvPr/>
            </p:nvSpPr>
            <p:spPr>
              <a:xfrm>
                <a:off x="754475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33" name="Oval 532">
                <a:extLst>
                  <a:ext uri="{FF2B5EF4-FFF2-40B4-BE49-F238E27FC236}">
                    <a16:creationId xmlns:a16="http://schemas.microsoft.com/office/drawing/2014/main" xmlns="" id="{E9CE5EC5-B836-443B-BA90-861F8B35EF81}"/>
                  </a:ext>
                </a:extLst>
              </p:cNvPr>
              <p:cNvSpPr/>
              <p:nvPr/>
            </p:nvSpPr>
            <p:spPr>
              <a:xfrm>
                <a:off x="73913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2" name="Group 329">
              <a:extLst>
                <a:ext uri="{FF2B5EF4-FFF2-40B4-BE49-F238E27FC236}">
                  <a16:creationId xmlns:a16="http://schemas.microsoft.com/office/drawing/2014/main" xmlns="" id="{78F26824-0A49-40AF-BE76-95D81FE42898}"/>
                </a:ext>
              </a:extLst>
            </p:cNvPr>
            <p:cNvGrpSpPr>
              <a:grpSpLocks/>
            </p:cNvGrpSpPr>
            <p:nvPr/>
          </p:nvGrpSpPr>
          <p:grpSpPr bwMode="auto">
            <a:xfrm flipV="1">
              <a:off x="1851394" y="459008"/>
              <a:ext cx="111196" cy="236972"/>
              <a:chOff x="7391400" y="1447800"/>
              <a:chExt cx="228600" cy="685800"/>
            </a:xfrm>
          </p:grpSpPr>
          <p:sp>
            <p:nvSpPr>
              <p:cNvPr id="539" name="Freeform 538">
                <a:extLst>
                  <a:ext uri="{FF2B5EF4-FFF2-40B4-BE49-F238E27FC236}">
                    <a16:creationId xmlns:a16="http://schemas.microsoft.com/office/drawing/2014/main" xmlns="" id="{A6D68722-95BA-4586-A740-419C5A6C87CB}"/>
                  </a:ext>
                </a:extLst>
              </p:cNvPr>
              <p:cNvSpPr/>
              <p:nvPr/>
            </p:nvSpPr>
            <p:spPr>
              <a:xfrm>
                <a:off x="74656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0" name="Freeform 539">
                <a:extLst>
                  <a:ext uri="{FF2B5EF4-FFF2-40B4-BE49-F238E27FC236}">
                    <a16:creationId xmlns:a16="http://schemas.microsoft.com/office/drawing/2014/main" xmlns="" id="{32813E02-79E5-4B7E-8D07-461C55F57165}"/>
                  </a:ext>
                </a:extLst>
              </p:cNvPr>
              <p:cNvSpPr/>
              <p:nvPr/>
            </p:nvSpPr>
            <p:spPr>
              <a:xfrm>
                <a:off x="754392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1" name="Oval 540">
                <a:extLst>
                  <a:ext uri="{FF2B5EF4-FFF2-40B4-BE49-F238E27FC236}">
                    <a16:creationId xmlns:a16="http://schemas.microsoft.com/office/drawing/2014/main" xmlns="" id="{D7FF68FF-4473-4DAF-96D3-66C2EE632015}"/>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3" name="Group 254">
              <a:extLst>
                <a:ext uri="{FF2B5EF4-FFF2-40B4-BE49-F238E27FC236}">
                  <a16:creationId xmlns:a16="http://schemas.microsoft.com/office/drawing/2014/main" xmlns="" id="{B5F2BD6E-2A0A-4589-A360-DE43F6A2F63A}"/>
                </a:ext>
              </a:extLst>
            </p:cNvPr>
            <p:cNvGrpSpPr>
              <a:grpSpLocks/>
            </p:cNvGrpSpPr>
            <p:nvPr/>
          </p:nvGrpSpPr>
          <p:grpSpPr bwMode="auto">
            <a:xfrm flipV="1">
              <a:off x="5355000" y="459008"/>
              <a:ext cx="111196" cy="236972"/>
              <a:chOff x="7391400" y="1447800"/>
              <a:chExt cx="228600" cy="685800"/>
            </a:xfrm>
          </p:grpSpPr>
          <p:sp>
            <p:nvSpPr>
              <p:cNvPr id="547" name="Freeform 546">
                <a:extLst>
                  <a:ext uri="{FF2B5EF4-FFF2-40B4-BE49-F238E27FC236}">
                    <a16:creationId xmlns:a16="http://schemas.microsoft.com/office/drawing/2014/main" xmlns="" id="{4A5FA120-EA69-44AD-91D0-144346D551DF}"/>
                  </a:ext>
                </a:extLst>
              </p:cNvPr>
              <p:cNvSpPr/>
              <p:nvPr/>
            </p:nvSpPr>
            <p:spPr>
              <a:xfrm>
                <a:off x="74654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8" name="Freeform 547">
                <a:extLst>
                  <a:ext uri="{FF2B5EF4-FFF2-40B4-BE49-F238E27FC236}">
                    <a16:creationId xmlns:a16="http://schemas.microsoft.com/office/drawing/2014/main" xmlns="" id="{07D215B2-3EC2-4913-AC0C-ACE98DE8757D}"/>
                  </a:ext>
                </a:extLst>
              </p:cNvPr>
              <p:cNvSpPr/>
              <p:nvPr/>
            </p:nvSpPr>
            <p:spPr>
              <a:xfrm>
                <a:off x="754375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49" name="Oval 548">
                <a:extLst>
                  <a:ext uri="{FF2B5EF4-FFF2-40B4-BE49-F238E27FC236}">
                    <a16:creationId xmlns:a16="http://schemas.microsoft.com/office/drawing/2014/main" xmlns="" id="{6BD21094-EF76-4B4A-ABB3-45018F59EB78}"/>
                  </a:ext>
                </a:extLst>
              </p:cNvPr>
              <p:cNvSpPr/>
              <p:nvPr/>
            </p:nvSpPr>
            <p:spPr>
              <a:xfrm>
                <a:off x="73903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4" name="Group 262">
              <a:extLst>
                <a:ext uri="{FF2B5EF4-FFF2-40B4-BE49-F238E27FC236}">
                  <a16:creationId xmlns:a16="http://schemas.microsoft.com/office/drawing/2014/main" xmlns="" id="{FAFF4999-AF1B-4700-B943-9803DE4DE911}"/>
                </a:ext>
              </a:extLst>
            </p:cNvPr>
            <p:cNvGrpSpPr>
              <a:grpSpLocks/>
            </p:cNvGrpSpPr>
            <p:nvPr/>
          </p:nvGrpSpPr>
          <p:grpSpPr bwMode="auto">
            <a:xfrm flipV="1">
              <a:off x="8625649" y="459008"/>
              <a:ext cx="111196" cy="236972"/>
              <a:chOff x="7391400" y="1447800"/>
              <a:chExt cx="228600" cy="685800"/>
            </a:xfrm>
          </p:grpSpPr>
          <p:sp>
            <p:nvSpPr>
              <p:cNvPr id="555" name="Freeform 554">
                <a:extLst>
                  <a:ext uri="{FF2B5EF4-FFF2-40B4-BE49-F238E27FC236}">
                    <a16:creationId xmlns:a16="http://schemas.microsoft.com/office/drawing/2014/main" xmlns="" id="{F5B2B0EB-4ABE-4D50-88AE-DC8333B29A24}"/>
                  </a:ext>
                </a:extLst>
              </p:cNvPr>
              <p:cNvSpPr/>
              <p:nvPr/>
            </p:nvSpPr>
            <p:spPr>
              <a:xfrm>
                <a:off x="7470958" y="1599383"/>
                <a:ext cx="52217"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6" name="Freeform 555">
                <a:extLst>
                  <a:ext uri="{FF2B5EF4-FFF2-40B4-BE49-F238E27FC236}">
                    <a16:creationId xmlns:a16="http://schemas.microsoft.com/office/drawing/2014/main" xmlns="" id="{3F1AD5BF-A376-4269-A42B-C247FEA4ABFE}"/>
                  </a:ext>
                </a:extLst>
              </p:cNvPr>
              <p:cNvSpPr/>
              <p:nvPr/>
            </p:nvSpPr>
            <p:spPr>
              <a:xfrm>
                <a:off x="754275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57" name="Oval 556">
                <a:extLst>
                  <a:ext uri="{FF2B5EF4-FFF2-40B4-BE49-F238E27FC236}">
                    <a16:creationId xmlns:a16="http://schemas.microsoft.com/office/drawing/2014/main" xmlns="" id="{2643D6A6-377D-4B08-A4D5-FEFA44272A76}"/>
                  </a:ext>
                </a:extLst>
              </p:cNvPr>
              <p:cNvSpPr/>
              <p:nvPr/>
            </p:nvSpPr>
            <p:spPr>
              <a:xfrm>
                <a:off x="739263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5" name="Group 270">
              <a:extLst>
                <a:ext uri="{FF2B5EF4-FFF2-40B4-BE49-F238E27FC236}">
                  <a16:creationId xmlns:a16="http://schemas.microsoft.com/office/drawing/2014/main" xmlns="" id="{0D166DCF-9576-4A9F-9B58-2ED4856BD901}"/>
                </a:ext>
              </a:extLst>
            </p:cNvPr>
            <p:cNvGrpSpPr>
              <a:grpSpLocks/>
            </p:cNvGrpSpPr>
            <p:nvPr/>
          </p:nvGrpSpPr>
          <p:grpSpPr bwMode="auto">
            <a:xfrm flipV="1">
              <a:off x="8736844" y="459008"/>
              <a:ext cx="110538" cy="236972"/>
              <a:chOff x="7391400" y="1447800"/>
              <a:chExt cx="228600" cy="685800"/>
            </a:xfrm>
          </p:grpSpPr>
          <p:sp>
            <p:nvSpPr>
              <p:cNvPr id="563" name="Freeform 562">
                <a:extLst>
                  <a:ext uri="{FF2B5EF4-FFF2-40B4-BE49-F238E27FC236}">
                    <a16:creationId xmlns:a16="http://schemas.microsoft.com/office/drawing/2014/main" xmlns="" id="{7FE9F07D-6D81-4CA9-B4A6-16A79CC2C6C3}"/>
                  </a:ext>
                </a:extLst>
              </p:cNvPr>
              <p:cNvSpPr/>
              <p:nvPr/>
            </p:nvSpPr>
            <p:spPr>
              <a:xfrm>
                <a:off x="7467999" y="1594791"/>
                <a:ext cx="5580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4" name="Freeform 563">
                <a:extLst>
                  <a:ext uri="{FF2B5EF4-FFF2-40B4-BE49-F238E27FC236}">
                    <a16:creationId xmlns:a16="http://schemas.microsoft.com/office/drawing/2014/main" xmlns="" id="{93A0E57A-C491-4F34-9C84-C612F027B330}"/>
                  </a:ext>
                </a:extLst>
              </p:cNvPr>
              <p:cNvSpPr/>
              <p:nvPr/>
            </p:nvSpPr>
            <p:spPr>
              <a:xfrm>
                <a:off x="7543506" y="1594791"/>
                <a:ext cx="5581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65" name="Oval 564">
                <a:extLst>
                  <a:ext uri="{FF2B5EF4-FFF2-40B4-BE49-F238E27FC236}">
                    <a16:creationId xmlns:a16="http://schemas.microsoft.com/office/drawing/2014/main" xmlns="" id="{A54ABE02-B39F-4C0D-8F53-8A3CA5E50212}"/>
                  </a:ext>
                </a:extLst>
              </p:cNvPr>
              <p:cNvSpPr/>
              <p:nvPr/>
            </p:nvSpPr>
            <p:spPr>
              <a:xfrm>
                <a:off x="7392490" y="1447800"/>
                <a:ext cx="226526"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6" name="Group 278">
              <a:extLst>
                <a:ext uri="{FF2B5EF4-FFF2-40B4-BE49-F238E27FC236}">
                  <a16:creationId xmlns:a16="http://schemas.microsoft.com/office/drawing/2014/main" xmlns="" id="{A60172EC-4323-4282-8C13-5F6D9C133EED}"/>
                </a:ext>
              </a:extLst>
            </p:cNvPr>
            <p:cNvGrpSpPr>
              <a:grpSpLocks/>
            </p:cNvGrpSpPr>
            <p:nvPr/>
          </p:nvGrpSpPr>
          <p:grpSpPr bwMode="auto">
            <a:xfrm flipV="1">
              <a:off x="9177022" y="459008"/>
              <a:ext cx="111196" cy="236972"/>
              <a:chOff x="7391400" y="1447800"/>
              <a:chExt cx="228600" cy="685800"/>
            </a:xfrm>
          </p:grpSpPr>
          <p:sp>
            <p:nvSpPr>
              <p:cNvPr id="571" name="Freeform 570">
                <a:extLst>
                  <a:ext uri="{FF2B5EF4-FFF2-40B4-BE49-F238E27FC236}">
                    <a16:creationId xmlns:a16="http://schemas.microsoft.com/office/drawing/2014/main" xmlns="" id="{A7C55FA2-9D56-48A9-85DC-83E7253ECDBA}"/>
                  </a:ext>
                </a:extLst>
              </p:cNvPr>
              <p:cNvSpPr/>
              <p:nvPr/>
            </p:nvSpPr>
            <p:spPr>
              <a:xfrm>
                <a:off x="746661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2" name="Freeform 571">
                <a:extLst>
                  <a:ext uri="{FF2B5EF4-FFF2-40B4-BE49-F238E27FC236}">
                    <a16:creationId xmlns:a16="http://schemas.microsoft.com/office/drawing/2014/main" xmlns="" id="{471577CD-4396-456D-99EF-6D177AF195CF}"/>
                  </a:ext>
                </a:extLst>
              </p:cNvPr>
              <p:cNvSpPr/>
              <p:nvPr/>
            </p:nvSpPr>
            <p:spPr>
              <a:xfrm>
                <a:off x="7544940"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73" name="Oval 572">
                <a:extLst>
                  <a:ext uri="{FF2B5EF4-FFF2-40B4-BE49-F238E27FC236}">
                    <a16:creationId xmlns:a16="http://schemas.microsoft.com/office/drawing/2014/main" xmlns="" id="{F1684232-36E9-485B-A579-0B224F96F757}"/>
                  </a:ext>
                </a:extLst>
              </p:cNvPr>
              <p:cNvSpPr/>
              <p:nvPr/>
            </p:nvSpPr>
            <p:spPr>
              <a:xfrm>
                <a:off x="7391554"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7" name="Group 329">
              <a:extLst>
                <a:ext uri="{FF2B5EF4-FFF2-40B4-BE49-F238E27FC236}">
                  <a16:creationId xmlns:a16="http://schemas.microsoft.com/office/drawing/2014/main" xmlns="" id="{DA2E35A6-1938-40E2-9DC5-0912C426E074}"/>
                </a:ext>
              </a:extLst>
            </p:cNvPr>
            <p:cNvGrpSpPr>
              <a:grpSpLocks/>
            </p:cNvGrpSpPr>
            <p:nvPr/>
          </p:nvGrpSpPr>
          <p:grpSpPr bwMode="auto">
            <a:xfrm flipV="1">
              <a:off x="9067800" y="459008"/>
              <a:ext cx="111196" cy="236972"/>
              <a:chOff x="7391400" y="1447800"/>
              <a:chExt cx="228600" cy="685800"/>
            </a:xfrm>
          </p:grpSpPr>
          <p:sp>
            <p:nvSpPr>
              <p:cNvPr id="579" name="Freeform 578">
                <a:extLst>
                  <a:ext uri="{FF2B5EF4-FFF2-40B4-BE49-F238E27FC236}">
                    <a16:creationId xmlns:a16="http://schemas.microsoft.com/office/drawing/2014/main" xmlns="" id="{128BD6E0-7E60-4291-80FE-AA581939A8D3}"/>
                  </a:ext>
                </a:extLst>
              </p:cNvPr>
              <p:cNvSpPr/>
              <p:nvPr/>
            </p:nvSpPr>
            <p:spPr>
              <a:xfrm>
                <a:off x="7465973"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0" name="Freeform 579">
                <a:extLst>
                  <a:ext uri="{FF2B5EF4-FFF2-40B4-BE49-F238E27FC236}">
                    <a16:creationId xmlns:a16="http://schemas.microsoft.com/office/drawing/2014/main" xmlns="" id="{65D7B3A4-75C6-41B3-8D9A-F513803425B2}"/>
                  </a:ext>
                </a:extLst>
              </p:cNvPr>
              <p:cNvSpPr/>
              <p:nvPr/>
            </p:nvSpPr>
            <p:spPr>
              <a:xfrm>
                <a:off x="7544298"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1" name="Oval 580">
                <a:extLst>
                  <a:ext uri="{FF2B5EF4-FFF2-40B4-BE49-F238E27FC236}">
                    <a16:creationId xmlns:a16="http://schemas.microsoft.com/office/drawing/2014/main" xmlns="" id="{FC55CB5F-4DA4-4F03-AFA0-0574912DE9AC}"/>
                  </a:ext>
                </a:extLst>
              </p:cNvPr>
              <p:cNvSpPr/>
              <p:nvPr/>
            </p:nvSpPr>
            <p:spPr>
              <a:xfrm>
                <a:off x="739091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8" name="Group 254">
              <a:extLst>
                <a:ext uri="{FF2B5EF4-FFF2-40B4-BE49-F238E27FC236}">
                  <a16:creationId xmlns:a16="http://schemas.microsoft.com/office/drawing/2014/main" xmlns="" id="{E1C7B1C6-C399-4831-89B1-14C61B24B907}"/>
                </a:ext>
              </a:extLst>
            </p:cNvPr>
            <p:cNvGrpSpPr>
              <a:grpSpLocks/>
            </p:cNvGrpSpPr>
            <p:nvPr/>
          </p:nvGrpSpPr>
          <p:grpSpPr bwMode="auto">
            <a:xfrm flipV="1">
              <a:off x="553761" y="457947"/>
              <a:ext cx="111196" cy="236972"/>
              <a:chOff x="7391400" y="1447800"/>
              <a:chExt cx="228600" cy="685800"/>
            </a:xfrm>
          </p:grpSpPr>
          <p:sp>
            <p:nvSpPr>
              <p:cNvPr id="587" name="Freeform 586">
                <a:extLst>
                  <a:ext uri="{FF2B5EF4-FFF2-40B4-BE49-F238E27FC236}">
                    <a16:creationId xmlns:a16="http://schemas.microsoft.com/office/drawing/2014/main" xmlns="" id="{FED55CCE-D0C1-4776-B6DF-AA564D6E6AF9}"/>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8" name="Freeform 587">
                <a:extLst>
                  <a:ext uri="{FF2B5EF4-FFF2-40B4-BE49-F238E27FC236}">
                    <a16:creationId xmlns:a16="http://schemas.microsoft.com/office/drawing/2014/main" xmlns="" id="{DB8BF979-3523-45F3-BF9B-DE450C69FEF5}"/>
                  </a:ext>
                </a:extLst>
              </p:cNvPr>
              <p:cNvSpPr/>
              <p:nvPr/>
            </p:nvSpPr>
            <p:spPr>
              <a:xfrm>
                <a:off x="754532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89" name="Oval 588">
                <a:extLst>
                  <a:ext uri="{FF2B5EF4-FFF2-40B4-BE49-F238E27FC236}">
                    <a16:creationId xmlns:a16="http://schemas.microsoft.com/office/drawing/2014/main" xmlns="" id="{8E4D1DC4-739F-4A15-A0B9-5ADA535EC9EF}"/>
                  </a:ext>
                </a:extLst>
              </p:cNvPr>
              <p:cNvSpPr/>
              <p:nvPr/>
            </p:nvSpPr>
            <p:spPr>
              <a:xfrm>
                <a:off x="7391939"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09" name="Group 262">
              <a:extLst>
                <a:ext uri="{FF2B5EF4-FFF2-40B4-BE49-F238E27FC236}">
                  <a16:creationId xmlns:a16="http://schemas.microsoft.com/office/drawing/2014/main" xmlns="" id="{4A0B05A7-765A-4C88-BC84-95EF4CBD2173}"/>
                </a:ext>
              </a:extLst>
            </p:cNvPr>
            <p:cNvGrpSpPr>
              <a:grpSpLocks/>
            </p:cNvGrpSpPr>
            <p:nvPr/>
          </p:nvGrpSpPr>
          <p:grpSpPr bwMode="auto">
            <a:xfrm flipV="1">
              <a:off x="664957" y="457947"/>
              <a:ext cx="111196" cy="236972"/>
              <a:chOff x="7391400" y="1447800"/>
              <a:chExt cx="228600" cy="685800"/>
            </a:xfrm>
          </p:grpSpPr>
          <p:sp>
            <p:nvSpPr>
              <p:cNvPr id="595" name="Freeform 594">
                <a:extLst>
                  <a:ext uri="{FF2B5EF4-FFF2-40B4-BE49-F238E27FC236}">
                    <a16:creationId xmlns:a16="http://schemas.microsoft.com/office/drawing/2014/main" xmlns="" id="{2F2B346A-7A42-4B8F-A09E-7FAF81F1485E}"/>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6" name="Freeform 595">
                <a:extLst>
                  <a:ext uri="{FF2B5EF4-FFF2-40B4-BE49-F238E27FC236}">
                    <a16:creationId xmlns:a16="http://schemas.microsoft.com/office/drawing/2014/main" xmlns="" id="{85722D5E-AA2E-448D-9CC7-9A6BDF1F0DBC}"/>
                  </a:ext>
                </a:extLst>
              </p:cNvPr>
              <p:cNvSpPr/>
              <p:nvPr/>
            </p:nvSpPr>
            <p:spPr>
              <a:xfrm>
                <a:off x="7545172"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597" name="Oval 596">
                <a:extLst>
                  <a:ext uri="{FF2B5EF4-FFF2-40B4-BE49-F238E27FC236}">
                    <a16:creationId xmlns:a16="http://schemas.microsoft.com/office/drawing/2014/main" xmlns="" id="{E6C4F47F-DA1C-406D-8FB3-2175AC78C401}"/>
                  </a:ext>
                </a:extLst>
              </p:cNvPr>
              <p:cNvSpPr/>
              <p:nvPr/>
            </p:nvSpPr>
            <p:spPr>
              <a:xfrm>
                <a:off x="7391786"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0" name="Group 270">
              <a:extLst>
                <a:ext uri="{FF2B5EF4-FFF2-40B4-BE49-F238E27FC236}">
                  <a16:creationId xmlns:a16="http://schemas.microsoft.com/office/drawing/2014/main" xmlns="" id="{57256A8C-A511-42A0-9506-EABDC7EDC475}"/>
                </a:ext>
              </a:extLst>
            </p:cNvPr>
            <p:cNvGrpSpPr>
              <a:grpSpLocks/>
            </p:cNvGrpSpPr>
            <p:nvPr/>
          </p:nvGrpSpPr>
          <p:grpSpPr bwMode="auto">
            <a:xfrm flipV="1">
              <a:off x="754862" y="457947"/>
              <a:ext cx="110538" cy="236972"/>
              <a:chOff x="7391400" y="1447800"/>
              <a:chExt cx="228600" cy="685800"/>
            </a:xfrm>
          </p:grpSpPr>
          <p:sp>
            <p:nvSpPr>
              <p:cNvPr id="603" name="Freeform 602">
                <a:extLst>
                  <a:ext uri="{FF2B5EF4-FFF2-40B4-BE49-F238E27FC236}">
                    <a16:creationId xmlns:a16="http://schemas.microsoft.com/office/drawing/2014/main" xmlns="" id="{726546FA-96A4-4C39-AB85-32F62D7D6208}"/>
                  </a:ext>
                </a:extLst>
              </p:cNvPr>
              <p:cNvSpPr/>
              <p:nvPr/>
            </p:nvSpPr>
            <p:spPr>
              <a:xfrm>
                <a:off x="7468498"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4" name="Freeform 603">
                <a:extLst>
                  <a:ext uri="{FF2B5EF4-FFF2-40B4-BE49-F238E27FC236}">
                    <a16:creationId xmlns:a16="http://schemas.microsoft.com/office/drawing/2014/main" xmlns="" id="{FB4387C9-0E65-40C6-9665-250664980899}"/>
                  </a:ext>
                </a:extLst>
              </p:cNvPr>
              <p:cNvSpPr/>
              <p:nvPr/>
            </p:nvSpPr>
            <p:spPr>
              <a:xfrm>
                <a:off x="75440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05" name="Oval 604">
                <a:extLst>
                  <a:ext uri="{FF2B5EF4-FFF2-40B4-BE49-F238E27FC236}">
                    <a16:creationId xmlns:a16="http://schemas.microsoft.com/office/drawing/2014/main" xmlns="" id="{B155141A-A581-49FE-A859-974309C729E5}"/>
                  </a:ext>
                </a:extLst>
              </p:cNvPr>
              <p:cNvSpPr/>
              <p:nvPr/>
            </p:nvSpPr>
            <p:spPr>
              <a:xfrm>
                <a:off x="7392988" y="1449322"/>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1" name="Group 329">
              <a:extLst>
                <a:ext uri="{FF2B5EF4-FFF2-40B4-BE49-F238E27FC236}">
                  <a16:creationId xmlns:a16="http://schemas.microsoft.com/office/drawing/2014/main" xmlns="" id="{98C48176-DED3-4057-ADC8-27AC859924F0}"/>
                </a:ext>
              </a:extLst>
            </p:cNvPr>
            <p:cNvGrpSpPr>
              <a:grpSpLocks/>
            </p:cNvGrpSpPr>
            <p:nvPr/>
          </p:nvGrpSpPr>
          <p:grpSpPr bwMode="auto">
            <a:xfrm flipV="1">
              <a:off x="865401" y="457947"/>
              <a:ext cx="111196" cy="236972"/>
              <a:chOff x="7391400" y="1447800"/>
              <a:chExt cx="228600" cy="685800"/>
            </a:xfrm>
          </p:grpSpPr>
          <p:sp>
            <p:nvSpPr>
              <p:cNvPr id="619" name="Freeform 618">
                <a:extLst>
                  <a:ext uri="{FF2B5EF4-FFF2-40B4-BE49-F238E27FC236}">
                    <a16:creationId xmlns:a16="http://schemas.microsoft.com/office/drawing/2014/main" xmlns="" id="{4B353B44-EC47-4F0D-8597-68C2BB2A1BCA}"/>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0" name="Freeform 619">
                <a:extLst>
                  <a:ext uri="{FF2B5EF4-FFF2-40B4-BE49-F238E27FC236}">
                    <a16:creationId xmlns:a16="http://schemas.microsoft.com/office/drawing/2014/main" xmlns="" id="{E824EC86-758E-4429-B089-1933FCFDE92B}"/>
                  </a:ext>
                </a:extLst>
              </p:cNvPr>
              <p:cNvSpPr/>
              <p:nvPr/>
            </p:nvSpPr>
            <p:spPr>
              <a:xfrm>
                <a:off x="7544300"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1" name="Oval 620">
                <a:extLst>
                  <a:ext uri="{FF2B5EF4-FFF2-40B4-BE49-F238E27FC236}">
                    <a16:creationId xmlns:a16="http://schemas.microsoft.com/office/drawing/2014/main" xmlns="" id="{4A8D527F-B37F-452B-8CBD-B2DA95F3B4FC}"/>
                  </a:ext>
                </a:extLst>
              </p:cNvPr>
              <p:cNvSpPr/>
              <p:nvPr/>
            </p:nvSpPr>
            <p:spPr>
              <a:xfrm>
                <a:off x="7390915"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2" name="Group 254">
              <a:extLst>
                <a:ext uri="{FF2B5EF4-FFF2-40B4-BE49-F238E27FC236}">
                  <a16:creationId xmlns:a16="http://schemas.microsoft.com/office/drawing/2014/main" xmlns="" id="{E8398C5A-C310-4D1C-8494-133616FF11D8}"/>
                </a:ext>
              </a:extLst>
            </p:cNvPr>
            <p:cNvGrpSpPr>
              <a:grpSpLocks/>
            </p:cNvGrpSpPr>
            <p:nvPr/>
          </p:nvGrpSpPr>
          <p:grpSpPr bwMode="auto">
            <a:xfrm flipV="1">
              <a:off x="-14288" y="457947"/>
              <a:ext cx="111196" cy="236972"/>
              <a:chOff x="7391400" y="1447800"/>
              <a:chExt cx="228600" cy="685800"/>
            </a:xfrm>
          </p:grpSpPr>
          <p:sp>
            <p:nvSpPr>
              <p:cNvPr id="627" name="Freeform 626">
                <a:extLst>
                  <a:ext uri="{FF2B5EF4-FFF2-40B4-BE49-F238E27FC236}">
                    <a16:creationId xmlns:a16="http://schemas.microsoft.com/office/drawing/2014/main" xmlns="" id="{5504F068-5C08-4176-AC3C-45403020C0DF}"/>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8" name="Freeform 627">
                <a:extLst>
                  <a:ext uri="{FF2B5EF4-FFF2-40B4-BE49-F238E27FC236}">
                    <a16:creationId xmlns:a16="http://schemas.microsoft.com/office/drawing/2014/main" xmlns="" id="{1EDEB63F-E5D2-4D03-B43A-0EC12BAEB981}"/>
                  </a:ext>
                </a:extLst>
              </p:cNvPr>
              <p:cNvSpPr/>
              <p:nvPr/>
            </p:nvSpPr>
            <p:spPr>
              <a:xfrm>
                <a:off x="754478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29" name="Oval 628">
                <a:extLst>
                  <a:ext uri="{FF2B5EF4-FFF2-40B4-BE49-F238E27FC236}">
                    <a16:creationId xmlns:a16="http://schemas.microsoft.com/office/drawing/2014/main" xmlns="" id="{138B9494-55CD-4B46-B871-B0191E7F8173}"/>
                  </a:ext>
                </a:extLst>
              </p:cNvPr>
              <p:cNvSpPr/>
              <p:nvPr/>
            </p:nvSpPr>
            <p:spPr>
              <a:xfrm>
                <a:off x="7391400" y="1449322"/>
                <a:ext cx="228450"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3" name="Group 262">
              <a:extLst>
                <a:ext uri="{FF2B5EF4-FFF2-40B4-BE49-F238E27FC236}">
                  <a16:creationId xmlns:a16="http://schemas.microsoft.com/office/drawing/2014/main" xmlns="" id="{6F0E0002-E9E2-4DB5-9EB8-F163B8C5DA03}"/>
                </a:ext>
              </a:extLst>
            </p:cNvPr>
            <p:cNvGrpSpPr>
              <a:grpSpLocks/>
            </p:cNvGrpSpPr>
            <p:nvPr/>
          </p:nvGrpSpPr>
          <p:grpSpPr bwMode="auto">
            <a:xfrm flipV="1">
              <a:off x="96908" y="457947"/>
              <a:ext cx="111196" cy="236972"/>
              <a:chOff x="7391400" y="1447800"/>
              <a:chExt cx="228600" cy="685800"/>
            </a:xfrm>
          </p:grpSpPr>
          <p:sp>
            <p:nvSpPr>
              <p:cNvPr id="635" name="Freeform 634">
                <a:extLst>
                  <a:ext uri="{FF2B5EF4-FFF2-40B4-BE49-F238E27FC236}">
                    <a16:creationId xmlns:a16="http://schemas.microsoft.com/office/drawing/2014/main" xmlns="" id="{59704A02-BC49-4949-B4F7-CDB5B237486D}"/>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6" name="Freeform 635">
                <a:extLst>
                  <a:ext uri="{FF2B5EF4-FFF2-40B4-BE49-F238E27FC236}">
                    <a16:creationId xmlns:a16="http://schemas.microsoft.com/office/drawing/2014/main" xmlns="" id="{DCF03D80-04AF-4299-A548-2EF0901688AC}"/>
                  </a:ext>
                </a:extLst>
              </p:cNvPr>
              <p:cNvSpPr/>
              <p:nvPr/>
            </p:nvSpPr>
            <p:spPr>
              <a:xfrm>
                <a:off x="7544635"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37" name="Oval 636">
                <a:extLst>
                  <a:ext uri="{FF2B5EF4-FFF2-40B4-BE49-F238E27FC236}">
                    <a16:creationId xmlns:a16="http://schemas.microsoft.com/office/drawing/2014/main" xmlns="" id="{C6F36480-5573-4935-80EA-8937790314FD}"/>
                  </a:ext>
                </a:extLst>
              </p:cNvPr>
              <p:cNvSpPr/>
              <p:nvPr/>
            </p:nvSpPr>
            <p:spPr>
              <a:xfrm>
                <a:off x="7391250"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4" name="Group 270">
              <a:extLst>
                <a:ext uri="{FF2B5EF4-FFF2-40B4-BE49-F238E27FC236}">
                  <a16:creationId xmlns:a16="http://schemas.microsoft.com/office/drawing/2014/main" xmlns="" id="{B24F6EE5-D6E4-42AA-9E5D-4F68035A0832}"/>
                </a:ext>
              </a:extLst>
            </p:cNvPr>
            <p:cNvGrpSpPr>
              <a:grpSpLocks/>
            </p:cNvGrpSpPr>
            <p:nvPr/>
          </p:nvGrpSpPr>
          <p:grpSpPr bwMode="auto">
            <a:xfrm flipV="1">
              <a:off x="208103" y="457947"/>
              <a:ext cx="110538" cy="236972"/>
              <a:chOff x="7391400" y="1447800"/>
              <a:chExt cx="228600" cy="685800"/>
            </a:xfrm>
          </p:grpSpPr>
          <p:sp>
            <p:nvSpPr>
              <p:cNvPr id="643" name="Freeform 642">
                <a:extLst>
                  <a:ext uri="{FF2B5EF4-FFF2-40B4-BE49-F238E27FC236}">
                    <a16:creationId xmlns:a16="http://schemas.microsoft.com/office/drawing/2014/main" xmlns="" id="{8ECA2340-1CD1-4AC4-B378-6EA4FED26F72}"/>
                  </a:ext>
                </a:extLst>
              </p:cNvPr>
              <p:cNvSpPr/>
              <p:nvPr/>
            </p:nvSpPr>
            <p:spPr>
              <a:xfrm>
                <a:off x="746660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4" name="Freeform 643">
                <a:extLst>
                  <a:ext uri="{FF2B5EF4-FFF2-40B4-BE49-F238E27FC236}">
                    <a16:creationId xmlns:a16="http://schemas.microsoft.com/office/drawing/2014/main" xmlns="" id="{2CCAEC20-D863-4A18-98F6-13CD35C68E58}"/>
                  </a:ext>
                </a:extLst>
              </p:cNvPr>
              <p:cNvSpPr/>
              <p:nvPr/>
            </p:nvSpPr>
            <p:spPr>
              <a:xfrm>
                <a:off x="7545397"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45" name="Oval 644">
                <a:extLst>
                  <a:ext uri="{FF2B5EF4-FFF2-40B4-BE49-F238E27FC236}">
                    <a16:creationId xmlns:a16="http://schemas.microsoft.com/office/drawing/2014/main" xmlns="" id="{AA33BDF5-6061-4CA3-88E7-067728779FB2}"/>
                  </a:ext>
                </a:extLst>
              </p:cNvPr>
              <p:cNvSpPr/>
              <p:nvPr/>
            </p:nvSpPr>
            <p:spPr>
              <a:xfrm>
                <a:off x="7391098" y="1449322"/>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5" name="Group 278">
              <a:extLst>
                <a:ext uri="{FF2B5EF4-FFF2-40B4-BE49-F238E27FC236}">
                  <a16:creationId xmlns:a16="http://schemas.microsoft.com/office/drawing/2014/main" xmlns="" id="{FBC8545D-DCB9-4D99-8716-DF289F095615}"/>
                </a:ext>
              </a:extLst>
            </p:cNvPr>
            <p:cNvGrpSpPr>
              <a:grpSpLocks/>
            </p:cNvGrpSpPr>
            <p:nvPr/>
          </p:nvGrpSpPr>
          <p:grpSpPr bwMode="auto">
            <a:xfrm flipV="1">
              <a:off x="427863" y="457947"/>
              <a:ext cx="111196" cy="236972"/>
              <a:chOff x="7391400" y="1447800"/>
              <a:chExt cx="228600" cy="685800"/>
            </a:xfrm>
          </p:grpSpPr>
          <p:sp>
            <p:nvSpPr>
              <p:cNvPr id="651" name="Freeform 650">
                <a:extLst>
                  <a:ext uri="{FF2B5EF4-FFF2-40B4-BE49-F238E27FC236}">
                    <a16:creationId xmlns:a16="http://schemas.microsoft.com/office/drawing/2014/main" xmlns="" id="{AFEE95C7-ABB4-43D2-8680-273E7B464A7F}"/>
                  </a:ext>
                </a:extLst>
              </p:cNvPr>
              <p:cNvSpPr/>
              <p:nvPr/>
            </p:nvSpPr>
            <p:spPr>
              <a:xfrm>
                <a:off x="7468004"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2" name="Freeform 651">
                <a:extLst>
                  <a:ext uri="{FF2B5EF4-FFF2-40B4-BE49-F238E27FC236}">
                    <a16:creationId xmlns:a16="http://schemas.microsoft.com/office/drawing/2014/main" xmlns="" id="{E9BF1CEE-08B1-41BA-B073-236AECFD6C45}"/>
                  </a:ext>
                </a:extLst>
              </p:cNvPr>
              <p:cNvSpPr/>
              <p:nvPr/>
            </p:nvSpPr>
            <p:spPr>
              <a:xfrm>
                <a:off x="7546329"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53" name="Oval 652">
                <a:extLst>
                  <a:ext uri="{FF2B5EF4-FFF2-40B4-BE49-F238E27FC236}">
                    <a16:creationId xmlns:a16="http://schemas.microsoft.com/office/drawing/2014/main" xmlns="" id="{63A89E27-587C-4CAF-8133-C4F21730CCDC}"/>
                  </a:ext>
                </a:extLst>
              </p:cNvPr>
              <p:cNvSpPr/>
              <p:nvPr/>
            </p:nvSpPr>
            <p:spPr>
              <a:xfrm>
                <a:off x="7392942"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6" name="Group 329">
              <a:extLst>
                <a:ext uri="{FF2B5EF4-FFF2-40B4-BE49-F238E27FC236}">
                  <a16:creationId xmlns:a16="http://schemas.microsoft.com/office/drawing/2014/main" xmlns="" id="{BCAB5AAE-93CC-49AB-9235-3D2FF7ACEA90}"/>
                </a:ext>
              </a:extLst>
            </p:cNvPr>
            <p:cNvGrpSpPr>
              <a:grpSpLocks/>
            </p:cNvGrpSpPr>
            <p:nvPr/>
          </p:nvGrpSpPr>
          <p:grpSpPr bwMode="auto">
            <a:xfrm flipV="1">
              <a:off x="318642" y="457947"/>
              <a:ext cx="111196" cy="236972"/>
              <a:chOff x="7391400" y="1447800"/>
              <a:chExt cx="228600" cy="685800"/>
            </a:xfrm>
          </p:grpSpPr>
          <p:sp>
            <p:nvSpPr>
              <p:cNvPr id="659" name="Freeform 658">
                <a:extLst>
                  <a:ext uri="{FF2B5EF4-FFF2-40B4-BE49-F238E27FC236}">
                    <a16:creationId xmlns:a16="http://schemas.microsoft.com/office/drawing/2014/main" xmlns="" id="{9F44F046-1981-4345-B74E-859A8A087308}"/>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60" name="Freeform 659">
                <a:extLst>
                  <a:ext uri="{FF2B5EF4-FFF2-40B4-BE49-F238E27FC236}">
                    <a16:creationId xmlns:a16="http://schemas.microsoft.com/office/drawing/2014/main" xmlns="" id="{B5C150D0-7559-4A34-9EA2-A689FE2E3C92}"/>
                  </a:ext>
                </a:extLst>
              </p:cNvPr>
              <p:cNvSpPr/>
              <p:nvPr/>
            </p:nvSpPr>
            <p:spPr>
              <a:xfrm>
                <a:off x="7545684"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61" name="Oval 660">
                <a:extLst>
                  <a:ext uri="{FF2B5EF4-FFF2-40B4-BE49-F238E27FC236}">
                    <a16:creationId xmlns:a16="http://schemas.microsoft.com/office/drawing/2014/main" xmlns="" id="{C50F972C-78AA-4D1F-ABDA-045D7047FED6}"/>
                  </a:ext>
                </a:extLst>
              </p:cNvPr>
              <p:cNvSpPr/>
              <p:nvPr/>
            </p:nvSpPr>
            <p:spPr>
              <a:xfrm>
                <a:off x="7392298" y="1449322"/>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7" name="Group 254">
              <a:extLst>
                <a:ext uri="{FF2B5EF4-FFF2-40B4-BE49-F238E27FC236}">
                  <a16:creationId xmlns:a16="http://schemas.microsoft.com/office/drawing/2014/main" xmlns="" id="{BADF5123-497B-4546-B25D-44A4C2EBA12A}"/>
                </a:ext>
              </a:extLst>
            </p:cNvPr>
            <p:cNvGrpSpPr>
              <a:grpSpLocks/>
            </p:cNvGrpSpPr>
            <p:nvPr/>
          </p:nvGrpSpPr>
          <p:grpSpPr bwMode="auto">
            <a:xfrm flipV="1">
              <a:off x="6046068" y="459008"/>
              <a:ext cx="111196" cy="236972"/>
              <a:chOff x="7391400" y="1447800"/>
              <a:chExt cx="228600" cy="685800"/>
            </a:xfrm>
          </p:grpSpPr>
          <p:sp>
            <p:nvSpPr>
              <p:cNvPr id="686" name="Freeform 685">
                <a:extLst>
                  <a:ext uri="{FF2B5EF4-FFF2-40B4-BE49-F238E27FC236}">
                    <a16:creationId xmlns:a16="http://schemas.microsoft.com/office/drawing/2014/main" xmlns="" id="{C46D2620-696D-4F45-AA4C-219AC9BEAA4A}"/>
                  </a:ext>
                </a:extLst>
              </p:cNvPr>
              <p:cNvSpPr/>
              <p:nvPr/>
            </p:nvSpPr>
            <p:spPr>
              <a:xfrm>
                <a:off x="74676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7" name="Freeform 686">
                <a:extLst>
                  <a:ext uri="{FF2B5EF4-FFF2-40B4-BE49-F238E27FC236}">
                    <a16:creationId xmlns:a16="http://schemas.microsoft.com/office/drawing/2014/main" xmlns="" id="{36AD5E05-AFE4-4172-8D56-C23574FBFAB9}"/>
                  </a:ext>
                </a:extLst>
              </p:cNvPr>
              <p:cNvSpPr/>
              <p:nvPr/>
            </p:nvSpPr>
            <p:spPr>
              <a:xfrm>
                <a:off x="754593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88" name="Oval 687">
                <a:extLst>
                  <a:ext uri="{FF2B5EF4-FFF2-40B4-BE49-F238E27FC236}">
                    <a16:creationId xmlns:a16="http://schemas.microsoft.com/office/drawing/2014/main" xmlns="" id="{863B0C9E-B5AD-4508-AC8D-C7DE165AB7E7}"/>
                  </a:ext>
                </a:extLst>
              </p:cNvPr>
              <p:cNvSpPr/>
              <p:nvPr/>
            </p:nvSpPr>
            <p:spPr>
              <a:xfrm>
                <a:off x="7392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8" name="Group 262">
              <a:extLst>
                <a:ext uri="{FF2B5EF4-FFF2-40B4-BE49-F238E27FC236}">
                  <a16:creationId xmlns:a16="http://schemas.microsoft.com/office/drawing/2014/main" xmlns="" id="{43A0BDF8-3ED9-4939-AF68-AFACDE15A93C}"/>
                </a:ext>
              </a:extLst>
            </p:cNvPr>
            <p:cNvGrpSpPr>
              <a:grpSpLocks/>
            </p:cNvGrpSpPr>
            <p:nvPr/>
          </p:nvGrpSpPr>
          <p:grpSpPr bwMode="auto">
            <a:xfrm flipV="1">
              <a:off x="6157265" y="459008"/>
              <a:ext cx="111196" cy="236972"/>
              <a:chOff x="7391400" y="1447800"/>
              <a:chExt cx="228600" cy="685800"/>
            </a:xfrm>
          </p:grpSpPr>
          <p:sp>
            <p:nvSpPr>
              <p:cNvPr id="694" name="Freeform 693">
                <a:extLst>
                  <a:ext uri="{FF2B5EF4-FFF2-40B4-BE49-F238E27FC236}">
                    <a16:creationId xmlns:a16="http://schemas.microsoft.com/office/drawing/2014/main" xmlns="" id="{6A4BF5A6-8DFB-4129-9313-3CC9A8F36DE2}"/>
                  </a:ext>
                </a:extLst>
              </p:cNvPr>
              <p:cNvSpPr/>
              <p:nvPr/>
            </p:nvSpPr>
            <p:spPr>
              <a:xfrm>
                <a:off x="746746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5" name="Freeform 694">
                <a:extLst>
                  <a:ext uri="{FF2B5EF4-FFF2-40B4-BE49-F238E27FC236}">
                    <a16:creationId xmlns:a16="http://schemas.microsoft.com/office/drawing/2014/main" xmlns="" id="{E2D8C256-55BD-41AA-B3F7-D9122B034ADE}"/>
                  </a:ext>
                </a:extLst>
              </p:cNvPr>
              <p:cNvSpPr/>
              <p:nvPr/>
            </p:nvSpPr>
            <p:spPr>
              <a:xfrm>
                <a:off x="754578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696" name="Oval 695">
                <a:extLst>
                  <a:ext uri="{FF2B5EF4-FFF2-40B4-BE49-F238E27FC236}">
                    <a16:creationId xmlns:a16="http://schemas.microsoft.com/office/drawing/2014/main" xmlns="" id="{AEC2A93B-1D21-41AB-BC4F-4879D3CEF21E}"/>
                  </a:ext>
                </a:extLst>
              </p:cNvPr>
              <p:cNvSpPr/>
              <p:nvPr/>
            </p:nvSpPr>
            <p:spPr>
              <a:xfrm>
                <a:off x="739239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19" name="Group 270">
              <a:extLst>
                <a:ext uri="{FF2B5EF4-FFF2-40B4-BE49-F238E27FC236}">
                  <a16:creationId xmlns:a16="http://schemas.microsoft.com/office/drawing/2014/main" xmlns="" id="{5C33F72F-1120-40D8-9EC4-CC18C059E0D9}"/>
                </a:ext>
              </a:extLst>
            </p:cNvPr>
            <p:cNvGrpSpPr>
              <a:grpSpLocks/>
            </p:cNvGrpSpPr>
            <p:nvPr/>
          </p:nvGrpSpPr>
          <p:grpSpPr bwMode="auto">
            <a:xfrm flipV="1">
              <a:off x="6268460" y="459008"/>
              <a:ext cx="110538" cy="236972"/>
              <a:chOff x="7391400" y="1447800"/>
              <a:chExt cx="228600" cy="685800"/>
            </a:xfrm>
          </p:grpSpPr>
          <p:sp>
            <p:nvSpPr>
              <p:cNvPr id="702" name="Freeform 701">
                <a:extLst>
                  <a:ext uri="{FF2B5EF4-FFF2-40B4-BE49-F238E27FC236}">
                    <a16:creationId xmlns:a16="http://schemas.microsoft.com/office/drawing/2014/main" xmlns="" id="{576A30D9-55AE-49D0-A0C7-F1290A41E926}"/>
                  </a:ext>
                </a:extLst>
              </p:cNvPr>
              <p:cNvSpPr/>
              <p:nvPr/>
            </p:nvSpPr>
            <p:spPr>
              <a:xfrm>
                <a:off x="74677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3" name="Freeform 702">
                <a:extLst>
                  <a:ext uri="{FF2B5EF4-FFF2-40B4-BE49-F238E27FC236}">
                    <a16:creationId xmlns:a16="http://schemas.microsoft.com/office/drawing/2014/main" xmlns="" id="{016293C3-D398-4389-9A0F-1E9AC3CEB763}"/>
                  </a:ext>
                </a:extLst>
              </p:cNvPr>
              <p:cNvSpPr/>
              <p:nvPr/>
            </p:nvSpPr>
            <p:spPr>
              <a:xfrm>
                <a:off x="7543271"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04" name="Oval 703">
                <a:extLst>
                  <a:ext uri="{FF2B5EF4-FFF2-40B4-BE49-F238E27FC236}">
                    <a16:creationId xmlns:a16="http://schemas.microsoft.com/office/drawing/2014/main" xmlns="" id="{5E4D9477-3B75-4E40-B5A3-83328B93FD50}"/>
                  </a:ext>
                </a:extLst>
              </p:cNvPr>
              <p:cNvSpPr/>
              <p:nvPr/>
            </p:nvSpPr>
            <p:spPr>
              <a:xfrm>
                <a:off x="7392254"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0" name="Group 278">
              <a:extLst>
                <a:ext uri="{FF2B5EF4-FFF2-40B4-BE49-F238E27FC236}">
                  <a16:creationId xmlns:a16="http://schemas.microsoft.com/office/drawing/2014/main" xmlns="" id="{B28FA976-48E4-4A01-BEA6-AFA109472E13}"/>
                </a:ext>
              </a:extLst>
            </p:cNvPr>
            <p:cNvGrpSpPr>
              <a:grpSpLocks/>
            </p:cNvGrpSpPr>
            <p:nvPr/>
          </p:nvGrpSpPr>
          <p:grpSpPr bwMode="auto">
            <a:xfrm flipV="1">
              <a:off x="6488220" y="459008"/>
              <a:ext cx="111196" cy="236972"/>
              <a:chOff x="7391400" y="1447800"/>
              <a:chExt cx="228600" cy="685800"/>
            </a:xfrm>
          </p:grpSpPr>
          <p:sp>
            <p:nvSpPr>
              <p:cNvPr id="710" name="Freeform 709">
                <a:extLst>
                  <a:ext uri="{FF2B5EF4-FFF2-40B4-BE49-F238E27FC236}">
                    <a16:creationId xmlns:a16="http://schemas.microsoft.com/office/drawing/2014/main" xmlns="" id="{670F88EC-EA95-41F0-BAA4-D51816D797A1}"/>
                  </a:ext>
                </a:extLst>
              </p:cNvPr>
              <p:cNvSpPr/>
              <p:nvPr/>
            </p:nvSpPr>
            <p:spPr>
              <a:xfrm>
                <a:off x="746589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1" name="Freeform 710">
                <a:extLst>
                  <a:ext uri="{FF2B5EF4-FFF2-40B4-BE49-F238E27FC236}">
                    <a16:creationId xmlns:a16="http://schemas.microsoft.com/office/drawing/2014/main" xmlns="" id="{8E599E12-211B-4EDF-AF68-FAF027FB4D8D}"/>
                  </a:ext>
                </a:extLst>
              </p:cNvPr>
              <p:cNvSpPr/>
              <p:nvPr/>
            </p:nvSpPr>
            <p:spPr>
              <a:xfrm>
                <a:off x="754421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2" name="Oval 711">
                <a:extLst>
                  <a:ext uri="{FF2B5EF4-FFF2-40B4-BE49-F238E27FC236}">
                    <a16:creationId xmlns:a16="http://schemas.microsoft.com/office/drawing/2014/main" xmlns="" id="{BFDAF32D-193C-43E2-BD3D-D77F50306E3B}"/>
                  </a:ext>
                </a:extLst>
              </p:cNvPr>
              <p:cNvSpPr/>
              <p:nvPr/>
            </p:nvSpPr>
            <p:spPr>
              <a:xfrm>
                <a:off x="73908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1" name="Group 329">
              <a:extLst>
                <a:ext uri="{FF2B5EF4-FFF2-40B4-BE49-F238E27FC236}">
                  <a16:creationId xmlns:a16="http://schemas.microsoft.com/office/drawing/2014/main" xmlns="" id="{4C40A513-A000-4AD0-B17A-66AE8BB46A9C}"/>
                </a:ext>
              </a:extLst>
            </p:cNvPr>
            <p:cNvGrpSpPr>
              <a:grpSpLocks/>
            </p:cNvGrpSpPr>
            <p:nvPr/>
          </p:nvGrpSpPr>
          <p:grpSpPr bwMode="auto">
            <a:xfrm flipV="1">
              <a:off x="6378998" y="459008"/>
              <a:ext cx="111196" cy="236972"/>
              <a:chOff x="7391400" y="1447800"/>
              <a:chExt cx="228600" cy="685800"/>
            </a:xfrm>
          </p:grpSpPr>
          <p:sp>
            <p:nvSpPr>
              <p:cNvPr id="718" name="Freeform 717">
                <a:extLst>
                  <a:ext uri="{FF2B5EF4-FFF2-40B4-BE49-F238E27FC236}">
                    <a16:creationId xmlns:a16="http://schemas.microsoft.com/office/drawing/2014/main" xmlns="" id="{76070C27-9231-4A5A-8A90-65E5E4B092EF}"/>
                  </a:ext>
                </a:extLst>
              </p:cNvPr>
              <p:cNvSpPr/>
              <p:nvPr/>
            </p:nvSpPr>
            <p:spPr>
              <a:xfrm>
                <a:off x="74652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19" name="Freeform 718">
                <a:extLst>
                  <a:ext uri="{FF2B5EF4-FFF2-40B4-BE49-F238E27FC236}">
                    <a16:creationId xmlns:a16="http://schemas.microsoft.com/office/drawing/2014/main" xmlns="" id="{4502DEF8-3830-48F6-8344-9237A5235E24}"/>
                  </a:ext>
                </a:extLst>
              </p:cNvPr>
              <p:cNvSpPr/>
              <p:nvPr/>
            </p:nvSpPr>
            <p:spPr>
              <a:xfrm>
                <a:off x="75435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0" name="Oval 719">
                <a:extLst>
                  <a:ext uri="{FF2B5EF4-FFF2-40B4-BE49-F238E27FC236}">
                    <a16:creationId xmlns:a16="http://schemas.microsoft.com/office/drawing/2014/main" xmlns="" id="{D1D29094-3B89-4A26-8EC6-223DFC309E4A}"/>
                  </a:ext>
                </a:extLst>
              </p:cNvPr>
              <p:cNvSpPr/>
              <p:nvPr/>
            </p:nvSpPr>
            <p:spPr>
              <a:xfrm>
                <a:off x="739018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2" name="Group 254">
              <a:extLst>
                <a:ext uri="{FF2B5EF4-FFF2-40B4-BE49-F238E27FC236}">
                  <a16:creationId xmlns:a16="http://schemas.microsoft.com/office/drawing/2014/main" xmlns="" id="{6429124B-8509-4021-AE08-FAD892A015A7}"/>
                </a:ext>
              </a:extLst>
            </p:cNvPr>
            <p:cNvGrpSpPr>
              <a:grpSpLocks/>
            </p:cNvGrpSpPr>
            <p:nvPr/>
          </p:nvGrpSpPr>
          <p:grpSpPr bwMode="auto">
            <a:xfrm flipV="1">
              <a:off x="5478020" y="459008"/>
              <a:ext cx="111196" cy="236972"/>
              <a:chOff x="7391400" y="1447800"/>
              <a:chExt cx="228600" cy="685800"/>
            </a:xfrm>
          </p:grpSpPr>
          <p:sp>
            <p:nvSpPr>
              <p:cNvPr id="726" name="Freeform 725">
                <a:extLst>
                  <a:ext uri="{FF2B5EF4-FFF2-40B4-BE49-F238E27FC236}">
                    <a16:creationId xmlns:a16="http://schemas.microsoft.com/office/drawing/2014/main" xmlns="" id="{543D3709-FD08-475B-A27D-75C2DC4B7105}"/>
                  </a:ext>
                </a:extLst>
              </p:cNvPr>
              <p:cNvSpPr/>
              <p:nvPr/>
            </p:nvSpPr>
            <p:spPr>
              <a:xfrm>
                <a:off x="746707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7" name="Freeform 726">
                <a:extLst>
                  <a:ext uri="{FF2B5EF4-FFF2-40B4-BE49-F238E27FC236}">
                    <a16:creationId xmlns:a16="http://schemas.microsoft.com/office/drawing/2014/main" xmlns="" id="{7DBEACF0-5D28-4FE7-8599-57CC5FA632EB}"/>
                  </a:ext>
                </a:extLst>
              </p:cNvPr>
              <p:cNvSpPr/>
              <p:nvPr/>
            </p:nvSpPr>
            <p:spPr>
              <a:xfrm>
                <a:off x="754540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28" name="Oval 727">
                <a:extLst>
                  <a:ext uri="{FF2B5EF4-FFF2-40B4-BE49-F238E27FC236}">
                    <a16:creationId xmlns:a16="http://schemas.microsoft.com/office/drawing/2014/main" xmlns="" id="{15AA894B-A4D6-4829-90E8-0D300D89A8DF}"/>
                  </a:ext>
                </a:extLst>
              </p:cNvPr>
              <p:cNvSpPr/>
              <p:nvPr/>
            </p:nvSpPr>
            <p:spPr>
              <a:xfrm>
                <a:off x="739201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3" name="Group 262">
              <a:extLst>
                <a:ext uri="{FF2B5EF4-FFF2-40B4-BE49-F238E27FC236}">
                  <a16:creationId xmlns:a16="http://schemas.microsoft.com/office/drawing/2014/main" xmlns="" id="{55BF74A7-7FFF-4389-96F1-D0F16234A86C}"/>
                </a:ext>
              </a:extLst>
            </p:cNvPr>
            <p:cNvGrpSpPr>
              <a:grpSpLocks/>
            </p:cNvGrpSpPr>
            <p:nvPr/>
          </p:nvGrpSpPr>
          <p:grpSpPr bwMode="auto">
            <a:xfrm flipV="1">
              <a:off x="5589216" y="459008"/>
              <a:ext cx="111196" cy="236972"/>
              <a:chOff x="7391400" y="1447800"/>
              <a:chExt cx="228600" cy="685800"/>
            </a:xfrm>
          </p:grpSpPr>
          <p:sp>
            <p:nvSpPr>
              <p:cNvPr id="734" name="Freeform 733">
                <a:extLst>
                  <a:ext uri="{FF2B5EF4-FFF2-40B4-BE49-F238E27FC236}">
                    <a16:creationId xmlns:a16="http://schemas.microsoft.com/office/drawing/2014/main" xmlns="" id="{67B63313-0ADF-48D5-B55B-C5F6E1F73101}"/>
                  </a:ext>
                </a:extLst>
              </p:cNvPr>
              <p:cNvSpPr/>
              <p:nvPr/>
            </p:nvSpPr>
            <p:spPr>
              <a:xfrm>
                <a:off x="746692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5" name="Freeform 734">
                <a:extLst>
                  <a:ext uri="{FF2B5EF4-FFF2-40B4-BE49-F238E27FC236}">
                    <a16:creationId xmlns:a16="http://schemas.microsoft.com/office/drawing/2014/main" xmlns="" id="{43562F04-F71A-45D4-8777-301CF5665694}"/>
                  </a:ext>
                </a:extLst>
              </p:cNvPr>
              <p:cNvSpPr/>
              <p:nvPr/>
            </p:nvSpPr>
            <p:spPr>
              <a:xfrm>
                <a:off x="754524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36" name="Oval 735">
                <a:extLst>
                  <a:ext uri="{FF2B5EF4-FFF2-40B4-BE49-F238E27FC236}">
                    <a16:creationId xmlns:a16="http://schemas.microsoft.com/office/drawing/2014/main" xmlns="" id="{AB79C592-AC39-4F26-A725-60FB6607080B}"/>
                  </a:ext>
                </a:extLst>
              </p:cNvPr>
              <p:cNvSpPr/>
              <p:nvPr/>
            </p:nvSpPr>
            <p:spPr>
              <a:xfrm>
                <a:off x="739186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4" name="Group 270">
              <a:extLst>
                <a:ext uri="{FF2B5EF4-FFF2-40B4-BE49-F238E27FC236}">
                  <a16:creationId xmlns:a16="http://schemas.microsoft.com/office/drawing/2014/main" xmlns="" id="{6B8CAFF0-FDB5-4703-8862-C84DFB994DAA}"/>
                </a:ext>
              </a:extLst>
            </p:cNvPr>
            <p:cNvGrpSpPr>
              <a:grpSpLocks/>
            </p:cNvGrpSpPr>
            <p:nvPr/>
          </p:nvGrpSpPr>
          <p:grpSpPr bwMode="auto">
            <a:xfrm flipV="1">
              <a:off x="5700411" y="459008"/>
              <a:ext cx="110538" cy="236972"/>
              <a:chOff x="7391400" y="1447800"/>
              <a:chExt cx="228600" cy="685800"/>
            </a:xfrm>
          </p:grpSpPr>
          <p:sp>
            <p:nvSpPr>
              <p:cNvPr id="742" name="Freeform 741">
                <a:extLst>
                  <a:ext uri="{FF2B5EF4-FFF2-40B4-BE49-F238E27FC236}">
                    <a16:creationId xmlns:a16="http://schemas.microsoft.com/office/drawing/2014/main" xmlns="" id="{4E0B4291-E2C0-4B98-8748-B57E8B14A9A9}"/>
                  </a:ext>
                </a:extLst>
              </p:cNvPr>
              <p:cNvSpPr/>
              <p:nvPr/>
            </p:nvSpPr>
            <p:spPr>
              <a:xfrm>
                <a:off x="746722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3" name="Freeform 742">
                <a:extLst>
                  <a:ext uri="{FF2B5EF4-FFF2-40B4-BE49-F238E27FC236}">
                    <a16:creationId xmlns:a16="http://schemas.microsoft.com/office/drawing/2014/main" xmlns="" id="{19FA03B0-955C-4012-B573-8CB8FFBF6B20}"/>
                  </a:ext>
                </a:extLst>
              </p:cNvPr>
              <p:cNvSpPr/>
              <p:nvPr/>
            </p:nvSpPr>
            <p:spPr>
              <a:xfrm>
                <a:off x="7542731" y="1599383"/>
                <a:ext cx="59093"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44" name="Oval 743">
                <a:extLst>
                  <a:ext uri="{FF2B5EF4-FFF2-40B4-BE49-F238E27FC236}">
                    <a16:creationId xmlns:a16="http://schemas.microsoft.com/office/drawing/2014/main" xmlns="" id="{B0F5D919-5B78-40E1-A681-390E57619C6B}"/>
                  </a:ext>
                </a:extLst>
              </p:cNvPr>
              <p:cNvSpPr/>
              <p:nvPr/>
            </p:nvSpPr>
            <p:spPr>
              <a:xfrm>
                <a:off x="739171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5" name="Group 278">
              <a:extLst>
                <a:ext uri="{FF2B5EF4-FFF2-40B4-BE49-F238E27FC236}">
                  <a16:creationId xmlns:a16="http://schemas.microsoft.com/office/drawing/2014/main" xmlns="" id="{70D30B6B-D8C6-42F2-AC32-77E8FEF5C430}"/>
                </a:ext>
              </a:extLst>
            </p:cNvPr>
            <p:cNvGrpSpPr>
              <a:grpSpLocks/>
            </p:cNvGrpSpPr>
            <p:nvPr/>
          </p:nvGrpSpPr>
          <p:grpSpPr bwMode="auto">
            <a:xfrm flipV="1">
              <a:off x="5920171" y="459008"/>
              <a:ext cx="111196" cy="236972"/>
              <a:chOff x="7391400" y="1447800"/>
              <a:chExt cx="228600" cy="685800"/>
            </a:xfrm>
          </p:grpSpPr>
          <p:sp>
            <p:nvSpPr>
              <p:cNvPr id="750" name="Freeform 749">
                <a:extLst>
                  <a:ext uri="{FF2B5EF4-FFF2-40B4-BE49-F238E27FC236}">
                    <a16:creationId xmlns:a16="http://schemas.microsoft.com/office/drawing/2014/main" xmlns="" id="{04A893AE-39DE-463B-BEB7-BFB01837EBE3}"/>
                  </a:ext>
                </a:extLst>
              </p:cNvPr>
              <p:cNvSpPr/>
              <p:nvPr/>
            </p:nvSpPr>
            <p:spPr>
              <a:xfrm>
                <a:off x="74653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1" name="Freeform 750">
                <a:extLst>
                  <a:ext uri="{FF2B5EF4-FFF2-40B4-BE49-F238E27FC236}">
                    <a16:creationId xmlns:a16="http://schemas.microsoft.com/office/drawing/2014/main" xmlns="" id="{72D0D1FB-5575-4473-BA73-56F7DB0E43D4}"/>
                  </a:ext>
                </a:extLst>
              </p:cNvPr>
              <p:cNvSpPr/>
              <p:nvPr/>
            </p:nvSpPr>
            <p:spPr>
              <a:xfrm>
                <a:off x="75436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2" name="Oval 751">
                <a:extLst>
                  <a:ext uri="{FF2B5EF4-FFF2-40B4-BE49-F238E27FC236}">
                    <a16:creationId xmlns:a16="http://schemas.microsoft.com/office/drawing/2014/main" xmlns="" id="{16253977-034C-4510-8370-D2BABF744403}"/>
                  </a:ext>
                </a:extLst>
              </p:cNvPr>
              <p:cNvSpPr/>
              <p:nvPr/>
            </p:nvSpPr>
            <p:spPr>
              <a:xfrm>
                <a:off x="73902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6" name="Group 329">
              <a:extLst>
                <a:ext uri="{FF2B5EF4-FFF2-40B4-BE49-F238E27FC236}">
                  <a16:creationId xmlns:a16="http://schemas.microsoft.com/office/drawing/2014/main" xmlns="" id="{E5721CFA-EA59-472E-A1E4-CE6C85CF4E39}"/>
                </a:ext>
              </a:extLst>
            </p:cNvPr>
            <p:cNvGrpSpPr>
              <a:grpSpLocks/>
            </p:cNvGrpSpPr>
            <p:nvPr/>
          </p:nvGrpSpPr>
          <p:grpSpPr bwMode="auto">
            <a:xfrm flipV="1">
              <a:off x="5810949" y="459008"/>
              <a:ext cx="111196" cy="236972"/>
              <a:chOff x="7391400" y="1447800"/>
              <a:chExt cx="228600" cy="685800"/>
            </a:xfrm>
          </p:grpSpPr>
          <p:sp>
            <p:nvSpPr>
              <p:cNvPr id="758" name="Freeform 757">
                <a:extLst>
                  <a:ext uri="{FF2B5EF4-FFF2-40B4-BE49-F238E27FC236}">
                    <a16:creationId xmlns:a16="http://schemas.microsoft.com/office/drawing/2014/main" xmlns="" id="{F31DC857-B743-459B-8625-71642DFF0BA4}"/>
                  </a:ext>
                </a:extLst>
              </p:cNvPr>
              <p:cNvSpPr/>
              <p:nvPr/>
            </p:nvSpPr>
            <p:spPr>
              <a:xfrm>
                <a:off x="746797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59" name="Freeform 758">
                <a:extLst>
                  <a:ext uri="{FF2B5EF4-FFF2-40B4-BE49-F238E27FC236}">
                    <a16:creationId xmlns:a16="http://schemas.microsoft.com/office/drawing/2014/main" xmlns="" id="{8BFF18DB-6BAE-4F2D-A677-920EE95629B5}"/>
                  </a:ext>
                </a:extLst>
              </p:cNvPr>
              <p:cNvSpPr/>
              <p:nvPr/>
            </p:nvSpPr>
            <p:spPr>
              <a:xfrm>
                <a:off x="754629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0" name="Oval 759">
                <a:extLst>
                  <a:ext uri="{FF2B5EF4-FFF2-40B4-BE49-F238E27FC236}">
                    <a16:creationId xmlns:a16="http://schemas.microsoft.com/office/drawing/2014/main" xmlns="" id="{325D8AEC-EE0B-4DF0-BF79-6F8C7B37B53E}"/>
                  </a:ext>
                </a:extLst>
              </p:cNvPr>
              <p:cNvSpPr/>
              <p:nvPr/>
            </p:nvSpPr>
            <p:spPr>
              <a:xfrm>
                <a:off x="73929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7" name="Group 81">
              <a:extLst>
                <a:ext uri="{FF2B5EF4-FFF2-40B4-BE49-F238E27FC236}">
                  <a16:creationId xmlns:a16="http://schemas.microsoft.com/office/drawing/2014/main" xmlns="" id="{34A0DDD8-9FBA-4BB3-91A2-8FAAE8A98774}"/>
                </a:ext>
              </a:extLst>
            </p:cNvPr>
            <p:cNvGrpSpPr>
              <a:grpSpLocks/>
            </p:cNvGrpSpPr>
            <p:nvPr/>
          </p:nvGrpSpPr>
          <p:grpSpPr bwMode="auto">
            <a:xfrm flipV="1">
              <a:off x="6593584" y="459008"/>
              <a:ext cx="111196" cy="236972"/>
              <a:chOff x="7391400" y="1447800"/>
              <a:chExt cx="228600" cy="685800"/>
            </a:xfrm>
          </p:grpSpPr>
          <p:sp>
            <p:nvSpPr>
              <p:cNvPr id="766" name="Freeform 765">
                <a:extLst>
                  <a:ext uri="{FF2B5EF4-FFF2-40B4-BE49-F238E27FC236}">
                    <a16:creationId xmlns:a16="http://schemas.microsoft.com/office/drawing/2014/main" xmlns="" id="{D8124747-6773-4B1A-909B-3A859024C53E}"/>
                  </a:ext>
                </a:extLst>
              </p:cNvPr>
              <p:cNvSpPr/>
              <p:nvPr/>
            </p:nvSpPr>
            <p:spPr>
              <a:xfrm>
                <a:off x="746793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7" name="Freeform 766">
                <a:extLst>
                  <a:ext uri="{FF2B5EF4-FFF2-40B4-BE49-F238E27FC236}">
                    <a16:creationId xmlns:a16="http://schemas.microsoft.com/office/drawing/2014/main" xmlns="" id="{BB15EC69-7444-42A1-935D-AAA5EF3BCA4D}"/>
                  </a:ext>
                </a:extLst>
              </p:cNvPr>
              <p:cNvSpPr/>
              <p:nvPr/>
            </p:nvSpPr>
            <p:spPr>
              <a:xfrm>
                <a:off x="7546264"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68" name="Oval 767">
                <a:extLst>
                  <a:ext uri="{FF2B5EF4-FFF2-40B4-BE49-F238E27FC236}">
                    <a16:creationId xmlns:a16="http://schemas.microsoft.com/office/drawing/2014/main" xmlns="" id="{63173036-AD41-469F-9AF0-CAB9B4882CEE}"/>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8" name="Group 89">
              <a:extLst>
                <a:ext uri="{FF2B5EF4-FFF2-40B4-BE49-F238E27FC236}">
                  <a16:creationId xmlns:a16="http://schemas.microsoft.com/office/drawing/2014/main" xmlns="" id="{0BB35502-F231-4F0A-A5A9-609231644092}"/>
                </a:ext>
              </a:extLst>
            </p:cNvPr>
            <p:cNvGrpSpPr>
              <a:grpSpLocks/>
            </p:cNvGrpSpPr>
            <p:nvPr/>
          </p:nvGrpSpPr>
          <p:grpSpPr bwMode="auto">
            <a:xfrm flipV="1">
              <a:off x="6704780" y="459008"/>
              <a:ext cx="110538" cy="236972"/>
              <a:chOff x="7391400" y="1447800"/>
              <a:chExt cx="228600" cy="685800"/>
            </a:xfrm>
          </p:grpSpPr>
          <p:sp>
            <p:nvSpPr>
              <p:cNvPr id="774" name="Freeform 773">
                <a:extLst>
                  <a:ext uri="{FF2B5EF4-FFF2-40B4-BE49-F238E27FC236}">
                    <a16:creationId xmlns:a16="http://schemas.microsoft.com/office/drawing/2014/main" xmlns="" id="{74FAA8BE-96DC-4C7B-A691-1EA67A703A68}"/>
                  </a:ext>
                </a:extLst>
              </p:cNvPr>
              <p:cNvSpPr/>
              <p:nvPr/>
            </p:nvSpPr>
            <p:spPr>
              <a:xfrm>
                <a:off x="746495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5" name="Freeform 774">
                <a:extLst>
                  <a:ext uri="{FF2B5EF4-FFF2-40B4-BE49-F238E27FC236}">
                    <a16:creationId xmlns:a16="http://schemas.microsoft.com/office/drawing/2014/main" xmlns="" id="{713133CE-9C6F-4A1E-B75B-83DB0AEA93D8}"/>
                  </a:ext>
                </a:extLst>
              </p:cNvPr>
              <p:cNvSpPr/>
              <p:nvPr/>
            </p:nvSpPr>
            <p:spPr>
              <a:xfrm>
                <a:off x="754374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76" name="Oval 775">
                <a:extLst>
                  <a:ext uri="{FF2B5EF4-FFF2-40B4-BE49-F238E27FC236}">
                    <a16:creationId xmlns:a16="http://schemas.microsoft.com/office/drawing/2014/main" xmlns="" id="{39044B11-6BDE-4E73-8528-7CD3D9A4EE88}"/>
                  </a:ext>
                </a:extLst>
              </p:cNvPr>
              <p:cNvSpPr/>
              <p:nvPr/>
            </p:nvSpPr>
            <p:spPr>
              <a:xfrm>
                <a:off x="739273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29" name="Group 289">
              <a:extLst>
                <a:ext uri="{FF2B5EF4-FFF2-40B4-BE49-F238E27FC236}">
                  <a16:creationId xmlns:a16="http://schemas.microsoft.com/office/drawing/2014/main" xmlns="" id="{730607E6-4D9C-4DE9-81E2-B548383EB41B}"/>
                </a:ext>
              </a:extLst>
            </p:cNvPr>
            <p:cNvGrpSpPr>
              <a:grpSpLocks/>
            </p:cNvGrpSpPr>
            <p:nvPr/>
          </p:nvGrpSpPr>
          <p:grpSpPr bwMode="auto">
            <a:xfrm flipV="1">
              <a:off x="6815317" y="459008"/>
              <a:ext cx="111196" cy="236972"/>
              <a:chOff x="7391400" y="1447800"/>
              <a:chExt cx="228600" cy="685800"/>
            </a:xfrm>
          </p:grpSpPr>
          <p:sp>
            <p:nvSpPr>
              <p:cNvPr id="782" name="Freeform 781">
                <a:extLst>
                  <a:ext uri="{FF2B5EF4-FFF2-40B4-BE49-F238E27FC236}">
                    <a16:creationId xmlns:a16="http://schemas.microsoft.com/office/drawing/2014/main" xmlns="" id="{3E82A6B7-0F3E-43A9-841A-FF1C53F3FEEC}"/>
                  </a:ext>
                </a:extLst>
              </p:cNvPr>
              <p:cNvSpPr/>
              <p:nvPr/>
            </p:nvSpPr>
            <p:spPr>
              <a:xfrm>
                <a:off x="746572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3" name="Freeform 782">
                <a:extLst>
                  <a:ext uri="{FF2B5EF4-FFF2-40B4-BE49-F238E27FC236}">
                    <a16:creationId xmlns:a16="http://schemas.microsoft.com/office/drawing/2014/main" xmlns="" id="{D874456C-92A1-469C-BA74-D9F35B59C2B7}"/>
                  </a:ext>
                </a:extLst>
              </p:cNvPr>
              <p:cNvSpPr/>
              <p:nvPr/>
            </p:nvSpPr>
            <p:spPr>
              <a:xfrm>
                <a:off x="754404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84" name="Oval 783">
                <a:extLst>
                  <a:ext uri="{FF2B5EF4-FFF2-40B4-BE49-F238E27FC236}">
                    <a16:creationId xmlns:a16="http://schemas.microsoft.com/office/drawing/2014/main" xmlns="" id="{17338A1C-A29A-4B84-9A70-B2834AEEE88B}"/>
                  </a:ext>
                </a:extLst>
              </p:cNvPr>
              <p:cNvSpPr/>
              <p:nvPr/>
            </p:nvSpPr>
            <p:spPr>
              <a:xfrm>
                <a:off x="73906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0" name="Group 297">
              <a:extLst>
                <a:ext uri="{FF2B5EF4-FFF2-40B4-BE49-F238E27FC236}">
                  <a16:creationId xmlns:a16="http://schemas.microsoft.com/office/drawing/2014/main" xmlns="" id="{A361C8D7-0DD2-4B60-8751-ACC8E9613606}"/>
                </a:ext>
              </a:extLst>
            </p:cNvPr>
            <p:cNvGrpSpPr>
              <a:grpSpLocks/>
            </p:cNvGrpSpPr>
            <p:nvPr/>
          </p:nvGrpSpPr>
          <p:grpSpPr bwMode="auto">
            <a:xfrm flipV="1">
              <a:off x="6926513" y="459008"/>
              <a:ext cx="111196" cy="236972"/>
              <a:chOff x="7391400" y="1447800"/>
              <a:chExt cx="228600" cy="685800"/>
            </a:xfrm>
          </p:grpSpPr>
          <p:sp>
            <p:nvSpPr>
              <p:cNvPr id="790" name="Freeform 789">
                <a:extLst>
                  <a:ext uri="{FF2B5EF4-FFF2-40B4-BE49-F238E27FC236}">
                    <a16:creationId xmlns:a16="http://schemas.microsoft.com/office/drawing/2014/main" xmlns="" id="{909048D6-0411-4B02-BD7B-793E89B3C7E1}"/>
                  </a:ext>
                </a:extLst>
              </p:cNvPr>
              <p:cNvSpPr/>
              <p:nvPr/>
            </p:nvSpPr>
            <p:spPr>
              <a:xfrm>
                <a:off x="746557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1" name="Freeform 790">
                <a:extLst>
                  <a:ext uri="{FF2B5EF4-FFF2-40B4-BE49-F238E27FC236}">
                    <a16:creationId xmlns:a16="http://schemas.microsoft.com/office/drawing/2014/main" xmlns="" id="{7490E874-564B-4F26-9B22-9BC3BB6862C5}"/>
                  </a:ext>
                </a:extLst>
              </p:cNvPr>
              <p:cNvSpPr/>
              <p:nvPr/>
            </p:nvSpPr>
            <p:spPr>
              <a:xfrm>
                <a:off x="754389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2" name="Oval 791">
                <a:extLst>
                  <a:ext uri="{FF2B5EF4-FFF2-40B4-BE49-F238E27FC236}">
                    <a16:creationId xmlns:a16="http://schemas.microsoft.com/office/drawing/2014/main" xmlns="" id="{FF05534C-5304-42F4-AF25-3A360D5E393F}"/>
                  </a:ext>
                </a:extLst>
              </p:cNvPr>
              <p:cNvSpPr/>
              <p:nvPr/>
            </p:nvSpPr>
            <p:spPr>
              <a:xfrm>
                <a:off x="739051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1" name="Group 305">
              <a:extLst>
                <a:ext uri="{FF2B5EF4-FFF2-40B4-BE49-F238E27FC236}">
                  <a16:creationId xmlns:a16="http://schemas.microsoft.com/office/drawing/2014/main" xmlns="" id="{E0AA5287-D529-4A3D-BFDB-14CC25A262CD}"/>
                </a:ext>
              </a:extLst>
            </p:cNvPr>
            <p:cNvGrpSpPr>
              <a:grpSpLocks/>
            </p:cNvGrpSpPr>
            <p:nvPr/>
          </p:nvGrpSpPr>
          <p:grpSpPr bwMode="auto">
            <a:xfrm flipV="1">
              <a:off x="7037709" y="459008"/>
              <a:ext cx="110538" cy="236972"/>
              <a:chOff x="7391400" y="1447800"/>
              <a:chExt cx="228600" cy="685800"/>
            </a:xfrm>
          </p:grpSpPr>
          <p:sp>
            <p:nvSpPr>
              <p:cNvPr id="798" name="Freeform 797">
                <a:extLst>
                  <a:ext uri="{FF2B5EF4-FFF2-40B4-BE49-F238E27FC236}">
                    <a16:creationId xmlns:a16="http://schemas.microsoft.com/office/drawing/2014/main" xmlns="" id="{C63B2C58-EA51-4ADA-953F-AD23273AFEAF}"/>
                  </a:ext>
                </a:extLst>
              </p:cNvPr>
              <p:cNvSpPr/>
              <p:nvPr/>
            </p:nvSpPr>
            <p:spPr>
              <a:xfrm>
                <a:off x="746586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799" name="Freeform 798">
                <a:extLst>
                  <a:ext uri="{FF2B5EF4-FFF2-40B4-BE49-F238E27FC236}">
                    <a16:creationId xmlns:a16="http://schemas.microsoft.com/office/drawing/2014/main" xmlns="" id="{30B10B5D-B638-4688-A36F-9721DBBE194F}"/>
                  </a:ext>
                </a:extLst>
              </p:cNvPr>
              <p:cNvSpPr/>
              <p:nvPr/>
            </p:nvSpPr>
            <p:spPr>
              <a:xfrm>
                <a:off x="7544652"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0" name="Oval 799">
                <a:extLst>
                  <a:ext uri="{FF2B5EF4-FFF2-40B4-BE49-F238E27FC236}">
                    <a16:creationId xmlns:a16="http://schemas.microsoft.com/office/drawing/2014/main" xmlns="" id="{6855351A-3BCB-4417-BB6A-64FB89400197}"/>
                  </a:ext>
                </a:extLst>
              </p:cNvPr>
              <p:cNvSpPr/>
              <p:nvPr/>
            </p:nvSpPr>
            <p:spPr>
              <a:xfrm>
                <a:off x="739035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2" name="Group 313">
              <a:extLst>
                <a:ext uri="{FF2B5EF4-FFF2-40B4-BE49-F238E27FC236}">
                  <a16:creationId xmlns:a16="http://schemas.microsoft.com/office/drawing/2014/main" xmlns="" id="{A5953E36-6782-4677-95A9-C1CF980478C6}"/>
                </a:ext>
              </a:extLst>
            </p:cNvPr>
            <p:cNvGrpSpPr>
              <a:grpSpLocks/>
            </p:cNvGrpSpPr>
            <p:nvPr/>
          </p:nvGrpSpPr>
          <p:grpSpPr bwMode="auto">
            <a:xfrm flipV="1">
              <a:off x="7148247" y="459008"/>
              <a:ext cx="111196" cy="236972"/>
              <a:chOff x="7391400" y="1447800"/>
              <a:chExt cx="228600" cy="685800"/>
            </a:xfrm>
          </p:grpSpPr>
          <p:sp>
            <p:nvSpPr>
              <p:cNvPr id="806" name="Freeform 805">
                <a:extLst>
                  <a:ext uri="{FF2B5EF4-FFF2-40B4-BE49-F238E27FC236}">
                    <a16:creationId xmlns:a16="http://schemas.microsoft.com/office/drawing/2014/main" xmlns="" id="{CFD482C1-0DA4-4586-AE90-D0B63564F351}"/>
                  </a:ext>
                </a:extLst>
              </p:cNvPr>
              <p:cNvSpPr/>
              <p:nvPr/>
            </p:nvSpPr>
            <p:spPr>
              <a:xfrm>
                <a:off x="746662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7" name="Freeform 806">
                <a:extLst>
                  <a:ext uri="{FF2B5EF4-FFF2-40B4-BE49-F238E27FC236}">
                    <a16:creationId xmlns:a16="http://schemas.microsoft.com/office/drawing/2014/main" xmlns="" id="{49871465-FD13-4AC5-85C3-F8917D861F85}"/>
                  </a:ext>
                </a:extLst>
              </p:cNvPr>
              <p:cNvSpPr/>
              <p:nvPr/>
            </p:nvSpPr>
            <p:spPr>
              <a:xfrm>
                <a:off x="7544946"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08" name="Oval 807">
                <a:extLst>
                  <a:ext uri="{FF2B5EF4-FFF2-40B4-BE49-F238E27FC236}">
                    <a16:creationId xmlns:a16="http://schemas.microsoft.com/office/drawing/2014/main" xmlns="" id="{6681923D-C4C7-4DA2-9AF0-77C3E96E8AF5}"/>
                  </a:ext>
                </a:extLst>
              </p:cNvPr>
              <p:cNvSpPr/>
              <p:nvPr/>
            </p:nvSpPr>
            <p:spPr>
              <a:xfrm>
                <a:off x="73915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3" name="Group 278">
              <a:extLst>
                <a:ext uri="{FF2B5EF4-FFF2-40B4-BE49-F238E27FC236}">
                  <a16:creationId xmlns:a16="http://schemas.microsoft.com/office/drawing/2014/main" xmlns="" id="{3AE57F9D-0BF2-4620-98B8-255F0FBDCFE4}"/>
                </a:ext>
              </a:extLst>
            </p:cNvPr>
            <p:cNvGrpSpPr>
              <a:grpSpLocks/>
            </p:cNvGrpSpPr>
            <p:nvPr/>
          </p:nvGrpSpPr>
          <p:grpSpPr bwMode="auto">
            <a:xfrm flipV="1">
              <a:off x="7255335" y="459008"/>
              <a:ext cx="111196" cy="236972"/>
              <a:chOff x="7391400" y="1447800"/>
              <a:chExt cx="228600" cy="685800"/>
            </a:xfrm>
          </p:grpSpPr>
          <p:sp>
            <p:nvSpPr>
              <p:cNvPr id="814" name="Freeform 813">
                <a:extLst>
                  <a:ext uri="{FF2B5EF4-FFF2-40B4-BE49-F238E27FC236}">
                    <a16:creationId xmlns:a16="http://schemas.microsoft.com/office/drawing/2014/main" xmlns="" id="{73C097FB-7A81-46AB-939B-7361C49E6C46}"/>
                  </a:ext>
                </a:extLst>
              </p:cNvPr>
              <p:cNvSpPr/>
              <p:nvPr/>
            </p:nvSpPr>
            <p:spPr>
              <a:xfrm>
                <a:off x="746512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5" name="Freeform 814">
                <a:extLst>
                  <a:ext uri="{FF2B5EF4-FFF2-40B4-BE49-F238E27FC236}">
                    <a16:creationId xmlns:a16="http://schemas.microsoft.com/office/drawing/2014/main" xmlns="" id="{D4DD67B7-48D9-46F9-9715-C798D105ADEF}"/>
                  </a:ext>
                </a:extLst>
              </p:cNvPr>
              <p:cNvSpPr/>
              <p:nvPr/>
            </p:nvSpPr>
            <p:spPr>
              <a:xfrm>
                <a:off x="7543451"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16" name="Oval 815">
                <a:extLst>
                  <a:ext uri="{FF2B5EF4-FFF2-40B4-BE49-F238E27FC236}">
                    <a16:creationId xmlns:a16="http://schemas.microsoft.com/office/drawing/2014/main" xmlns="" id="{16380001-F561-4106-BE4D-E1266EB85A43}"/>
                  </a:ext>
                </a:extLst>
              </p:cNvPr>
              <p:cNvSpPr/>
              <p:nvPr/>
            </p:nvSpPr>
            <p:spPr>
              <a:xfrm>
                <a:off x="73900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4" name="Group 254">
              <a:extLst>
                <a:ext uri="{FF2B5EF4-FFF2-40B4-BE49-F238E27FC236}">
                  <a16:creationId xmlns:a16="http://schemas.microsoft.com/office/drawing/2014/main" xmlns="" id="{8BA6A3B2-81B2-4799-8984-5A981A27C77F}"/>
                </a:ext>
              </a:extLst>
            </p:cNvPr>
            <p:cNvGrpSpPr>
              <a:grpSpLocks/>
            </p:cNvGrpSpPr>
            <p:nvPr/>
          </p:nvGrpSpPr>
          <p:grpSpPr bwMode="auto">
            <a:xfrm flipV="1">
              <a:off x="7381233" y="459008"/>
              <a:ext cx="111196" cy="236972"/>
              <a:chOff x="7391400" y="1447800"/>
              <a:chExt cx="228600" cy="685800"/>
            </a:xfrm>
          </p:grpSpPr>
          <p:sp>
            <p:nvSpPr>
              <p:cNvPr id="822" name="Freeform 821">
                <a:extLst>
                  <a:ext uri="{FF2B5EF4-FFF2-40B4-BE49-F238E27FC236}">
                    <a16:creationId xmlns:a16="http://schemas.microsoft.com/office/drawing/2014/main" xmlns="" id="{0955608A-3475-4C71-98F2-9192B570F8FE}"/>
                  </a:ext>
                </a:extLst>
              </p:cNvPr>
              <p:cNvSpPr/>
              <p:nvPr/>
            </p:nvSpPr>
            <p:spPr>
              <a:xfrm>
                <a:off x="746738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3" name="Freeform 822">
                <a:extLst>
                  <a:ext uri="{FF2B5EF4-FFF2-40B4-BE49-F238E27FC236}">
                    <a16:creationId xmlns:a16="http://schemas.microsoft.com/office/drawing/2014/main" xmlns="" id="{A69B99F9-F658-4498-8290-A12719D3E64C}"/>
                  </a:ext>
                </a:extLst>
              </p:cNvPr>
              <p:cNvSpPr/>
              <p:nvPr/>
            </p:nvSpPr>
            <p:spPr>
              <a:xfrm>
                <a:off x="7545708"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24" name="Oval 823">
                <a:extLst>
                  <a:ext uri="{FF2B5EF4-FFF2-40B4-BE49-F238E27FC236}">
                    <a16:creationId xmlns:a16="http://schemas.microsoft.com/office/drawing/2014/main" xmlns="" id="{5CCED4CC-8B40-44F2-948B-4674C2103F4C}"/>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5" name="Group 254">
              <a:extLst>
                <a:ext uri="{FF2B5EF4-FFF2-40B4-BE49-F238E27FC236}">
                  <a16:creationId xmlns:a16="http://schemas.microsoft.com/office/drawing/2014/main" xmlns="" id="{231190C2-D2D1-41F5-9FE2-28000117C25C}"/>
                </a:ext>
              </a:extLst>
            </p:cNvPr>
            <p:cNvGrpSpPr>
              <a:grpSpLocks/>
            </p:cNvGrpSpPr>
            <p:nvPr/>
          </p:nvGrpSpPr>
          <p:grpSpPr bwMode="auto">
            <a:xfrm flipV="1">
              <a:off x="8072301" y="459008"/>
              <a:ext cx="111196" cy="236972"/>
              <a:chOff x="7391400" y="1447800"/>
              <a:chExt cx="228600" cy="685800"/>
            </a:xfrm>
          </p:grpSpPr>
          <p:sp>
            <p:nvSpPr>
              <p:cNvPr id="830" name="Freeform 829">
                <a:extLst>
                  <a:ext uri="{FF2B5EF4-FFF2-40B4-BE49-F238E27FC236}">
                    <a16:creationId xmlns:a16="http://schemas.microsoft.com/office/drawing/2014/main" xmlns="" id="{FF36A4F8-6C3F-48A0-B42D-064F2CA0BB23}"/>
                  </a:ext>
                </a:extLst>
              </p:cNvPr>
              <p:cNvSpPr/>
              <p:nvPr/>
            </p:nvSpPr>
            <p:spPr>
              <a:xfrm>
                <a:off x="746630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1" name="Freeform 830">
                <a:extLst>
                  <a:ext uri="{FF2B5EF4-FFF2-40B4-BE49-F238E27FC236}">
                    <a16:creationId xmlns:a16="http://schemas.microsoft.com/office/drawing/2014/main" xmlns="" id="{F9E151BE-B9AC-438B-8754-90A450060698}"/>
                  </a:ext>
                </a:extLst>
              </p:cNvPr>
              <p:cNvSpPr/>
              <p:nvPr/>
            </p:nvSpPr>
            <p:spPr>
              <a:xfrm>
                <a:off x="754463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2" name="Oval 831">
                <a:extLst>
                  <a:ext uri="{FF2B5EF4-FFF2-40B4-BE49-F238E27FC236}">
                    <a16:creationId xmlns:a16="http://schemas.microsoft.com/office/drawing/2014/main" xmlns="" id="{DF4B9D3A-36D3-4F25-8741-4157D8479847}"/>
                  </a:ext>
                </a:extLst>
              </p:cNvPr>
              <p:cNvSpPr/>
              <p:nvPr/>
            </p:nvSpPr>
            <p:spPr>
              <a:xfrm>
                <a:off x="739124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6" name="Group 262">
              <a:extLst>
                <a:ext uri="{FF2B5EF4-FFF2-40B4-BE49-F238E27FC236}">
                  <a16:creationId xmlns:a16="http://schemas.microsoft.com/office/drawing/2014/main" xmlns="" id="{FDFB8039-0972-4138-AB92-DFAA43887826}"/>
                </a:ext>
              </a:extLst>
            </p:cNvPr>
            <p:cNvGrpSpPr>
              <a:grpSpLocks/>
            </p:cNvGrpSpPr>
            <p:nvPr/>
          </p:nvGrpSpPr>
          <p:grpSpPr bwMode="auto">
            <a:xfrm flipV="1">
              <a:off x="8183498" y="459008"/>
              <a:ext cx="111196" cy="236972"/>
              <a:chOff x="7391400" y="1447800"/>
              <a:chExt cx="228600" cy="685800"/>
            </a:xfrm>
          </p:grpSpPr>
          <p:sp>
            <p:nvSpPr>
              <p:cNvPr id="838" name="Freeform 837">
                <a:extLst>
                  <a:ext uri="{FF2B5EF4-FFF2-40B4-BE49-F238E27FC236}">
                    <a16:creationId xmlns:a16="http://schemas.microsoft.com/office/drawing/2014/main" xmlns="" id="{3C7450FA-6D99-455F-AA92-21698E68EC29}"/>
                  </a:ext>
                </a:extLst>
              </p:cNvPr>
              <p:cNvSpPr/>
              <p:nvPr/>
            </p:nvSpPr>
            <p:spPr>
              <a:xfrm>
                <a:off x="74661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39" name="Freeform 838">
                <a:extLst>
                  <a:ext uri="{FF2B5EF4-FFF2-40B4-BE49-F238E27FC236}">
                    <a16:creationId xmlns:a16="http://schemas.microsoft.com/office/drawing/2014/main" xmlns="" id="{92BEA174-946E-489B-94CF-2B060C140D95}"/>
                  </a:ext>
                </a:extLst>
              </p:cNvPr>
              <p:cNvSpPr/>
              <p:nvPr/>
            </p:nvSpPr>
            <p:spPr>
              <a:xfrm>
                <a:off x="7544477"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0" name="Oval 839">
                <a:extLst>
                  <a:ext uri="{FF2B5EF4-FFF2-40B4-BE49-F238E27FC236}">
                    <a16:creationId xmlns:a16="http://schemas.microsoft.com/office/drawing/2014/main" xmlns="" id="{EF400F2F-F8B4-426C-BDD1-C675AEBC386A}"/>
                  </a:ext>
                </a:extLst>
              </p:cNvPr>
              <p:cNvSpPr/>
              <p:nvPr/>
            </p:nvSpPr>
            <p:spPr>
              <a:xfrm>
                <a:off x="73910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7" name="Group 270">
              <a:extLst>
                <a:ext uri="{FF2B5EF4-FFF2-40B4-BE49-F238E27FC236}">
                  <a16:creationId xmlns:a16="http://schemas.microsoft.com/office/drawing/2014/main" xmlns="" id="{7F0DA5B2-71D5-4C9C-83E1-A68C64241BDF}"/>
                </a:ext>
              </a:extLst>
            </p:cNvPr>
            <p:cNvGrpSpPr>
              <a:grpSpLocks/>
            </p:cNvGrpSpPr>
            <p:nvPr/>
          </p:nvGrpSpPr>
          <p:grpSpPr bwMode="auto">
            <a:xfrm flipV="1">
              <a:off x="8294693" y="459008"/>
              <a:ext cx="110538" cy="236972"/>
              <a:chOff x="7391400" y="1447800"/>
              <a:chExt cx="228600" cy="685800"/>
            </a:xfrm>
          </p:grpSpPr>
          <p:sp>
            <p:nvSpPr>
              <p:cNvPr id="846" name="Freeform 845">
                <a:extLst>
                  <a:ext uri="{FF2B5EF4-FFF2-40B4-BE49-F238E27FC236}">
                    <a16:creationId xmlns:a16="http://schemas.microsoft.com/office/drawing/2014/main" xmlns="" id="{D2FC2829-8581-43D0-BABF-986D604A50A3}"/>
                  </a:ext>
                </a:extLst>
              </p:cNvPr>
              <p:cNvSpPr/>
              <p:nvPr/>
            </p:nvSpPr>
            <p:spPr>
              <a:xfrm>
                <a:off x="746644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7" name="Freeform 846">
                <a:extLst>
                  <a:ext uri="{FF2B5EF4-FFF2-40B4-BE49-F238E27FC236}">
                    <a16:creationId xmlns:a16="http://schemas.microsoft.com/office/drawing/2014/main" xmlns="" id="{9BC393D6-F17B-4D89-A329-EB0B01599F50}"/>
                  </a:ext>
                </a:extLst>
              </p:cNvPr>
              <p:cNvSpPr/>
              <p:nvPr/>
            </p:nvSpPr>
            <p:spPr>
              <a:xfrm>
                <a:off x="7545237"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48" name="Oval 847">
                <a:extLst>
                  <a:ext uri="{FF2B5EF4-FFF2-40B4-BE49-F238E27FC236}">
                    <a16:creationId xmlns:a16="http://schemas.microsoft.com/office/drawing/2014/main" xmlns="" id="{62CFC1B2-ACD3-49E3-AA4C-204AEC353CA3}"/>
                  </a:ext>
                </a:extLst>
              </p:cNvPr>
              <p:cNvSpPr/>
              <p:nvPr/>
            </p:nvSpPr>
            <p:spPr>
              <a:xfrm>
                <a:off x="73909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8" name="Group 278">
              <a:extLst>
                <a:ext uri="{FF2B5EF4-FFF2-40B4-BE49-F238E27FC236}">
                  <a16:creationId xmlns:a16="http://schemas.microsoft.com/office/drawing/2014/main" xmlns="" id="{8D55AB22-2754-4FE0-9DF5-C8E81A75DD59}"/>
                </a:ext>
              </a:extLst>
            </p:cNvPr>
            <p:cNvGrpSpPr>
              <a:grpSpLocks/>
            </p:cNvGrpSpPr>
            <p:nvPr/>
          </p:nvGrpSpPr>
          <p:grpSpPr bwMode="auto">
            <a:xfrm flipV="1">
              <a:off x="8514452" y="459008"/>
              <a:ext cx="111196" cy="236972"/>
              <a:chOff x="7391400" y="1447800"/>
              <a:chExt cx="228600" cy="685800"/>
            </a:xfrm>
          </p:grpSpPr>
          <p:sp>
            <p:nvSpPr>
              <p:cNvPr id="854" name="Freeform 853">
                <a:extLst>
                  <a:ext uri="{FF2B5EF4-FFF2-40B4-BE49-F238E27FC236}">
                    <a16:creationId xmlns:a16="http://schemas.microsoft.com/office/drawing/2014/main" xmlns="" id="{D4C85974-8B4C-4515-BBA7-239E129C079B}"/>
                  </a:ext>
                </a:extLst>
              </p:cNvPr>
              <p:cNvSpPr/>
              <p:nvPr/>
            </p:nvSpPr>
            <p:spPr>
              <a:xfrm>
                <a:off x="746785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5" name="Freeform 854">
                <a:extLst>
                  <a:ext uri="{FF2B5EF4-FFF2-40B4-BE49-F238E27FC236}">
                    <a16:creationId xmlns:a16="http://schemas.microsoft.com/office/drawing/2014/main" xmlns="" id="{D5FB07E7-06E0-4585-A3CF-FD089AA6B8CF}"/>
                  </a:ext>
                </a:extLst>
              </p:cNvPr>
              <p:cNvSpPr/>
              <p:nvPr/>
            </p:nvSpPr>
            <p:spPr>
              <a:xfrm>
                <a:off x="754617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56" name="Oval 855">
                <a:extLst>
                  <a:ext uri="{FF2B5EF4-FFF2-40B4-BE49-F238E27FC236}">
                    <a16:creationId xmlns:a16="http://schemas.microsoft.com/office/drawing/2014/main" xmlns="" id="{3865398F-2BE4-460B-86B0-19C26A2FEE07}"/>
                  </a:ext>
                </a:extLst>
              </p:cNvPr>
              <p:cNvSpPr/>
              <p:nvPr/>
            </p:nvSpPr>
            <p:spPr>
              <a:xfrm>
                <a:off x="73927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39" name="Group 329">
              <a:extLst>
                <a:ext uri="{FF2B5EF4-FFF2-40B4-BE49-F238E27FC236}">
                  <a16:creationId xmlns:a16="http://schemas.microsoft.com/office/drawing/2014/main" xmlns="" id="{2D195ED3-7CF3-4A41-818F-33970E4F4D0F}"/>
                </a:ext>
              </a:extLst>
            </p:cNvPr>
            <p:cNvGrpSpPr>
              <a:grpSpLocks/>
            </p:cNvGrpSpPr>
            <p:nvPr/>
          </p:nvGrpSpPr>
          <p:grpSpPr bwMode="auto">
            <a:xfrm flipV="1">
              <a:off x="8405231" y="459008"/>
              <a:ext cx="111196" cy="236972"/>
              <a:chOff x="7391400" y="1447800"/>
              <a:chExt cx="228600" cy="685800"/>
            </a:xfrm>
          </p:grpSpPr>
          <p:sp>
            <p:nvSpPr>
              <p:cNvPr id="862" name="Freeform 861">
                <a:extLst>
                  <a:ext uri="{FF2B5EF4-FFF2-40B4-BE49-F238E27FC236}">
                    <a16:creationId xmlns:a16="http://schemas.microsoft.com/office/drawing/2014/main" xmlns="" id="{572E8DF3-23CC-4E45-847D-E08A636AF036}"/>
                  </a:ext>
                </a:extLst>
              </p:cNvPr>
              <p:cNvSpPr/>
              <p:nvPr/>
            </p:nvSpPr>
            <p:spPr>
              <a:xfrm>
                <a:off x="7467203"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3" name="Freeform 862">
                <a:extLst>
                  <a:ext uri="{FF2B5EF4-FFF2-40B4-BE49-F238E27FC236}">
                    <a16:creationId xmlns:a16="http://schemas.microsoft.com/office/drawing/2014/main" xmlns="" id="{3FFD9235-294A-48FE-8E4D-9024FCF651F6}"/>
                  </a:ext>
                </a:extLst>
              </p:cNvPr>
              <p:cNvSpPr/>
              <p:nvPr/>
            </p:nvSpPr>
            <p:spPr>
              <a:xfrm>
                <a:off x="7545528"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4" name="Oval 863">
                <a:extLst>
                  <a:ext uri="{FF2B5EF4-FFF2-40B4-BE49-F238E27FC236}">
                    <a16:creationId xmlns:a16="http://schemas.microsoft.com/office/drawing/2014/main" xmlns="" id="{5D4B7E88-8EF7-41AC-9059-DAB0F3DC3E90}"/>
                  </a:ext>
                </a:extLst>
              </p:cNvPr>
              <p:cNvSpPr/>
              <p:nvPr/>
            </p:nvSpPr>
            <p:spPr>
              <a:xfrm>
                <a:off x="739214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0" name="Group 254">
              <a:extLst>
                <a:ext uri="{FF2B5EF4-FFF2-40B4-BE49-F238E27FC236}">
                  <a16:creationId xmlns:a16="http://schemas.microsoft.com/office/drawing/2014/main" xmlns="" id="{6E74AFAF-492C-4A6C-A021-ECCE58A60FC3}"/>
                </a:ext>
              </a:extLst>
            </p:cNvPr>
            <p:cNvGrpSpPr>
              <a:grpSpLocks/>
            </p:cNvGrpSpPr>
            <p:nvPr/>
          </p:nvGrpSpPr>
          <p:grpSpPr bwMode="auto">
            <a:xfrm flipV="1">
              <a:off x="7504252" y="459008"/>
              <a:ext cx="111196" cy="236972"/>
              <a:chOff x="7391400" y="1447800"/>
              <a:chExt cx="228600" cy="685800"/>
            </a:xfrm>
          </p:grpSpPr>
          <p:sp>
            <p:nvSpPr>
              <p:cNvPr id="870" name="Freeform 869">
                <a:extLst>
                  <a:ext uri="{FF2B5EF4-FFF2-40B4-BE49-F238E27FC236}">
                    <a16:creationId xmlns:a16="http://schemas.microsoft.com/office/drawing/2014/main" xmlns="" id="{41228A97-DC6C-4320-A54A-D76619DC8E07}"/>
                  </a:ext>
                </a:extLst>
              </p:cNvPr>
              <p:cNvSpPr/>
              <p:nvPr/>
            </p:nvSpPr>
            <p:spPr>
              <a:xfrm>
                <a:off x="746577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1" name="Freeform 870">
                <a:extLst>
                  <a:ext uri="{FF2B5EF4-FFF2-40B4-BE49-F238E27FC236}">
                    <a16:creationId xmlns:a16="http://schemas.microsoft.com/office/drawing/2014/main" xmlns="" id="{BAE72566-3553-4D4F-BC64-1FAD7B92FD21}"/>
                  </a:ext>
                </a:extLst>
              </p:cNvPr>
              <p:cNvSpPr/>
              <p:nvPr/>
            </p:nvSpPr>
            <p:spPr>
              <a:xfrm>
                <a:off x="754409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2" name="Oval 871">
                <a:extLst>
                  <a:ext uri="{FF2B5EF4-FFF2-40B4-BE49-F238E27FC236}">
                    <a16:creationId xmlns:a16="http://schemas.microsoft.com/office/drawing/2014/main" xmlns="" id="{6EF3F970-C6ED-4359-BD97-A33269686C7F}"/>
                  </a:ext>
                </a:extLst>
              </p:cNvPr>
              <p:cNvSpPr/>
              <p:nvPr/>
            </p:nvSpPr>
            <p:spPr>
              <a:xfrm>
                <a:off x="739070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1" name="Group 262">
              <a:extLst>
                <a:ext uri="{FF2B5EF4-FFF2-40B4-BE49-F238E27FC236}">
                  <a16:creationId xmlns:a16="http://schemas.microsoft.com/office/drawing/2014/main" xmlns="" id="{F2B99F57-372A-4575-82FC-06CA12F08566}"/>
                </a:ext>
              </a:extLst>
            </p:cNvPr>
            <p:cNvGrpSpPr>
              <a:grpSpLocks/>
            </p:cNvGrpSpPr>
            <p:nvPr/>
          </p:nvGrpSpPr>
          <p:grpSpPr bwMode="auto">
            <a:xfrm flipV="1">
              <a:off x="7615449" y="459008"/>
              <a:ext cx="111196" cy="236972"/>
              <a:chOff x="7391400" y="1447800"/>
              <a:chExt cx="228600" cy="685800"/>
            </a:xfrm>
          </p:grpSpPr>
          <p:sp>
            <p:nvSpPr>
              <p:cNvPr id="878" name="Freeform 877">
                <a:extLst>
                  <a:ext uri="{FF2B5EF4-FFF2-40B4-BE49-F238E27FC236}">
                    <a16:creationId xmlns:a16="http://schemas.microsoft.com/office/drawing/2014/main" xmlns="" id="{AB418626-9EDB-4E29-AC5C-326BDA55FA87}"/>
                  </a:ext>
                </a:extLst>
              </p:cNvPr>
              <p:cNvSpPr/>
              <p:nvPr/>
            </p:nvSpPr>
            <p:spPr>
              <a:xfrm>
                <a:off x="7465615"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79" name="Freeform 878">
                <a:extLst>
                  <a:ext uri="{FF2B5EF4-FFF2-40B4-BE49-F238E27FC236}">
                    <a16:creationId xmlns:a16="http://schemas.microsoft.com/office/drawing/2014/main" xmlns="" id="{A976C5E4-FBE4-45B5-93E3-7AE4AF938386}"/>
                  </a:ext>
                </a:extLst>
              </p:cNvPr>
              <p:cNvSpPr/>
              <p:nvPr/>
            </p:nvSpPr>
            <p:spPr>
              <a:xfrm>
                <a:off x="7543940"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0" name="Oval 879">
                <a:extLst>
                  <a:ext uri="{FF2B5EF4-FFF2-40B4-BE49-F238E27FC236}">
                    <a16:creationId xmlns:a16="http://schemas.microsoft.com/office/drawing/2014/main" xmlns="" id="{817E3F6A-8823-4A51-9351-67FCD77BA56D}"/>
                  </a:ext>
                </a:extLst>
              </p:cNvPr>
              <p:cNvSpPr/>
              <p:nvPr/>
            </p:nvSpPr>
            <p:spPr>
              <a:xfrm>
                <a:off x="739055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2" name="Group 270">
              <a:extLst>
                <a:ext uri="{FF2B5EF4-FFF2-40B4-BE49-F238E27FC236}">
                  <a16:creationId xmlns:a16="http://schemas.microsoft.com/office/drawing/2014/main" xmlns="" id="{8EAB70D5-F997-4207-899D-49E75C444733}"/>
                </a:ext>
              </a:extLst>
            </p:cNvPr>
            <p:cNvGrpSpPr>
              <a:grpSpLocks/>
            </p:cNvGrpSpPr>
            <p:nvPr/>
          </p:nvGrpSpPr>
          <p:grpSpPr bwMode="auto">
            <a:xfrm flipV="1">
              <a:off x="7726644" y="459008"/>
              <a:ext cx="110538" cy="236972"/>
              <a:chOff x="7391400" y="1447800"/>
              <a:chExt cx="228600" cy="685800"/>
            </a:xfrm>
          </p:grpSpPr>
          <p:sp>
            <p:nvSpPr>
              <p:cNvPr id="886" name="Freeform 885">
                <a:extLst>
                  <a:ext uri="{FF2B5EF4-FFF2-40B4-BE49-F238E27FC236}">
                    <a16:creationId xmlns:a16="http://schemas.microsoft.com/office/drawing/2014/main" xmlns="" id="{61227693-0629-4771-983E-B42D2E06DF56}"/>
                  </a:ext>
                </a:extLst>
              </p:cNvPr>
              <p:cNvSpPr/>
              <p:nvPr/>
            </p:nvSpPr>
            <p:spPr>
              <a:xfrm>
                <a:off x="7465906"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7" name="Freeform 886">
                <a:extLst>
                  <a:ext uri="{FF2B5EF4-FFF2-40B4-BE49-F238E27FC236}">
                    <a16:creationId xmlns:a16="http://schemas.microsoft.com/office/drawing/2014/main" xmlns="" id="{55CCE068-D957-4C43-8184-CBC0D2E6C05C}"/>
                  </a:ext>
                </a:extLst>
              </p:cNvPr>
              <p:cNvSpPr/>
              <p:nvPr/>
            </p:nvSpPr>
            <p:spPr>
              <a:xfrm>
                <a:off x="7544698"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88" name="Oval 887">
                <a:extLst>
                  <a:ext uri="{FF2B5EF4-FFF2-40B4-BE49-F238E27FC236}">
                    <a16:creationId xmlns:a16="http://schemas.microsoft.com/office/drawing/2014/main" xmlns="" id="{F28058A8-8061-49C4-8ED7-6DC4C7C31131}"/>
                  </a:ext>
                </a:extLst>
              </p:cNvPr>
              <p:cNvSpPr/>
              <p:nvPr/>
            </p:nvSpPr>
            <p:spPr>
              <a:xfrm>
                <a:off x="739039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3" name="Group 278">
              <a:extLst>
                <a:ext uri="{FF2B5EF4-FFF2-40B4-BE49-F238E27FC236}">
                  <a16:creationId xmlns:a16="http://schemas.microsoft.com/office/drawing/2014/main" xmlns="" id="{1EE21315-639E-47AA-95D6-3C51D600DDA6}"/>
                </a:ext>
              </a:extLst>
            </p:cNvPr>
            <p:cNvGrpSpPr>
              <a:grpSpLocks/>
            </p:cNvGrpSpPr>
            <p:nvPr/>
          </p:nvGrpSpPr>
          <p:grpSpPr bwMode="auto">
            <a:xfrm flipV="1">
              <a:off x="7946404" y="459008"/>
              <a:ext cx="111196" cy="236972"/>
              <a:chOff x="7391400" y="1447800"/>
              <a:chExt cx="228600" cy="685800"/>
            </a:xfrm>
          </p:grpSpPr>
          <p:sp>
            <p:nvSpPr>
              <p:cNvPr id="894" name="Freeform 893">
                <a:extLst>
                  <a:ext uri="{FF2B5EF4-FFF2-40B4-BE49-F238E27FC236}">
                    <a16:creationId xmlns:a16="http://schemas.microsoft.com/office/drawing/2014/main" xmlns="" id="{7840D9CB-335A-49DE-89B1-D118A73B4A83}"/>
                  </a:ext>
                </a:extLst>
              </p:cNvPr>
              <p:cNvSpPr/>
              <p:nvPr/>
            </p:nvSpPr>
            <p:spPr>
              <a:xfrm>
                <a:off x="746731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5" name="Freeform 894">
                <a:extLst>
                  <a:ext uri="{FF2B5EF4-FFF2-40B4-BE49-F238E27FC236}">
                    <a16:creationId xmlns:a16="http://schemas.microsoft.com/office/drawing/2014/main" xmlns="" id="{7D70C70C-EF2E-471A-AEF7-2CB7C6BC1DD3}"/>
                  </a:ext>
                </a:extLst>
              </p:cNvPr>
              <p:cNvSpPr/>
              <p:nvPr/>
            </p:nvSpPr>
            <p:spPr>
              <a:xfrm>
                <a:off x="75456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6" name="Oval 895">
                <a:extLst>
                  <a:ext uri="{FF2B5EF4-FFF2-40B4-BE49-F238E27FC236}">
                    <a16:creationId xmlns:a16="http://schemas.microsoft.com/office/drawing/2014/main" xmlns="" id="{B11EFCB5-2D29-469B-B00C-D8574CE900FD}"/>
                  </a:ext>
                </a:extLst>
              </p:cNvPr>
              <p:cNvSpPr/>
              <p:nvPr/>
            </p:nvSpPr>
            <p:spPr>
              <a:xfrm>
                <a:off x="739224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4" name="Group 329">
              <a:extLst>
                <a:ext uri="{FF2B5EF4-FFF2-40B4-BE49-F238E27FC236}">
                  <a16:creationId xmlns:a16="http://schemas.microsoft.com/office/drawing/2014/main" xmlns="" id="{C81C303F-ACF6-44B9-8E6C-54BBE58D8493}"/>
                </a:ext>
              </a:extLst>
            </p:cNvPr>
            <p:cNvGrpSpPr>
              <a:grpSpLocks/>
            </p:cNvGrpSpPr>
            <p:nvPr/>
          </p:nvGrpSpPr>
          <p:grpSpPr bwMode="auto">
            <a:xfrm flipV="1">
              <a:off x="7837182" y="459008"/>
              <a:ext cx="111196" cy="236972"/>
              <a:chOff x="7391400" y="1447800"/>
              <a:chExt cx="228600" cy="685800"/>
            </a:xfrm>
          </p:grpSpPr>
          <p:sp>
            <p:nvSpPr>
              <p:cNvPr id="902" name="Freeform 901">
                <a:extLst>
                  <a:ext uri="{FF2B5EF4-FFF2-40B4-BE49-F238E27FC236}">
                    <a16:creationId xmlns:a16="http://schemas.microsoft.com/office/drawing/2014/main" xmlns="" id="{D2F499E2-00AB-4310-9B2B-5324CC4B5FBC}"/>
                  </a:ext>
                </a:extLst>
              </p:cNvPr>
              <p:cNvSpPr/>
              <p:nvPr/>
            </p:nvSpPr>
            <p:spPr>
              <a:xfrm>
                <a:off x="7466666"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3" name="Freeform 902">
                <a:extLst>
                  <a:ext uri="{FF2B5EF4-FFF2-40B4-BE49-F238E27FC236}">
                    <a16:creationId xmlns:a16="http://schemas.microsoft.com/office/drawing/2014/main" xmlns="" id="{241C4BFA-4C44-45D9-A3FD-8C5C9BD37264}"/>
                  </a:ext>
                </a:extLst>
              </p:cNvPr>
              <p:cNvSpPr/>
              <p:nvPr/>
            </p:nvSpPr>
            <p:spPr>
              <a:xfrm>
                <a:off x="7544991"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4" name="Oval 903">
                <a:extLst>
                  <a:ext uri="{FF2B5EF4-FFF2-40B4-BE49-F238E27FC236}">
                    <a16:creationId xmlns:a16="http://schemas.microsoft.com/office/drawing/2014/main" xmlns="" id="{9CC984E5-A9A1-44C8-ABB2-86BAC21309BD}"/>
                  </a:ext>
                </a:extLst>
              </p:cNvPr>
              <p:cNvSpPr/>
              <p:nvPr/>
            </p:nvSpPr>
            <p:spPr>
              <a:xfrm>
                <a:off x="739160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5" name="Group 278">
              <a:extLst>
                <a:ext uri="{FF2B5EF4-FFF2-40B4-BE49-F238E27FC236}">
                  <a16:creationId xmlns:a16="http://schemas.microsoft.com/office/drawing/2014/main" xmlns="" id="{1A303120-FCE0-48C7-9BB5-D125FAD96997}"/>
                </a:ext>
              </a:extLst>
            </p:cNvPr>
            <p:cNvGrpSpPr>
              <a:grpSpLocks/>
            </p:cNvGrpSpPr>
            <p:nvPr/>
          </p:nvGrpSpPr>
          <p:grpSpPr bwMode="auto">
            <a:xfrm flipV="1">
              <a:off x="8956604" y="459008"/>
              <a:ext cx="111196" cy="236972"/>
              <a:chOff x="7391400" y="1447800"/>
              <a:chExt cx="228600" cy="685800"/>
            </a:xfrm>
          </p:grpSpPr>
          <p:sp>
            <p:nvSpPr>
              <p:cNvPr id="861" name="Freeform 860">
                <a:extLst>
                  <a:ext uri="{FF2B5EF4-FFF2-40B4-BE49-F238E27FC236}">
                    <a16:creationId xmlns:a16="http://schemas.microsoft.com/office/drawing/2014/main" xmlns="" id="{6B3A872C-C633-4347-A730-B584C4EFF7A7}"/>
                  </a:ext>
                </a:extLst>
              </p:cNvPr>
              <p:cNvSpPr/>
              <p:nvPr/>
            </p:nvSpPr>
            <p:spPr>
              <a:xfrm>
                <a:off x="7466125"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5" name="Freeform 864">
                <a:extLst>
                  <a:ext uri="{FF2B5EF4-FFF2-40B4-BE49-F238E27FC236}">
                    <a16:creationId xmlns:a16="http://schemas.microsoft.com/office/drawing/2014/main" xmlns="" id="{4FFF29DA-051F-44E9-9AC2-7154DFB14C24}"/>
                  </a:ext>
                </a:extLst>
              </p:cNvPr>
              <p:cNvSpPr/>
              <p:nvPr/>
            </p:nvSpPr>
            <p:spPr>
              <a:xfrm>
                <a:off x="7544450" y="1594791"/>
                <a:ext cx="55479"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69" name="Oval 868">
                <a:extLst>
                  <a:ext uri="{FF2B5EF4-FFF2-40B4-BE49-F238E27FC236}">
                    <a16:creationId xmlns:a16="http://schemas.microsoft.com/office/drawing/2014/main" xmlns="" id="{5D519DF6-C43B-4458-A857-2C1726DD0763}"/>
                  </a:ext>
                </a:extLst>
              </p:cNvPr>
              <p:cNvSpPr/>
              <p:nvPr/>
            </p:nvSpPr>
            <p:spPr>
              <a:xfrm>
                <a:off x="7391063"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6" name="Group 329">
              <a:extLst>
                <a:ext uri="{FF2B5EF4-FFF2-40B4-BE49-F238E27FC236}">
                  <a16:creationId xmlns:a16="http://schemas.microsoft.com/office/drawing/2014/main" xmlns="" id="{D4027A12-8D2E-40C2-9D18-A23B8AC42A58}"/>
                </a:ext>
              </a:extLst>
            </p:cNvPr>
            <p:cNvGrpSpPr>
              <a:grpSpLocks/>
            </p:cNvGrpSpPr>
            <p:nvPr/>
          </p:nvGrpSpPr>
          <p:grpSpPr bwMode="auto">
            <a:xfrm flipV="1">
              <a:off x="8847382" y="459008"/>
              <a:ext cx="111196" cy="236972"/>
              <a:chOff x="7391400" y="1447800"/>
              <a:chExt cx="228600" cy="685800"/>
            </a:xfrm>
          </p:grpSpPr>
          <p:sp>
            <p:nvSpPr>
              <p:cNvPr id="893" name="Freeform 892">
                <a:extLst>
                  <a:ext uri="{FF2B5EF4-FFF2-40B4-BE49-F238E27FC236}">
                    <a16:creationId xmlns:a16="http://schemas.microsoft.com/office/drawing/2014/main" xmlns="" id="{011A6F12-2D14-49CA-90BD-7019D46ED704}"/>
                  </a:ext>
                </a:extLst>
              </p:cNvPr>
              <p:cNvSpPr/>
              <p:nvPr/>
            </p:nvSpPr>
            <p:spPr>
              <a:xfrm>
                <a:off x="7465482" y="1594791"/>
                <a:ext cx="58744"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897" name="Freeform 896">
                <a:extLst>
                  <a:ext uri="{FF2B5EF4-FFF2-40B4-BE49-F238E27FC236}">
                    <a16:creationId xmlns:a16="http://schemas.microsoft.com/office/drawing/2014/main" xmlns="" id="{FFF122E4-DAE5-44FB-8D52-320328B3D685}"/>
                  </a:ext>
                </a:extLst>
              </p:cNvPr>
              <p:cNvSpPr/>
              <p:nvPr/>
            </p:nvSpPr>
            <p:spPr>
              <a:xfrm>
                <a:off x="7543807" y="1594791"/>
                <a:ext cx="55481" cy="53743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901" name="Oval 900">
                <a:extLst>
                  <a:ext uri="{FF2B5EF4-FFF2-40B4-BE49-F238E27FC236}">
                    <a16:creationId xmlns:a16="http://schemas.microsoft.com/office/drawing/2014/main" xmlns="" id="{983544AC-921C-4F05-A8C2-C105A8663FAA}"/>
                  </a:ext>
                </a:extLst>
              </p:cNvPr>
              <p:cNvSpPr/>
              <p:nvPr/>
            </p:nvSpPr>
            <p:spPr>
              <a:xfrm>
                <a:off x="7390421" y="1447800"/>
                <a:ext cx="228448" cy="225079"/>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7" name="Group 57">
              <a:extLst>
                <a:ext uri="{FF2B5EF4-FFF2-40B4-BE49-F238E27FC236}">
                  <a16:creationId xmlns:a16="http://schemas.microsoft.com/office/drawing/2014/main" xmlns="" id="{E6EBDD13-1239-417A-8AFB-D2352080BCAB}"/>
                </a:ext>
              </a:extLst>
            </p:cNvPr>
            <p:cNvGrpSpPr>
              <a:grpSpLocks/>
            </p:cNvGrpSpPr>
            <p:nvPr/>
          </p:nvGrpSpPr>
          <p:grpSpPr bwMode="auto">
            <a:xfrm flipV="1">
              <a:off x="4304938" y="459008"/>
              <a:ext cx="110538" cy="236972"/>
              <a:chOff x="7391400" y="1447800"/>
              <a:chExt cx="228600" cy="685800"/>
            </a:xfrm>
          </p:grpSpPr>
          <p:sp>
            <p:nvSpPr>
              <p:cNvPr id="1229" name="Freeform 1228">
                <a:extLst>
                  <a:ext uri="{FF2B5EF4-FFF2-40B4-BE49-F238E27FC236}">
                    <a16:creationId xmlns:a16="http://schemas.microsoft.com/office/drawing/2014/main" xmlns="" id="{05A4E463-86DD-466C-85FD-7FAB35559E12}"/>
                  </a:ext>
                </a:extLst>
              </p:cNvPr>
              <p:cNvSpPr/>
              <p:nvPr/>
            </p:nvSpPr>
            <p:spPr>
              <a:xfrm>
                <a:off x="7467424"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0" name="Freeform 1229">
                <a:extLst>
                  <a:ext uri="{FF2B5EF4-FFF2-40B4-BE49-F238E27FC236}">
                    <a16:creationId xmlns:a16="http://schemas.microsoft.com/office/drawing/2014/main" xmlns="" id="{06E2FF81-A437-4B3E-B32F-41E95EABBC35}"/>
                  </a:ext>
                </a:extLst>
              </p:cNvPr>
              <p:cNvSpPr/>
              <p:nvPr/>
            </p:nvSpPr>
            <p:spPr>
              <a:xfrm>
                <a:off x="754293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1" name="Oval 1230">
                <a:extLst>
                  <a:ext uri="{FF2B5EF4-FFF2-40B4-BE49-F238E27FC236}">
                    <a16:creationId xmlns:a16="http://schemas.microsoft.com/office/drawing/2014/main" xmlns="" id="{B7F33C78-C9F4-4F70-90AB-DDCCE021567E}"/>
                  </a:ext>
                </a:extLst>
              </p:cNvPr>
              <p:cNvSpPr/>
              <p:nvPr/>
            </p:nvSpPr>
            <p:spPr>
              <a:xfrm>
                <a:off x="7391915"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8" name="Group 97">
              <a:extLst>
                <a:ext uri="{FF2B5EF4-FFF2-40B4-BE49-F238E27FC236}">
                  <a16:creationId xmlns:a16="http://schemas.microsoft.com/office/drawing/2014/main" xmlns="" id="{015F2B42-F8E3-44FE-B717-070CD580D3AA}"/>
                </a:ext>
              </a:extLst>
            </p:cNvPr>
            <p:cNvGrpSpPr>
              <a:grpSpLocks/>
            </p:cNvGrpSpPr>
            <p:nvPr/>
          </p:nvGrpSpPr>
          <p:grpSpPr bwMode="auto">
            <a:xfrm flipV="1">
              <a:off x="3754704" y="459008"/>
              <a:ext cx="111196" cy="236972"/>
              <a:chOff x="7391400" y="1447800"/>
              <a:chExt cx="228600" cy="685800"/>
            </a:xfrm>
          </p:grpSpPr>
          <p:sp>
            <p:nvSpPr>
              <p:cNvPr id="1233" name="Freeform 1232">
                <a:extLst>
                  <a:ext uri="{FF2B5EF4-FFF2-40B4-BE49-F238E27FC236}">
                    <a16:creationId xmlns:a16="http://schemas.microsoft.com/office/drawing/2014/main" xmlns="" id="{236F48F6-F7F9-469C-A020-6E3D46B694A1}"/>
                  </a:ext>
                </a:extLst>
              </p:cNvPr>
              <p:cNvSpPr/>
              <p:nvPr/>
            </p:nvSpPr>
            <p:spPr>
              <a:xfrm>
                <a:off x="746571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4" name="Freeform 1233">
                <a:extLst>
                  <a:ext uri="{FF2B5EF4-FFF2-40B4-BE49-F238E27FC236}">
                    <a16:creationId xmlns:a16="http://schemas.microsoft.com/office/drawing/2014/main" xmlns="" id="{676D4706-8DB3-49B0-928A-97B7C8B00C07}"/>
                  </a:ext>
                </a:extLst>
              </p:cNvPr>
              <p:cNvSpPr/>
              <p:nvPr/>
            </p:nvSpPr>
            <p:spPr>
              <a:xfrm>
                <a:off x="7544035"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5" name="Oval 1234">
                <a:extLst>
                  <a:ext uri="{FF2B5EF4-FFF2-40B4-BE49-F238E27FC236}">
                    <a16:creationId xmlns:a16="http://schemas.microsoft.com/office/drawing/2014/main" xmlns="" id="{43634F99-F068-441C-896F-45679A9A6DB5}"/>
                  </a:ext>
                </a:extLst>
              </p:cNvPr>
              <p:cNvSpPr/>
              <p:nvPr/>
            </p:nvSpPr>
            <p:spPr>
              <a:xfrm>
                <a:off x="739065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49" name="Group 105">
              <a:extLst>
                <a:ext uri="{FF2B5EF4-FFF2-40B4-BE49-F238E27FC236}">
                  <a16:creationId xmlns:a16="http://schemas.microsoft.com/office/drawing/2014/main" xmlns="" id="{6603D69F-915C-4DFB-BA3E-A6EF5DBB46D7}"/>
                </a:ext>
              </a:extLst>
            </p:cNvPr>
            <p:cNvGrpSpPr>
              <a:grpSpLocks/>
            </p:cNvGrpSpPr>
            <p:nvPr/>
          </p:nvGrpSpPr>
          <p:grpSpPr bwMode="auto">
            <a:xfrm flipV="1">
              <a:off x="3865900" y="459008"/>
              <a:ext cx="110538" cy="236972"/>
              <a:chOff x="7391400" y="1447800"/>
              <a:chExt cx="228600" cy="685800"/>
            </a:xfrm>
          </p:grpSpPr>
          <p:sp>
            <p:nvSpPr>
              <p:cNvPr id="1237" name="Freeform 1236">
                <a:extLst>
                  <a:ext uri="{FF2B5EF4-FFF2-40B4-BE49-F238E27FC236}">
                    <a16:creationId xmlns:a16="http://schemas.microsoft.com/office/drawing/2014/main" xmlns="" id="{C9259A9E-5211-4BA9-9C57-5D6F6C4A1C72}"/>
                  </a:ext>
                </a:extLst>
              </p:cNvPr>
              <p:cNvSpPr/>
              <p:nvPr/>
            </p:nvSpPr>
            <p:spPr>
              <a:xfrm>
                <a:off x="7465999"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8" name="Freeform 1237">
                <a:extLst>
                  <a:ext uri="{FF2B5EF4-FFF2-40B4-BE49-F238E27FC236}">
                    <a16:creationId xmlns:a16="http://schemas.microsoft.com/office/drawing/2014/main" xmlns="" id="{CEF60D73-33AA-452E-80DF-7AEDB0733966}"/>
                  </a:ext>
                </a:extLst>
              </p:cNvPr>
              <p:cNvSpPr/>
              <p:nvPr/>
            </p:nvSpPr>
            <p:spPr>
              <a:xfrm>
                <a:off x="754479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39" name="Oval 1238">
                <a:extLst>
                  <a:ext uri="{FF2B5EF4-FFF2-40B4-BE49-F238E27FC236}">
                    <a16:creationId xmlns:a16="http://schemas.microsoft.com/office/drawing/2014/main" xmlns="" id="{6715F548-A928-409A-A15E-50E437F20070}"/>
                  </a:ext>
                </a:extLst>
              </p:cNvPr>
              <p:cNvSpPr/>
              <p:nvPr/>
            </p:nvSpPr>
            <p:spPr>
              <a:xfrm>
                <a:off x="739049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0" name="Group 113">
              <a:extLst>
                <a:ext uri="{FF2B5EF4-FFF2-40B4-BE49-F238E27FC236}">
                  <a16:creationId xmlns:a16="http://schemas.microsoft.com/office/drawing/2014/main" xmlns="" id="{C5FA6139-24EA-48D9-A8BF-59F1A6BDC4B1}"/>
                </a:ext>
              </a:extLst>
            </p:cNvPr>
            <p:cNvGrpSpPr>
              <a:grpSpLocks/>
            </p:cNvGrpSpPr>
            <p:nvPr/>
          </p:nvGrpSpPr>
          <p:grpSpPr bwMode="auto">
            <a:xfrm flipV="1">
              <a:off x="3976438" y="459008"/>
              <a:ext cx="111196" cy="236972"/>
              <a:chOff x="7391400" y="1447800"/>
              <a:chExt cx="228600" cy="685800"/>
            </a:xfrm>
          </p:grpSpPr>
          <p:sp>
            <p:nvSpPr>
              <p:cNvPr id="1241" name="Freeform 1240">
                <a:extLst>
                  <a:ext uri="{FF2B5EF4-FFF2-40B4-BE49-F238E27FC236}">
                    <a16:creationId xmlns:a16="http://schemas.microsoft.com/office/drawing/2014/main" xmlns="" id="{702804EE-5908-409A-B654-937B845F61CB}"/>
                  </a:ext>
                </a:extLst>
              </p:cNvPr>
              <p:cNvSpPr/>
              <p:nvPr/>
            </p:nvSpPr>
            <p:spPr>
              <a:xfrm>
                <a:off x="7466759"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2" name="Freeform 1241">
                <a:extLst>
                  <a:ext uri="{FF2B5EF4-FFF2-40B4-BE49-F238E27FC236}">
                    <a16:creationId xmlns:a16="http://schemas.microsoft.com/office/drawing/2014/main" xmlns="" id="{06D1037A-E4B0-4608-9F75-95BFB1FD0849}"/>
                  </a:ext>
                </a:extLst>
              </p:cNvPr>
              <p:cNvSpPr/>
              <p:nvPr/>
            </p:nvSpPr>
            <p:spPr>
              <a:xfrm>
                <a:off x="754508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3" name="Oval 1242">
                <a:extLst>
                  <a:ext uri="{FF2B5EF4-FFF2-40B4-BE49-F238E27FC236}">
                    <a16:creationId xmlns:a16="http://schemas.microsoft.com/office/drawing/2014/main" xmlns="" id="{65373FA6-A0E1-44E4-B983-4654BE574B1F}"/>
                  </a:ext>
                </a:extLst>
              </p:cNvPr>
              <p:cNvSpPr/>
              <p:nvPr/>
            </p:nvSpPr>
            <p:spPr>
              <a:xfrm>
                <a:off x="739169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1" name="Group 121">
              <a:extLst>
                <a:ext uri="{FF2B5EF4-FFF2-40B4-BE49-F238E27FC236}">
                  <a16:creationId xmlns:a16="http://schemas.microsoft.com/office/drawing/2014/main" xmlns="" id="{032EF721-E1EE-45A1-9715-B26C85BE85A3}"/>
                </a:ext>
              </a:extLst>
            </p:cNvPr>
            <p:cNvGrpSpPr>
              <a:grpSpLocks/>
            </p:cNvGrpSpPr>
            <p:nvPr/>
          </p:nvGrpSpPr>
          <p:grpSpPr bwMode="auto">
            <a:xfrm flipV="1">
              <a:off x="4087634" y="459008"/>
              <a:ext cx="111196" cy="236972"/>
              <a:chOff x="7391400" y="1447800"/>
              <a:chExt cx="228600" cy="685800"/>
            </a:xfrm>
          </p:grpSpPr>
          <p:sp>
            <p:nvSpPr>
              <p:cNvPr id="1245" name="Freeform 1244">
                <a:extLst>
                  <a:ext uri="{FF2B5EF4-FFF2-40B4-BE49-F238E27FC236}">
                    <a16:creationId xmlns:a16="http://schemas.microsoft.com/office/drawing/2014/main" xmlns="" id="{300C617D-1B12-4444-98FF-A87A44773CA5}"/>
                  </a:ext>
                </a:extLst>
              </p:cNvPr>
              <p:cNvSpPr/>
              <p:nvPr/>
            </p:nvSpPr>
            <p:spPr>
              <a:xfrm>
                <a:off x="7466608"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6" name="Freeform 1245">
                <a:extLst>
                  <a:ext uri="{FF2B5EF4-FFF2-40B4-BE49-F238E27FC236}">
                    <a16:creationId xmlns:a16="http://schemas.microsoft.com/office/drawing/2014/main" xmlns="" id="{CCA412E1-11CB-440D-9EEA-970BBCCBA89E}"/>
                  </a:ext>
                </a:extLst>
              </p:cNvPr>
              <p:cNvSpPr/>
              <p:nvPr/>
            </p:nvSpPr>
            <p:spPr>
              <a:xfrm>
                <a:off x="7544933"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47" name="Oval 1246">
                <a:extLst>
                  <a:ext uri="{FF2B5EF4-FFF2-40B4-BE49-F238E27FC236}">
                    <a16:creationId xmlns:a16="http://schemas.microsoft.com/office/drawing/2014/main" xmlns="" id="{B3C4BDD5-53ED-4157-A909-82BF76F0D745}"/>
                  </a:ext>
                </a:extLst>
              </p:cNvPr>
              <p:cNvSpPr/>
              <p:nvPr/>
            </p:nvSpPr>
            <p:spPr>
              <a:xfrm>
                <a:off x="73915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2" name="Group 214">
              <a:extLst>
                <a:ext uri="{FF2B5EF4-FFF2-40B4-BE49-F238E27FC236}">
                  <a16:creationId xmlns:a16="http://schemas.microsoft.com/office/drawing/2014/main" xmlns="" id="{2297526D-2C0C-4C1B-9E4E-9DF9EADAAA5A}"/>
                </a:ext>
              </a:extLst>
            </p:cNvPr>
            <p:cNvGrpSpPr>
              <a:grpSpLocks/>
            </p:cNvGrpSpPr>
            <p:nvPr/>
          </p:nvGrpSpPr>
          <p:grpSpPr bwMode="auto">
            <a:xfrm flipV="1">
              <a:off x="4422491" y="458674"/>
              <a:ext cx="111125" cy="236537"/>
              <a:chOff x="7390349" y="1450023"/>
              <a:chExt cx="229814" cy="684540"/>
            </a:xfrm>
          </p:grpSpPr>
          <p:sp>
            <p:nvSpPr>
              <p:cNvPr id="1249" name="Freeform 1248">
                <a:extLst>
                  <a:ext uri="{FF2B5EF4-FFF2-40B4-BE49-F238E27FC236}">
                    <a16:creationId xmlns:a16="http://schemas.microsoft.com/office/drawing/2014/main" xmlns="" id="{48C4F1DA-5279-4478-ACC3-D47C75249A1D}"/>
                  </a:ext>
                </a:extLst>
              </p:cNvPr>
              <p:cNvSpPr/>
              <p:nvPr/>
            </p:nvSpPr>
            <p:spPr>
              <a:xfrm>
                <a:off x="7466206" y="1599381"/>
                <a:ext cx="55809"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1" name="Oval 1250">
                <a:extLst>
                  <a:ext uri="{FF2B5EF4-FFF2-40B4-BE49-F238E27FC236}">
                    <a16:creationId xmlns:a16="http://schemas.microsoft.com/office/drawing/2014/main" xmlns="" id="{2CED0187-BC48-435E-8E9B-F3D1274B4061}"/>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3" name="Group 224">
              <a:extLst>
                <a:ext uri="{FF2B5EF4-FFF2-40B4-BE49-F238E27FC236}">
                  <a16:creationId xmlns:a16="http://schemas.microsoft.com/office/drawing/2014/main" xmlns="" id="{3CD2123B-4431-4DD0-84D0-2EEB47655B35}"/>
                </a:ext>
              </a:extLst>
            </p:cNvPr>
            <p:cNvGrpSpPr>
              <a:grpSpLocks/>
            </p:cNvGrpSpPr>
            <p:nvPr/>
          </p:nvGrpSpPr>
          <p:grpSpPr bwMode="auto">
            <a:xfrm flipV="1">
              <a:off x="4208699" y="459008"/>
              <a:ext cx="110538" cy="236972"/>
              <a:chOff x="7391400" y="1447800"/>
              <a:chExt cx="228600" cy="685800"/>
            </a:xfrm>
          </p:grpSpPr>
          <p:sp>
            <p:nvSpPr>
              <p:cNvPr id="1253" name="Freeform 1252">
                <a:extLst>
                  <a:ext uri="{FF2B5EF4-FFF2-40B4-BE49-F238E27FC236}">
                    <a16:creationId xmlns:a16="http://schemas.microsoft.com/office/drawing/2014/main" xmlns="" id="{8E17AB3B-C07E-4CFE-BAC8-2ABA830ADC92}"/>
                  </a:ext>
                </a:extLst>
              </p:cNvPr>
              <p:cNvSpPr/>
              <p:nvPr/>
            </p:nvSpPr>
            <p:spPr>
              <a:xfrm>
                <a:off x="746619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4" name="Freeform 1253">
                <a:extLst>
                  <a:ext uri="{FF2B5EF4-FFF2-40B4-BE49-F238E27FC236}">
                    <a16:creationId xmlns:a16="http://schemas.microsoft.com/office/drawing/2014/main" xmlns="" id="{3BEA6CF8-317A-4077-B645-8D5EC02E2DA6}"/>
                  </a:ext>
                </a:extLst>
              </p:cNvPr>
              <p:cNvSpPr/>
              <p:nvPr/>
            </p:nvSpPr>
            <p:spPr>
              <a:xfrm>
                <a:off x="7544981"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5" name="Oval 1254">
                <a:extLst>
                  <a:ext uri="{FF2B5EF4-FFF2-40B4-BE49-F238E27FC236}">
                    <a16:creationId xmlns:a16="http://schemas.microsoft.com/office/drawing/2014/main" xmlns="" id="{AD470399-7464-4623-B127-CFB21232C793}"/>
                  </a:ext>
                </a:extLst>
              </p:cNvPr>
              <p:cNvSpPr/>
              <p:nvPr/>
            </p:nvSpPr>
            <p:spPr>
              <a:xfrm>
                <a:off x="739068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4" name="Group 254">
              <a:extLst>
                <a:ext uri="{FF2B5EF4-FFF2-40B4-BE49-F238E27FC236}">
                  <a16:creationId xmlns:a16="http://schemas.microsoft.com/office/drawing/2014/main" xmlns="" id="{6D663200-28F3-4B55-B211-FF0FFEBA6C12}"/>
                </a:ext>
              </a:extLst>
            </p:cNvPr>
            <p:cNvGrpSpPr>
              <a:grpSpLocks/>
            </p:cNvGrpSpPr>
            <p:nvPr/>
          </p:nvGrpSpPr>
          <p:grpSpPr bwMode="auto">
            <a:xfrm flipV="1">
              <a:off x="2743200" y="459008"/>
              <a:ext cx="111196" cy="236972"/>
              <a:chOff x="7391400" y="1447800"/>
              <a:chExt cx="228600" cy="685800"/>
            </a:xfrm>
          </p:grpSpPr>
          <p:sp>
            <p:nvSpPr>
              <p:cNvPr id="1257" name="Freeform 1256">
                <a:extLst>
                  <a:ext uri="{FF2B5EF4-FFF2-40B4-BE49-F238E27FC236}">
                    <a16:creationId xmlns:a16="http://schemas.microsoft.com/office/drawing/2014/main" xmlns="" id="{24623E2E-CA0E-4079-B960-2840C59CE1DE}"/>
                  </a:ext>
                </a:extLst>
              </p:cNvPr>
              <p:cNvSpPr/>
              <p:nvPr/>
            </p:nvSpPr>
            <p:spPr>
              <a:xfrm>
                <a:off x="746631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8" name="Freeform 1257">
                <a:extLst>
                  <a:ext uri="{FF2B5EF4-FFF2-40B4-BE49-F238E27FC236}">
                    <a16:creationId xmlns:a16="http://schemas.microsoft.com/office/drawing/2014/main" xmlns="" id="{8D5FC4A8-A04A-4499-95D8-DBAA2D8B7B2F}"/>
                  </a:ext>
                </a:extLst>
              </p:cNvPr>
              <p:cNvSpPr/>
              <p:nvPr/>
            </p:nvSpPr>
            <p:spPr>
              <a:xfrm>
                <a:off x="7544639"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59" name="Oval 1258">
                <a:extLst>
                  <a:ext uri="{FF2B5EF4-FFF2-40B4-BE49-F238E27FC236}">
                    <a16:creationId xmlns:a16="http://schemas.microsoft.com/office/drawing/2014/main" xmlns="" id="{33A74310-8D44-4CE0-A607-74CDA50A5A3B}"/>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5" name="Group 262">
              <a:extLst>
                <a:ext uri="{FF2B5EF4-FFF2-40B4-BE49-F238E27FC236}">
                  <a16:creationId xmlns:a16="http://schemas.microsoft.com/office/drawing/2014/main" xmlns="" id="{9306FECE-9121-4FEC-837A-3B96C7D65C1B}"/>
                </a:ext>
              </a:extLst>
            </p:cNvPr>
            <p:cNvGrpSpPr>
              <a:grpSpLocks/>
            </p:cNvGrpSpPr>
            <p:nvPr/>
          </p:nvGrpSpPr>
          <p:grpSpPr bwMode="auto">
            <a:xfrm flipV="1">
              <a:off x="2854396" y="459008"/>
              <a:ext cx="111196" cy="236972"/>
              <a:chOff x="7391400" y="1447800"/>
              <a:chExt cx="228600" cy="685800"/>
            </a:xfrm>
          </p:grpSpPr>
          <p:sp>
            <p:nvSpPr>
              <p:cNvPr id="1261" name="Freeform 1260">
                <a:extLst>
                  <a:ext uri="{FF2B5EF4-FFF2-40B4-BE49-F238E27FC236}">
                    <a16:creationId xmlns:a16="http://schemas.microsoft.com/office/drawing/2014/main" xmlns="" id="{A7811FF5-F40C-48BC-93BB-D2777621B675}"/>
                  </a:ext>
                </a:extLst>
              </p:cNvPr>
              <p:cNvSpPr/>
              <p:nvPr/>
            </p:nvSpPr>
            <p:spPr>
              <a:xfrm>
                <a:off x="746616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2" name="Freeform 1261">
                <a:extLst>
                  <a:ext uri="{FF2B5EF4-FFF2-40B4-BE49-F238E27FC236}">
                    <a16:creationId xmlns:a16="http://schemas.microsoft.com/office/drawing/2014/main" xmlns="" id="{E7D31854-2E42-45EC-AF89-1883C60E3384}"/>
                  </a:ext>
                </a:extLst>
              </p:cNvPr>
              <p:cNvSpPr/>
              <p:nvPr/>
            </p:nvSpPr>
            <p:spPr>
              <a:xfrm>
                <a:off x="754448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3" name="Oval 1262">
                <a:extLst>
                  <a:ext uri="{FF2B5EF4-FFF2-40B4-BE49-F238E27FC236}">
                    <a16:creationId xmlns:a16="http://schemas.microsoft.com/office/drawing/2014/main" xmlns="" id="{5D01F569-6D16-4BCE-A1EA-E621AA168F59}"/>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6" name="Group 270">
              <a:extLst>
                <a:ext uri="{FF2B5EF4-FFF2-40B4-BE49-F238E27FC236}">
                  <a16:creationId xmlns:a16="http://schemas.microsoft.com/office/drawing/2014/main" xmlns="" id="{2CD5CAE1-1A6C-4D89-B45A-AB2076FFACD2}"/>
                </a:ext>
              </a:extLst>
            </p:cNvPr>
            <p:cNvGrpSpPr>
              <a:grpSpLocks/>
            </p:cNvGrpSpPr>
            <p:nvPr/>
          </p:nvGrpSpPr>
          <p:grpSpPr bwMode="auto">
            <a:xfrm flipV="1">
              <a:off x="2965591" y="459008"/>
              <a:ext cx="110538" cy="236972"/>
              <a:chOff x="7391400" y="1447800"/>
              <a:chExt cx="228600" cy="685800"/>
            </a:xfrm>
          </p:grpSpPr>
          <p:sp>
            <p:nvSpPr>
              <p:cNvPr id="1265" name="Freeform 1264">
                <a:extLst>
                  <a:ext uri="{FF2B5EF4-FFF2-40B4-BE49-F238E27FC236}">
                    <a16:creationId xmlns:a16="http://schemas.microsoft.com/office/drawing/2014/main" xmlns="" id="{005591F9-8A68-4577-8371-EE3FB8261FAC}"/>
                  </a:ext>
                </a:extLst>
              </p:cNvPr>
              <p:cNvSpPr/>
              <p:nvPr/>
            </p:nvSpPr>
            <p:spPr>
              <a:xfrm>
                <a:off x="7466456"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6" name="Freeform 1265">
                <a:extLst>
                  <a:ext uri="{FF2B5EF4-FFF2-40B4-BE49-F238E27FC236}">
                    <a16:creationId xmlns:a16="http://schemas.microsoft.com/office/drawing/2014/main" xmlns="" id="{A79F4680-38C3-4AC7-AFAD-00710E75992D}"/>
                  </a:ext>
                </a:extLst>
              </p:cNvPr>
              <p:cNvSpPr/>
              <p:nvPr/>
            </p:nvSpPr>
            <p:spPr>
              <a:xfrm>
                <a:off x="7545248"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67" name="Oval 1266">
                <a:extLst>
                  <a:ext uri="{FF2B5EF4-FFF2-40B4-BE49-F238E27FC236}">
                    <a16:creationId xmlns:a16="http://schemas.microsoft.com/office/drawing/2014/main" xmlns="" id="{D3410ED9-C4FD-4067-A286-F87CEFB755A2}"/>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7" name="Group 278">
              <a:extLst>
                <a:ext uri="{FF2B5EF4-FFF2-40B4-BE49-F238E27FC236}">
                  <a16:creationId xmlns:a16="http://schemas.microsoft.com/office/drawing/2014/main" xmlns="" id="{225CEF7E-674D-4D3E-87F2-4D1719228641}"/>
                </a:ext>
              </a:extLst>
            </p:cNvPr>
            <p:cNvGrpSpPr>
              <a:grpSpLocks/>
            </p:cNvGrpSpPr>
            <p:nvPr/>
          </p:nvGrpSpPr>
          <p:grpSpPr bwMode="auto">
            <a:xfrm flipV="1">
              <a:off x="3185351" y="459008"/>
              <a:ext cx="111196" cy="236972"/>
              <a:chOff x="7391400" y="1447800"/>
              <a:chExt cx="228600" cy="685800"/>
            </a:xfrm>
          </p:grpSpPr>
          <p:sp>
            <p:nvSpPr>
              <p:cNvPr id="1269" name="Freeform 1268">
                <a:extLst>
                  <a:ext uri="{FF2B5EF4-FFF2-40B4-BE49-F238E27FC236}">
                    <a16:creationId xmlns:a16="http://schemas.microsoft.com/office/drawing/2014/main" xmlns="" id="{0781DC25-B02D-4B3D-8269-B30959A3AF57}"/>
                  </a:ext>
                </a:extLst>
              </p:cNvPr>
              <p:cNvSpPr/>
              <p:nvPr/>
            </p:nvSpPr>
            <p:spPr>
              <a:xfrm>
                <a:off x="7467854"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0" name="Freeform 1269">
                <a:extLst>
                  <a:ext uri="{FF2B5EF4-FFF2-40B4-BE49-F238E27FC236}">
                    <a16:creationId xmlns:a16="http://schemas.microsoft.com/office/drawing/2014/main" xmlns="" id="{72253019-28DC-4BC3-8167-3794B5255B5C}"/>
                  </a:ext>
                </a:extLst>
              </p:cNvPr>
              <p:cNvSpPr/>
              <p:nvPr/>
            </p:nvSpPr>
            <p:spPr>
              <a:xfrm>
                <a:off x="7546179" y="1599383"/>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1" name="Oval 1270">
                <a:extLst>
                  <a:ext uri="{FF2B5EF4-FFF2-40B4-BE49-F238E27FC236}">
                    <a16:creationId xmlns:a16="http://schemas.microsoft.com/office/drawing/2014/main" xmlns="" id="{88452324-00C3-4FB4-87BD-4FF5F8A6ACDE}"/>
                  </a:ext>
                </a:extLst>
              </p:cNvPr>
              <p:cNvSpPr/>
              <p:nvPr/>
            </p:nvSpPr>
            <p:spPr>
              <a:xfrm>
                <a:off x="739279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8" name="Group 329">
              <a:extLst>
                <a:ext uri="{FF2B5EF4-FFF2-40B4-BE49-F238E27FC236}">
                  <a16:creationId xmlns:a16="http://schemas.microsoft.com/office/drawing/2014/main" xmlns="" id="{E1230574-62AA-4306-BE56-25781D438D08}"/>
                </a:ext>
              </a:extLst>
            </p:cNvPr>
            <p:cNvGrpSpPr>
              <a:grpSpLocks/>
            </p:cNvGrpSpPr>
            <p:nvPr/>
          </p:nvGrpSpPr>
          <p:grpSpPr bwMode="auto">
            <a:xfrm flipV="1">
              <a:off x="3076130" y="459008"/>
              <a:ext cx="111196" cy="236972"/>
              <a:chOff x="7391400" y="1447800"/>
              <a:chExt cx="228600" cy="685800"/>
            </a:xfrm>
          </p:grpSpPr>
          <p:sp>
            <p:nvSpPr>
              <p:cNvPr id="1273" name="Freeform 1272">
                <a:extLst>
                  <a:ext uri="{FF2B5EF4-FFF2-40B4-BE49-F238E27FC236}">
                    <a16:creationId xmlns:a16="http://schemas.microsoft.com/office/drawing/2014/main" xmlns="" id="{F70BB2C9-7C6C-4BC6-8EB6-6843FF5A9964}"/>
                  </a:ext>
                </a:extLst>
              </p:cNvPr>
              <p:cNvSpPr/>
              <p:nvPr/>
            </p:nvSpPr>
            <p:spPr>
              <a:xfrm>
                <a:off x="746721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4" name="Freeform 1273">
                <a:extLst>
                  <a:ext uri="{FF2B5EF4-FFF2-40B4-BE49-F238E27FC236}">
                    <a16:creationId xmlns:a16="http://schemas.microsoft.com/office/drawing/2014/main" xmlns="" id="{F1813196-DE40-482E-9EB6-EAFAB1B3B505}"/>
                  </a:ext>
                </a:extLst>
              </p:cNvPr>
              <p:cNvSpPr/>
              <p:nvPr/>
            </p:nvSpPr>
            <p:spPr>
              <a:xfrm>
                <a:off x="754553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5" name="Oval 1274">
                <a:extLst>
                  <a:ext uri="{FF2B5EF4-FFF2-40B4-BE49-F238E27FC236}">
                    <a16:creationId xmlns:a16="http://schemas.microsoft.com/office/drawing/2014/main" xmlns="" id="{C260B037-08A8-445C-B036-E1A90E033081}"/>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59" name="Group 254">
              <a:extLst>
                <a:ext uri="{FF2B5EF4-FFF2-40B4-BE49-F238E27FC236}">
                  <a16:creationId xmlns:a16="http://schemas.microsoft.com/office/drawing/2014/main" xmlns="" id="{42447BD8-E5C9-4670-AC3C-5475373263FC}"/>
                </a:ext>
              </a:extLst>
            </p:cNvPr>
            <p:cNvGrpSpPr>
              <a:grpSpLocks/>
            </p:cNvGrpSpPr>
            <p:nvPr/>
          </p:nvGrpSpPr>
          <p:grpSpPr bwMode="auto">
            <a:xfrm flipV="1">
              <a:off x="3308803" y="459008"/>
              <a:ext cx="111196" cy="236972"/>
              <a:chOff x="7391400" y="1447800"/>
              <a:chExt cx="228600" cy="685800"/>
            </a:xfrm>
          </p:grpSpPr>
          <p:sp>
            <p:nvSpPr>
              <p:cNvPr id="1277" name="Freeform 1276">
                <a:extLst>
                  <a:ext uri="{FF2B5EF4-FFF2-40B4-BE49-F238E27FC236}">
                    <a16:creationId xmlns:a16="http://schemas.microsoft.com/office/drawing/2014/main" xmlns="" id="{B915BA5A-5063-4F69-A61C-A0791A88092F}"/>
                  </a:ext>
                </a:extLst>
              </p:cNvPr>
              <p:cNvSpPr/>
              <p:nvPr/>
            </p:nvSpPr>
            <p:spPr>
              <a:xfrm>
                <a:off x="7465352"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8" name="Freeform 1277">
                <a:extLst>
                  <a:ext uri="{FF2B5EF4-FFF2-40B4-BE49-F238E27FC236}">
                    <a16:creationId xmlns:a16="http://schemas.microsoft.com/office/drawing/2014/main" xmlns="" id="{E19D167D-7908-496B-92D4-5189CA3F8204}"/>
                  </a:ext>
                </a:extLst>
              </p:cNvPr>
              <p:cNvSpPr/>
              <p:nvPr/>
            </p:nvSpPr>
            <p:spPr>
              <a:xfrm>
                <a:off x="7543677"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79" name="Oval 1278">
                <a:extLst>
                  <a:ext uri="{FF2B5EF4-FFF2-40B4-BE49-F238E27FC236}">
                    <a16:creationId xmlns:a16="http://schemas.microsoft.com/office/drawing/2014/main" xmlns="" id="{CF3BF55D-DDA1-4982-B2A4-7691F7811FA6}"/>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0" name="Group 262">
              <a:extLst>
                <a:ext uri="{FF2B5EF4-FFF2-40B4-BE49-F238E27FC236}">
                  <a16:creationId xmlns:a16="http://schemas.microsoft.com/office/drawing/2014/main" xmlns="" id="{70A1A88B-8351-4750-88AA-8AF4D5376B01}"/>
                </a:ext>
              </a:extLst>
            </p:cNvPr>
            <p:cNvGrpSpPr>
              <a:grpSpLocks/>
            </p:cNvGrpSpPr>
            <p:nvPr/>
          </p:nvGrpSpPr>
          <p:grpSpPr bwMode="auto">
            <a:xfrm flipV="1">
              <a:off x="3419999" y="459008"/>
              <a:ext cx="111196" cy="236972"/>
              <a:chOff x="7391400" y="1447800"/>
              <a:chExt cx="228600" cy="685800"/>
            </a:xfrm>
          </p:grpSpPr>
          <p:sp>
            <p:nvSpPr>
              <p:cNvPr id="1281" name="Freeform 1280">
                <a:extLst>
                  <a:ext uri="{FF2B5EF4-FFF2-40B4-BE49-F238E27FC236}">
                    <a16:creationId xmlns:a16="http://schemas.microsoft.com/office/drawing/2014/main" xmlns="" id="{896D2A8F-C6BE-4DAE-B36C-2CB8BE11EBBC}"/>
                  </a:ext>
                </a:extLst>
              </p:cNvPr>
              <p:cNvSpPr/>
              <p:nvPr/>
            </p:nvSpPr>
            <p:spPr>
              <a:xfrm>
                <a:off x="7465200"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2" name="Freeform 1281">
                <a:extLst>
                  <a:ext uri="{FF2B5EF4-FFF2-40B4-BE49-F238E27FC236}">
                    <a16:creationId xmlns:a16="http://schemas.microsoft.com/office/drawing/2014/main" xmlns="" id="{92416698-A91C-4CDA-8AAE-3EC8F51B8D78}"/>
                  </a:ext>
                </a:extLst>
              </p:cNvPr>
              <p:cNvSpPr/>
              <p:nvPr/>
            </p:nvSpPr>
            <p:spPr>
              <a:xfrm>
                <a:off x="7543525"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3" name="Oval 1282">
                <a:extLst>
                  <a:ext uri="{FF2B5EF4-FFF2-40B4-BE49-F238E27FC236}">
                    <a16:creationId xmlns:a16="http://schemas.microsoft.com/office/drawing/2014/main" xmlns="" id="{5A731C12-EE4D-45C4-913A-0CDF5A719577}"/>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1" name="Group 270">
              <a:extLst>
                <a:ext uri="{FF2B5EF4-FFF2-40B4-BE49-F238E27FC236}">
                  <a16:creationId xmlns:a16="http://schemas.microsoft.com/office/drawing/2014/main" xmlns="" id="{C06F5903-6316-4916-9075-DE5DC795BE7D}"/>
                </a:ext>
              </a:extLst>
            </p:cNvPr>
            <p:cNvGrpSpPr>
              <a:grpSpLocks/>
            </p:cNvGrpSpPr>
            <p:nvPr/>
          </p:nvGrpSpPr>
          <p:grpSpPr bwMode="auto">
            <a:xfrm flipV="1">
              <a:off x="3531194" y="459008"/>
              <a:ext cx="110538" cy="236972"/>
              <a:chOff x="7391400" y="1447800"/>
              <a:chExt cx="228600" cy="685800"/>
            </a:xfrm>
          </p:grpSpPr>
          <p:sp>
            <p:nvSpPr>
              <p:cNvPr id="1285" name="Freeform 1284">
                <a:extLst>
                  <a:ext uri="{FF2B5EF4-FFF2-40B4-BE49-F238E27FC236}">
                    <a16:creationId xmlns:a16="http://schemas.microsoft.com/office/drawing/2014/main" xmlns="" id="{25CC772C-5057-48F5-A1CB-5489EB1BEDD4}"/>
                  </a:ext>
                </a:extLst>
              </p:cNvPr>
              <p:cNvSpPr/>
              <p:nvPr/>
            </p:nvSpPr>
            <p:spPr>
              <a:xfrm>
                <a:off x="7468770" y="1599383"/>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6" name="Freeform 1285">
                <a:extLst>
                  <a:ext uri="{FF2B5EF4-FFF2-40B4-BE49-F238E27FC236}">
                    <a16:creationId xmlns:a16="http://schemas.microsoft.com/office/drawing/2014/main" xmlns="" id="{689B9FC6-42CF-4B9F-8EDC-3BB3F221CEFF}"/>
                  </a:ext>
                </a:extLst>
              </p:cNvPr>
              <p:cNvSpPr/>
              <p:nvPr/>
            </p:nvSpPr>
            <p:spPr>
              <a:xfrm>
                <a:off x="7544280" y="1599383"/>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87" name="Oval 1286">
                <a:extLst>
                  <a:ext uri="{FF2B5EF4-FFF2-40B4-BE49-F238E27FC236}">
                    <a16:creationId xmlns:a16="http://schemas.microsoft.com/office/drawing/2014/main" xmlns="" id="{8ED221D5-091B-4E08-8F0B-6BF661755346}"/>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2" name="Group 329">
              <a:extLst>
                <a:ext uri="{FF2B5EF4-FFF2-40B4-BE49-F238E27FC236}">
                  <a16:creationId xmlns:a16="http://schemas.microsoft.com/office/drawing/2014/main" xmlns="" id="{183F67B4-1006-4F1B-8868-0DAE780574B7}"/>
                </a:ext>
              </a:extLst>
            </p:cNvPr>
            <p:cNvGrpSpPr>
              <a:grpSpLocks/>
            </p:cNvGrpSpPr>
            <p:nvPr/>
          </p:nvGrpSpPr>
          <p:grpSpPr bwMode="auto">
            <a:xfrm flipV="1">
              <a:off x="3641732" y="459008"/>
              <a:ext cx="111196" cy="236972"/>
              <a:chOff x="7391400" y="1447800"/>
              <a:chExt cx="228600" cy="685800"/>
            </a:xfrm>
          </p:grpSpPr>
          <p:sp>
            <p:nvSpPr>
              <p:cNvPr id="1289" name="Freeform 1288">
                <a:extLst>
                  <a:ext uri="{FF2B5EF4-FFF2-40B4-BE49-F238E27FC236}">
                    <a16:creationId xmlns:a16="http://schemas.microsoft.com/office/drawing/2014/main" xmlns="" id="{0CD12CE1-91D1-47A2-B539-11797FD01983}"/>
                  </a:ext>
                </a:extLst>
              </p:cNvPr>
              <p:cNvSpPr/>
              <p:nvPr/>
            </p:nvSpPr>
            <p:spPr>
              <a:xfrm>
                <a:off x="7466251" y="1599383"/>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0" name="Freeform 1289">
                <a:extLst>
                  <a:ext uri="{FF2B5EF4-FFF2-40B4-BE49-F238E27FC236}">
                    <a16:creationId xmlns:a16="http://schemas.microsoft.com/office/drawing/2014/main" xmlns="" id="{58C00F44-7DFD-484B-9D14-1BD42C6B2D4A}"/>
                  </a:ext>
                </a:extLst>
              </p:cNvPr>
              <p:cNvSpPr/>
              <p:nvPr/>
            </p:nvSpPr>
            <p:spPr>
              <a:xfrm>
                <a:off x="7544576" y="1599383"/>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1" name="Oval 1290">
                <a:extLst>
                  <a:ext uri="{FF2B5EF4-FFF2-40B4-BE49-F238E27FC236}">
                    <a16:creationId xmlns:a16="http://schemas.microsoft.com/office/drawing/2014/main" xmlns="" id="{2A1533FD-8A1D-4A80-99C7-BC7F5C4C041C}"/>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3" name="Group 22">
              <a:extLst>
                <a:ext uri="{FF2B5EF4-FFF2-40B4-BE49-F238E27FC236}">
                  <a16:creationId xmlns:a16="http://schemas.microsoft.com/office/drawing/2014/main" xmlns="" id="{DE18DF09-BD53-4BF7-B37D-9380E09D22C8}"/>
                </a:ext>
              </a:extLst>
            </p:cNvPr>
            <p:cNvGrpSpPr>
              <a:grpSpLocks/>
            </p:cNvGrpSpPr>
            <p:nvPr/>
          </p:nvGrpSpPr>
          <p:grpSpPr bwMode="auto">
            <a:xfrm flipV="1">
              <a:off x="0" y="153147"/>
              <a:ext cx="9302506" cy="238033"/>
              <a:chOff x="0" y="-457200"/>
              <a:chExt cx="9302506" cy="238033"/>
            </a:xfrm>
          </p:grpSpPr>
          <p:grpSp>
            <p:nvGrpSpPr>
              <p:cNvPr id="70964" name="Group 57">
                <a:extLst>
                  <a:ext uri="{FF2B5EF4-FFF2-40B4-BE49-F238E27FC236}">
                    <a16:creationId xmlns:a16="http://schemas.microsoft.com/office/drawing/2014/main" xmlns="" id="{407D7992-1CC8-4D30-86A5-3C6EFACFAB0B}"/>
                  </a:ext>
                </a:extLst>
              </p:cNvPr>
              <p:cNvGrpSpPr>
                <a:grpSpLocks/>
              </p:cNvGrpSpPr>
              <p:nvPr/>
            </p:nvGrpSpPr>
            <p:grpSpPr bwMode="auto">
              <a:xfrm flipV="1">
                <a:off x="2528888" y="-456139"/>
                <a:ext cx="110538" cy="236972"/>
                <a:chOff x="7391400" y="1447800"/>
                <a:chExt cx="228600" cy="685800"/>
              </a:xfrm>
            </p:grpSpPr>
            <p:sp>
              <p:nvSpPr>
                <p:cNvPr id="1298" name="Freeform 1297">
                  <a:extLst>
                    <a:ext uri="{FF2B5EF4-FFF2-40B4-BE49-F238E27FC236}">
                      <a16:creationId xmlns:a16="http://schemas.microsoft.com/office/drawing/2014/main" xmlns="" id="{8F92C143-23AD-4C89-A679-F057C9245001}"/>
                    </a:ext>
                  </a:extLst>
                </p:cNvPr>
                <p:cNvSpPr/>
                <p:nvPr/>
              </p:nvSpPr>
              <p:spPr>
                <a:xfrm>
                  <a:off x="746677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9" name="Freeform 1298">
                  <a:extLst>
                    <a:ext uri="{FF2B5EF4-FFF2-40B4-BE49-F238E27FC236}">
                      <a16:creationId xmlns:a16="http://schemas.microsoft.com/office/drawing/2014/main" xmlns="" id="{37548CC7-1E59-4C4B-8673-CE39F5EA4729}"/>
                    </a:ext>
                  </a:extLst>
                </p:cNvPr>
                <p:cNvSpPr/>
                <p:nvPr/>
              </p:nvSpPr>
              <p:spPr>
                <a:xfrm>
                  <a:off x="754228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0" name="Oval 1299">
                  <a:extLst>
                    <a:ext uri="{FF2B5EF4-FFF2-40B4-BE49-F238E27FC236}">
                      <a16:creationId xmlns:a16="http://schemas.microsoft.com/office/drawing/2014/main" xmlns="" id="{B42BD9BB-6BF2-40A3-BAC5-931205541552}"/>
                    </a:ext>
                  </a:extLst>
                </p:cNvPr>
                <p:cNvSpPr/>
                <p:nvPr/>
              </p:nvSpPr>
              <p:spPr>
                <a:xfrm>
                  <a:off x="7391264"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5" name="Group 73">
                <a:extLst>
                  <a:ext uri="{FF2B5EF4-FFF2-40B4-BE49-F238E27FC236}">
                    <a16:creationId xmlns:a16="http://schemas.microsoft.com/office/drawing/2014/main" xmlns="" id="{A521F071-A562-4C5F-999F-68DFBB11431E}"/>
                  </a:ext>
                </a:extLst>
              </p:cNvPr>
              <p:cNvGrpSpPr>
                <a:grpSpLocks/>
              </p:cNvGrpSpPr>
              <p:nvPr/>
            </p:nvGrpSpPr>
            <p:grpSpPr bwMode="auto">
              <a:xfrm flipV="1">
                <a:off x="4470443" y="-456139"/>
                <a:ext cx="111196" cy="236972"/>
                <a:chOff x="7391400" y="1447800"/>
                <a:chExt cx="228600" cy="685800"/>
              </a:xfrm>
            </p:grpSpPr>
            <p:sp>
              <p:nvSpPr>
                <p:cNvPr id="1302" name="Freeform 1301">
                  <a:extLst>
                    <a:ext uri="{FF2B5EF4-FFF2-40B4-BE49-F238E27FC236}">
                      <a16:creationId xmlns:a16="http://schemas.microsoft.com/office/drawing/2014/main" xmlns="" id="{F4F89099-9C7F-4EE8-8ACE-787B846FE440}"/>
                    </a:ext>
                  </a:extLst>
                </p:cNvPr>
                <p:cNvSpPr/>
                <p:nvPr/>
              </p:nvSpPr>
              <p:spPr>
                <a:xfrm>
                  <a:off x="746613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3" name="Freeform 1302">
                  <a:extLst>
                    <a:ext uri="{FF2B5EF4-FFF2-40B4-BE49-F238E27FC236}">
                      <a16:creationId xmlns:a16="http://schemas.microsoft.com/office/drawing/2014/main" xmlns="" id="{2FF8EBE3-2CB9-4248-8592-D1110B46A334}"/>
                    </a:ext>
                  </a:extLst>
                </p:cNvPr>
                <p:cNvSpPr/>
                <p:nvPr/>
              </p:nvSpPr>
              <p:spPr>
                <a:xfrm>
                  <a:off x="754445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4" name="Oval 1303">
                  <a:extLst>
                    <a:ext uri="{FF2B5EF4-FFF2-40B4-BE49-F238E27FC236}">
                      <a16:creationId xmlns:a16="http://schemas.microsoft.com/office/drawing/2014/main" xmlns="" id="{18065494-B93F-4D41-8A11-BA834350A092}"/>
                    </a:ext>
                  </a:extLst>
                </p:cNvPr>
                <p:cNvSpPr/>
                <p:nvPr/>
              </p:nvSpPr>
              <p:spPr>
                <a:xfrm>
                  <a:off x="739107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6" name="Group 81">
                <a:extLst>
                  <a:ext uri="{FF2B5EF4-FFF2-40B4-BE49-F238E27FC236}">
                    <a16:creationId xmlns:a16="http://schemas.microsoft.com/office/drawing/2014/main" xmlns="" id="{7F832C6F-1A95-4422-BBF0-9D41295D0BF6}"/>
                  </a:ext>
                </a:extLst>
              </p:cNvPr>
              <p:cNvGrpSpPr>
                <a:grpSpLocks/>
              </p:cNvGrpSpPr>
              <p:nvPr/>
            </p:nvGrpSpPr>
            <p:grpSpPr bwMode="auto">
              <a:xfrm flipV="1">
                <a:off x="4581639" y="-456139"/>
                <a:ext cx="111196" cy="236972"/>
                <a:chOff x="7391400" y="1447800"/>
                <a:chExt cx="228600" cy="685800"/>
              </a:xfrm>
            </p:grpSpPr>
            <p:sp>
              <p:nvSpPr>
                <p:cNvPr id="1306" name="Freeform 1305">
                  <a:extLst>
                    <a:ext uri="{FF2B5EF4-FFF2-40B4-BE49-F238E27FC236}">
                      <a16:creationId xmlns:a16="http://schemas.microsoft.com/office/drawing/2014/main" xmlns="" id="{72158254-CD43-4482-BF5E-37B40A9CFFDC}"/>
                    </a:ext>
                  </a:extLst>
                </p:cNvPr>
                <p:cNvSpPr/>
                <p:nvPr/>
              </p:nvSpPr>
              <p:spPr>
                <a:xfrm>
                  <a:off x="74659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7" name="Freeform 1306">
                  <a:extLst>
                    <a:ext uri="{FF2B5EF4-FFF2-40B4-BE49-F238E27FC236}">
                      <a16:creationId xmlns:a16="http://schemas.microsoft.com/office/drawing/2014/main" xmlns="" id="{271A3CD0-29C2-46CA-A2E6-74ED60B16AE9}"/>
                    </a:ext>
                  </a:extLst>
                </p:cNvPr>
                <p:cNvSpPr/>
                <p:nvPr/>
              </p:nvSpPr>
              <p:spPr>
                <a:xfrm>
                  <a:off x="754430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08" name="Oval 1307">
                  <a:extLst>
                    <a:ext uri="{FF2B5EF4-FFF2-40B4-BE49-F238E27FC236}">
                      <a16:creationId xmlns:a16="http://schemas.microsoft.com/office/drawing/2014/main" xmlns="" id="{FFA990CD-2304-493E-996B-E7A62729D9B3}"/>
                    </a:ext>
                  </a:extLst>
                </p:cNvPr>
                <p:cNvSpPr/>
                <p:nvPr/>
              </p:nvSpPr>
              <p:spPr>
                <a:xfrm>
                  <a:off x="739091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7" name="Group 89">
                <a:extLst>
                  <a:ext uri="{FF2B5EF4-FFF2-40B4-BE49-F238E27FC236}">
                    <a16:creationId xmlns:a16="http://schemas.microsoft.com/office/drawing/2014/main" xmlns="" id="{B7A4F42A-C5D2-4B9E-AD5F-0FD6965C4B49}"/>
                  </a:ext>
                </a:extLst>
              </p:cNvPr>
              <p:cNvGrpSpPr>
                <a:grpSpLocks/>
              </p:cNvGrpSpPr>
              <p:nvPr/>
            </p:nvGrpSpPr>
            <p:grpSpPr bwMode="auto">
              <a:xfrm flipV="1">
                <a:off x="4692835" y="-456139"/>
                <a:ext cx="110538" cy="236972"/>
                <a:chOff x="7391400" y="1447800"/>
                <a:chExt cx="228600" cy="685800"/>
              </a:xfrm>
            </p:grpSpPr>
            <p:sp>
              <p:nvSpPr>
                <p:cNvPr id="1310" name="Freeform 1309">
                  <a:extLst>
                    <a:ext uri="{FF2B5EF4-FFF2-40B4-BE49-F238E27FC236}">
                      <a16:creationId xmlns:a16="http://schemas.microsoft.com/office/drawing/2014/main" xmlns="" id="{5E646FDD-C000-41BE-A52E-92A63112F9C7}"/>
                    </a:ext>
                  </a:extLst>
                </p:cNvPr>
                <p:cNvSpPr/>
                <p:nvPr/>
              </p:nvSpPr>
              <p:spPr>
                <a:xfrm>
                  <a:off x="746627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1" name="Freeform 1310">
                  <a:extLst>
                    <a:ext uri="{FF2B5EF4-FFF2-40B4-BE49-F238E27FC236}">
                      <a16:creationId xmlns:a16="http://schemas.microsoft.com/office/drawing/2014/main" xmlns="" id="{EF1C5492-2B3D-4938-85FD-2F44B0D41829}"/>
                    </a:ext>
                  </a:extLst>
                </p:cNvPr>
                <p:cNvSpPr/>
                <p:nvPr/>
              </p:nvSpPr>
              <p:spPr>
                <a:xfrm>
                  <a:off x="7545064"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2" name="Oval 1311">
                  <a:extLst>
                    <a:ext uri="{FF2B5EF4-FFF2-40B4-BE49-F238E27FC236}">
                      <a16:creationId xmlns:a16="http://schemas.microsoft.com/office/drawing/2014/main" xmlns="" id="{62C77840-EB70-4D7D-839A-0002B14374E9}"/>
                    </a:ext>
                  </a:extLst>
                </p:cNvPr>
                <p:cNvSpPr/>
                <p:nvPr/>
              </p:nvSpPr>
              <p:spPr>
                <a:xfrm>
                  <a:off x="739076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8" name="Group 97">
                <a:extLst>
                  <a:ext uri="{FF2B5EF4-FFF2-40B4-BE49-F238E27FC236}">
                    <a16:creationId xmlns:a16="http://schemas.microsoft.com/office/drawing/2014/main" xmlns="" id="{1D2B056F-BEB6-40F4-A9A0-A0B2C032D813}"/>
                  </a:ext>
                </a:extLst>
              </p:cNvPr>
              <p:cNvGrpSpPr>
                <a:grpSpLocks/>
              </p:cNvGrpSpPr>
              <p:nvPr/>
            </p:nvGrpSpPr>
            <p:grpSpPr bwMode="auto">
              <a:xfrm flipV="1">
                <a:off x="1978654" y="-456139"/>
                <a:ext cx="111196" cy="236972"/>
                <a:chOff x="7391400" y="1447800"/>
                <a:chExt cx="228600" cy="685800"/>
              </a:xfrm>
            </p:grpSpPr>
            <p:sp>
              <p:nvSpPr>
                <p:cNvPr id="1314" name="Freeform 1313">
                  <a:extLst>
                    <a:ext uri="{FF2B5EF4-FFF2-40B4-BE49-F238E27FC236}">
                      <a16:creationId xmlns:a16="http://schemas.microsoft.com/office/drawing/2014/main" xmlns="" id="{94154146-F294-4B42-A894-12D6FCA6A528}"/>
                    </a:ext>
                  </a:extLst>
                </p:cNvPr>
                <p:cNvSpPr/>
                <p:nvPr/>
              </p:nvSpPr>
              <p:spPr>
                <a:xfrm>
                  <a:off x="746506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5" name="Freeform 1314">
                  <a:extLst>
                    <a:ext uri="{FF2B5EF4-FFF2-40B4-BE49-F238E27FC236}">
                      <a16:creationId xmlns:a16="http://schemas.microsoft.com/office/drawing/2014/main" xmlns="" id="{0B265586-1F24-4206-B98C-D1912EEDB132}"/>
                    </a:ext>
                  </a:extLst>
                </p:cNvPr>
                <p:cNvSpPr/>
                <p:nvPr/>
              </p:nvSpPr>
              <p:spPr>
                <a:xfrm>
                  <a:off x="754338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6" name="Oval 1315">
                  <a:extLst>
                    <a:ext uri="{FF2B5EF4-FFF2-40B4-BE49-F238E27FC236}">
                      <a16:creationId xmlns:a16="http://schemas.microsoft.com/office/drawing/2014/main" xmlns="" id="{BC616112-FCC1-4C84-81B9-7731E3A73FB3}"/>
                    </a:ext>
                  </a:extLst>
                </p:cNvPr>
                <p:cNvSpPr/>
                <p:nvPr/>
              </p:nvSpPr>
              <p:spPr>
                <a:xfrm>
                  <a:off x="73900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69" name="Group 105">
                <a:extLst>
                  <a:ext uri="{FF2B5EF4-FFF2-40B4-BE49-F238E27FC236}">
                    <a16:creationId xmlns:a16="http://schemas.microsoft.com/office/drawing/2014/main" xmlns="" id="{85B3D2B5-4E44-4FBA-80F9-F1AA27EB1293}"/>
                  </a:ext>
                </a:extLst>
              </p:cNvPr>
              <p:cNvGrpSpPr>
                <a:grpSpLocks/>
              </p:cNvGrpSpPr>
              <p:nvPr/>
            </p:nvGrpSpPr>
            <p:grpSpPr bwMode="auto">
              <a:xfrm flipV="1">
                <a:off x="2089850" y="-456139"/>
                <a:ext cx="110538" cy="236972"/>
                <a:chOff x="7391400" y="1447800"/>
                <a:chExt cx="228600" cy="685800"/>
              </a:xfrm>
            </p:grpSpPr>
            <p:sp>
              <p:nvSpPr>
                <p:cNvPr id="1318" name="Freeform 1317">
                  <a:extLst>
                    <a:ext uri="{FF2B5EF4-FFF2-40B4-BE49-F238E27FC236}">
                      <a16:creationId xmlns:a16="http://schemas.microsoft.com/office/drawing/2014/main" xmlns="" id="{A0873896-C061-4EB9-82B4-50E77638E49D}"/>
                    </a:ext>
                  </a:extLst>
                </p:cNvPr>
                <p:cNvSpPr/>
                <p:nvPr/>
              </p:nvSpPr>
              <p:spPr>
                <a:xfrm>
                  <a:off x="74653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19" name="Freeform 1318">
                  <a:extLst>
                    <a:ext uri="{FF2B5EF4-FFF2-40B4-BE49-F238E27FC236}">
                      <a16:creationId xmlns:a16="http://schemas.microsoft.com/office/drawing/2014/main" xmlns="" id="{54ECB001-6336-48AF-A72A-8D9DCF8D5496}"/>
                    </a:ext>
                  </a:extLst>
                </p:cNvPr>
                <p:cNvSpPr/>
                <p:nvPr/>
              </p:nvSpPr>
              <p:spPr>
                <a:xfrm>
                  <a:off x="754413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0" name="Oval 1319">
                  <a:extLst>
                    <a:ext uri="{FF2B5EF4-FFF2-40B4-BE49-F238E27FC236}">
                      <a16:creationId xmlns:a16="http://schemas.microsoft.com/office/drawing/2014/main" xmlns="" id="{7C3EE14A-A25E-4BBD-A37A-B671C35B27C8}"/>
                    </a:ext>
                  </a:extLst>
                </p:cNvPr>
                <p:cNvSpPr/>
                <p:nvPr/>
              </p:nvSpPr>
              <p:spPr>
                <a:xfrm>
                  <a:off x="738983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0" name="Group 113">
                <a:extLst>
                  <a:ext uri="{FF2B5EF4-FFF2-40B4-BE49-F238E27FC236}">
                    <a16:creationId xmlns:a16="http://schemas.microsoft.com/office/drawing/2014/main" xmlns="" id="{027B40F8-E01E-485D-A7FC-F43396577453}"/>
                  </a:ext>
                </a:extLst>
              </p:cNvPr>
              <p:cNvGrpSpPr>
                <a:grpSpLocks/>
              </p:cNvGrpSpPr>
              <p:nvPr/>
            </p:nvGrpSpPr>
            <p:grpSpPr bwMode="auto">
              <a:xfrm flipV="1">
                <a:off x="2200388" y="-456139"/>
                <a:ext cx="111196" cy="236972"/>
                <a:chOff x="7391400" y="1447800"/>
                <a:chExt cx="228600" cy="685800"/>
              </a:xfrm>
            </p:grpSpPr>
            <p:sp>
              <p:nvSpPr>
                <p:cNvPr id="1322" name="Freeform 1321">
                  <a:extLst>
                    <a:ext uri="{FF2B5EF4-FFF2-40B4-BE49-F238E27FC236}">
                      <a16:creationId xmlns:a16="http://schemas.microsoft.com/office/drawing/2014/main" xmlns="" id="{F2ED5D40-23D6-4A8A-82C1-1ACD3C5CD7B7}"/>
                    </a:ext>
                  </a:extLst>
                </p:cNvPr>
                <p:cNvSpPr/>
                <p:nvPr/>
              </p:nvSpPr>
              <p:spPr>
                <a:xfrm>
                  <a:off x="746611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3" name="Freeform 1322">
                  <a:extLst>
                    <a:ext uri="{FF2B5EF4-FFF2-40B4-BE49-F238E27FC236}">
                      <a16:creationId xmlns:a16="http://schemas.microsoft.com/office/drawing/2014/main" xmlns="" id="{C9F40EC9-FFF4-4477-BCBF-1FE04C31DAAA}"/>
                    </a:ext>
                  </a:extLst>
                </p:cNvPr>
                <p:cNvSpPr/>
                <p:nvPr/>
              </p:nvSpPr>
              <p:spPr>
                <a:xfrm>
                  <a:off x="754443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4" name="Oval 1323">
                  <a:extLst>
                    <a:ext uri="{FF2B5EF4-FFF2-40B4-BE49-F238E27FC236}">
                      <a16:creationId xmlns:a16="http://schemas.microsoft.com/office/drawing/2014/main" xmlns="" id="{8761E6B6-D555-4FA1-B0F7-D66F0523FF07}"/>
                    </a:ext>
                  </a:extLst>
                </p:cNvPr>
                <p:cNvSpPr/>
                <p:nvPr/>
              </p:nvSpPr>
              <p:spPr>
                <a:xfrm>
                  <a:off x="73910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1" name="Group 121">
                <a:extLst>
                  <a:ext uri="{FF2B5EF4-FFF2-40B4-BE49-F238E27FC236}">
                    <a16:creationId xmlns:a16="http://schemas.microsoft.com/office/drawing/2014/main" xmlns="" id="{9A0D9A47-A2B5-4E87-B469-C76086EE570D}"/>
                  </a:ext>
                </a:extLst>
              </p:cNvPr>
              <p:cNvGrpSpPr>
                <a:grpSpLocks/>
              </p:cNvGrpSpPr>
              <p:nvPr/>
            </p:nvGrpSpPr>
            <p:grpSpPr bwMode="auto">
              <a:xfrm flipV="1">
                <a:off x="2311584" y="-456139"/>
                <a:ext cx="111196" cy="236972"/>
                <a:chOff x="7391400" y="1447800"/>
                <a:chExt cx="228600" cy="685800"/>
              </a:xfrm>
            </p:grpSpPr>
            <p:sp>
              <p:nvSpPr>
                <p:cNvPr id="1326" name="Freeform 1325">
                  <a:extLst>
                    <a:ext uri="{FF2B5EF4-FFF2-40B4-BE49-F238E27FC236}">
                      <a16:creationId xmlns:a16="http://schemas.microsoft.com/office/drawing/2014/main" xmlns="" id="{B3D380EA-C94C-495E-A4FD-9BDDBB2EFC08}"/>
                    </a:ext>
                  </a:extLst>
                </p:cNvPr>
                <p:cNvSpPr/>
                <p:nvPr/>
              </p:nvSpPr>
              <p:spPr>
                <a:xfrm>
                  <a:off x="74659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7" name="Freeform 1326">
                  <a:extLst>
                    <a:ext uri="{FF2B5EF4-FFF2-40B4-BE49-F238E27FC236}">
                      <a16:creationId xmlns:a16="http://schemas.microsoft.com/office/drawing/2014/main" xmlns="" id="{D5196D95-2D09-4CAD-B55F-6A87DB37AF54}"/>
                    </a:ext>
                  </a:extLst>
                </p:cNvPr>
                <p:cNvSpPr/>
                <p:nvPr/>
              </p:nvSpPr>
              <p:spPr>
                <a:xfrm>
                  <a:off x="754428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28" name="Oval 1327">
                  <a:extLst>
                    <a:ext uri="{FF2B5EF4-FFF2-40B4-BE49-F238E27FC236}">
                      <a16:creationId xmlns:a16="http://schemas.microsoft.com/office/drawing/2014/main" xmlns="" id="{DC1FF978-E0AE-44B5-AF43-F9154C235CDE}"/>
                    </a:ext>
                  </a:extLst>
                </p:cNvPr>
                <p:cNvSpPr/>
                <p:nvPr/>
              </p:nvSpPr>
              <p:spPr>
                <a:xfrm>
                  <a:off x="73908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2" name="Group 206">
                <a:extLst>
                  <a:ext uri="{FF2B5EF4-FFF2-40B4-BE49-F238E27FC236}">
                    <a16:creationId xmlns:a16="http://schemas.microsoft.com/office/drawing/2014/main" xmlns="" id="{0C072187-600D-4CC2-AE09-FE3BCE250FF9}"/>
                  </a:ext>
                </a:extLst>
              </p:cNvPr>
              <p:cNvGrpSpPr>
                <a:grpSpLocks/>
              </p:cNvGrpSpPr>
              <p:nvPr/>
            </p:nvGrpSpPr>
            <p:grpSpPr bwMode="auto">
              <a:xfrm flipV="1">
                <a:off x="4356100" y="-456473"/>
                <a:ext cx="111125" cy="236537"/>
                <a:chOff x="7390341" y="1450023"/>
                <a:chExt cx="228454" cy="684540"/>
              </a:xfrm>
            </p:grpSpPr>
            <p:sp>
              <p:nvSpPr>
                <p:cNvPr id="1330" name="Freeform 1329">
                  <a:extLst>
                    <a:ext uri="{FF2B5EF4-FFF2-40B4-BE49-F238E27FC236}">
                      <a16:creationId xmlns:a16="http://schemas.microsoft.com/office/drawing/2014/main" xmlns="" id="{761224E2-6B82-4145-8C48-B3ADC5B44629}"/>
                    </a:ext>
                  </a:extLst>
                </p:cNvPr>
                <p:cNvSpPr/>
                <p:nvPr/>
              </p:nvSpPr>
              <p:spPr>
                <a:xfrm>
                  <a:off x="7465169" y="1599381"/>
                  <a:ext cx="58744"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2" name="Oval 1331">
                  <a:extLst>
                    <a:ext uri="{FF2B5EF4-FFF2-40B4-BE49-F238E27FC236}">
                      <a16:creationId xmlns:a16="http://schemas.microsoft.com/office/drawing/2014/main" xmlns="" id="{9CDF49EB-C70E-43B8-9137-5EE9C36D772A}"/>
                    </a:ext>
                  </a:extLst>
                </p:cNvPr>
                <p:cNvSpPr/>
                <p:nvPr/>
              </p:nvSpPr>
              <p:spPr>
                <a:xfrm>
                  <a:off x="7390107" y="1447798"/>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3" name="Group 214">
                <a:extLst>
                  <a:ext uri="{FF2B5EF4-FFF2-40B4-BE49-F238E27FC236}">
                    <a16:creationId xmlns:a16="http://schemas.microsoft.com/office/drawing/2014/main" xmlns="" id="{71979298-D5A1-478B-B5F9-5D1FA7F149B5}"/>
                  </a:ext>
                </a:extLst>
              </p:cNvPr>
              <p:cNvGrpSpPr>
                <a:grpSpLocks/>
              </p:cNvGrpSpPr>
              <p:nvPr/>
            </p:nvGrpSpPr>
            <p:grpSpPr bwMode="auto">
              <a:xfrm flipV="1">
                <a:off x="2646950" y="-456139"/>
                <a:ext cx="110538" cy="236972"/>
                <a:chOff x="7391400" y="1447800"/>
                <a:chExt cx="228600" cy="685800"/>
              </a:xfrm>
            </p:grpSpPr>
            <p:sp>
              <p:nvSpPr>
                <p:cNvPr id="1334" name="Freeform 1333">
                  <a:extLst>
                    <a:ext uri="{FF2B5EF4-FFF2-40B4-BE49-F238E27FC236}">
                      <a16:creationId xmlns:a16="http://schemas.microsoft.com/office/drawing/2014/main" xmlns="" id="{1C7964C9-89BC-4DF0-9E40-54490BF2AD85}"/>
                    </a:ext>
                  </a:extLst>
                </p:cNvPr>
                <p:cNvSpPr/>
                <p:nvPr/>
              </p:nvSpPr>
              <p:spPr>
                <a:xfrm>
                  <a:off x="7465551"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5" name="Freeform 1334">
                  <a:extLst>
                    <a:ext uri="{FF2B5EF4-FFF2-40B4-BE49-F238E27FC236}">
                      <a16:creationId xmlns:a16="http://schemas.microsoft.com/office/drawing/2014/main" xmlns="" id="{0FEE73DE-BFB4-4225-818F-7D92F0C8454F}"/>
                    </a:ext>
                  </a:extLst>
                </p:cNvPr>
                <p:cNvSpPr/>
                <p:nvPr/>
              </p:nvSpPr>
              <p:spPr>
                <a:xfrm>
                  <a:off x="754434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6" name="Oval 1335">
                  <a:extLst>
                    <a:ext uri="{FF2B5EF4-FFF2-40B4-BE49-F238E27FC236}">
                      <a16:creationId xmlns:a16="http://schemas.microsoft.com/office/drawing/2014/main" xmlns="" id="{A4AC6636-60B4-4DAD-BBDD-9A3742535B21}"/>
                    </a:ext>
                  </a:extLst>
                </p:cNvPr>
                <p:cNvSpPr/>
                <p:nvPr/>
              </p:nvSpPr>
              <p:spPr>
                <a:xfrm>
                  <a:off x="7390043"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4" name="Group 224">
                <a:extLst>
                  <a:ext uri="{FF2B5EF4-FFF2-40B4-BE49-F238E27FC236}">
                    <a16:creationId xmlns:a16="http://schemas.microsoft.com/office/drawing/2014/main" xmlns="" id="{0FDCDE71-1B44-4438-BE07-467DC0358293}"/>
                  </a:ext>
                </a:extLst>
              </p:cNvPr>
              <p:cNvGrpSpPr>
                <a:grpSpLocks/>
              </p:cNvGrpSpPr>
              <p:nvPr/>
            </p:nvGrpSpPr>
            <p:grpSpPr bwMode="auto">
              <a:xfrm flipV="1">
                <a:off x="2432649" y="-456139"/>
                <a:ext cx="110538" cy="236972"/>
                <a:chOff x="7391400" y="1447800"/>
                <a:chExt cx="228600" cy="685800"/>
              </a:xfrm>
            </p:grpSpPr>
            <p:sp>
              <p:nvSpPr>
                <p:cNvPr id="1338" name="Freeform 1337">
                  <a:extLst>
                    <a:ext uri="{FF2B5EF4-FFF2-40B4-BE49-F238E27FC236}">
                      <a16:creationId xmlns:a16="http://schemas.microsoft.com/office/drawing/2014/main" xmlns="" id="{0DFD4EB4-1C4E-4263-88CF-8F91525FED50}"/>
                    </a:ext>
                  </a:extLst>
                </p:cNvPr>
                <p:cNvSpPr/>
                <p:nvPr/>
              </p:nvSpPr>
              <p:spPr>
                <a:xfrm>
                  <a:off x="746553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39" name="Freeform 1338">
                  <a:extLst>
                    <a:ext uri="{FF2B5EF4-FFF2-40B4-BE49-F238E27FC236}">
                      <a16:creationId xmlns:a16="http://schemas.microsoft.com/office/drawing/2014/main" xmlns="" id="{BD6B8FBD-EEBA-4F50-A4CC-F35D505DF491}"/>
                    </a:ext>
                  </a:extLst>
                </p:cNvPr>
                <p:cNvSpPr/>
                <p:nvPr/>
              </p:nvSpPr>
              <p:spPr>
                <a:xfrm>
                  <a:off x="754432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0" name="Oval 1339">
                  <a:extLst>
                    <a:ext uri="{FF2B5EF4-FFF2-40B4-BE49-F238E27FC236}">
                      <a16:creationId xmlns:a16="http://schemas.microsoft.com/office/drawing/2014/main" xmlns="" id="{0141F936-95D7-4056-8381-B70A04ECBCF6}"/>
                    </a:ext>
                  </a:extLst>
                </p:cNvPr>
                <p:cNvSpPr/>
                <p:nvPr/>
              </p:nvSpPr>
              <p:spPr>
                <a:xfrm>
                  <a:off x="739002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5" name="Group 254">
                <a:extLst>
                  <a:ext uri="{FF2B5EF4-FFF2-40B4-BE49-F238E27FC236}">
                    <a16:creationId xmlns:a16="http://schemas.microsoft.com/office/drawing/2014/main" xmlns="" id="{C4908A04-1E3B-4627-82CD-55E3252A6760}"/>
                  </a:ext>
                </a:extLst>
              </p:cNvPr>
              <p:cNvGrpSpPr>
                <a:grpSpLocks/>
              </p:cNvGrpSpPr>
              <p:nvPr/>
            </p:nvGrpSpPr>
            <p:grpSpPr bwMode="auto">
              <a:xfrm flipV="1">
                <a:off x="967150" y="-456139"/>
                <a:ext cx="111196" cy="236972"/>
                <a:chOff x="7391400" y="1447800"/>
                <a:chExt cx="228600" cy="685800"/>
              </a:xfrm>
            </p:grpSpPr>
            <p:sp>
              <p:nvSpPr>
                <p:cNvPr id="1342" name="Freeform 1341">
                  <a:extLst>
                    <a:ext uri="{FF2B5EF4-FFF2-40B4-BE49-F238E27FC236}">
                      <a16:creationId xmlns:a16="http://schemas.microsoft.com/office/drawing/2014/main" xmlns="" id="{C99D2443-3455-4285-8173-10C9808AE3AB}"/>
                    </a:ext>
                  </a:extLst>
                </p:cNvPr>
                <p:cNvSpPr/>
                <p:nvPr/>
              </p:nvSpPr>
              <p:spPr>
                <a:xfrm>
                  <a:off x="746566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3" name="Freeform 1342">
                  <a:extLst>
                    <a:ext uri="{FF2B5EF4-FFF2-40B4-BE49-F238E27FC236}">
                      <a16:creationId xmlns:a16="http://schemas.microsoft.com/office/drawing/2014/main" xmlns="" id="{D3C105BC-D8D8-4915-ABF0-E4CC76CF93D7}"/>
                    </a:ext>
                  </a:extLst>
                </p:cNvPr>
                <p:cNvSpPr/>
                <p:nvPr/>
              </p:nvSpPr>
              <p:spPr>
                <a:xfrm>
                  <a:off x="754399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4" name="Oval 1343">
                  <a:extLst>
                    <a:ext uri="{FF2B5EF4-FFF2-40B4-BE49-F238E27FC236}">
                      <a16:creationId xmlns:a16="http://schemas.microsoft.com/office/drawing/2014/main" xmlns="" id="{433F7E7E-F26A-4013-8F04-149AB9A9DF54}"/>
                    </a:ext>
                  </a:extLst>
                </p:cNvPr>
                <p:cNvSpPr/>
                <p:nvPr/>
              </p:nvSpPr>
              <p:spPr>
                <a:xfrm>
                  <a:off x="7390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6" name="Group 262">
                <a:extLst>
                  <a:ext uri="{FF2B5EF4-FFF2-40B4-BE49-F238E27FC236}">
                    <a16:creationId xmlns:a16="http://schemas.microsoft.com/office/drawing/2014/main" xmlns="" id="{B59025FD-9977-42ED-827C-C63728AFE215}"/>
                  </a:ext>
                </a:extLst>
              </p:cNvPr>
              <p:cNvGrpSpPr>
                <a:grpSpLocks/>
              </p:cNvGrpSpPr>
              <p:nvPr/>
            </p:nvGrpSpPr>
            <p:grpSpPr bwMode="auto">
              <a:xfrm flipV="1">
                <a:off x="1078346" y="-456139"/>
                <a:ext cx="111196" cy="236972"/>
                <a:chOff x="7391400" y="1447800"/>
                <a:chExt cx="228600" cy="685800"/>
              </a:xfrm>
            </p:grpSpPr>
            <p:sp>
              <p:nvSpPr>
                <p:cNvPr id="1346" name="Freeform 1345">
                  <a:extLst>
                    <a:ext uri="{FF2B5EF4-FFF2-40B4-BE49-F238E27FC236}">
                      <a16:creationId xmlns:a16="http://schemas.microsoft.com/office/drawing/2014/main" xmlns="" id="{57145641-241F-46BC-AEA8-8EAA093DAD13}"/>
                    </a:ext>
                  </a:extLst>
                </p:cNvPr>
                <p:cNvSpPr/>
                <p:nvPr/>
              </p:nvSpPr>
              <p:spPr>
                <a:xfrm>
                  <a:off x="746551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7" name="Freeform 1346">
                  <a:extLst>
                    <a:ext uri="{FF2B5EF4-FFF2-40B4-BE49-F238E27FC236}">
                      <a16:creationId xmlns:a16="http://schemas.microsoft.com/office/drawing/2014/main" xmlns="" id="{C93347C1-AE20-478E-8FE8-6D10E2FCA48B}"/>
                    </a:ext>
                  </a:extLst>
                </p:cNvPr>
                <p:cNvSpPr/>
                <p:nvPr/>
              </p:nvSpPr>
              <p:spPr>
                <a:xfrm>
                  <a:off x="7543838"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48" name="Oval 1347">
                  <a:extLst>
                    <a:ext uri="{FF2B5EF4-FFF2-40B4-BE49-F238E27FC236}">
                      <a16:creationId xmlns:a16="http://schemas.microsoft.com/office/drawing/2014/main" xmlns="" id="{5A030ADA-E6B7-4CFA-B9FB-0660148D46C6}"/>
                    </a:ext>
                  </a:extLst>
                </p:cNvPr>
                <p:cNvSpPr/>
                <p:nvPr/>
              </p:nvSpPr>
              <p:spPr>
                <a:xfrm>
                  <a:off x="73904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7" name="Group 270">
                <a:extLst>
                  <a:ext uri="{FF2B5EF4-FFF2-40B4-BE49-F238E27FC236}">
                    <a16:creationId xmlns:a16="http://schemas.microsoft.com/office/drawing/2014/main" xmlns="" id="{34602881-5AAB-4991-B523-EDB40014764B}"/>
                  </a:ext>
                </a:extLst>
              </p:cNvPr>
              <p:cNvGrpSpPr>
                <a:grpSpLocks/>
              </p:cNvGrpSpPr>
              <p:nvPr/>
            </p:nvGrpSpPr>
            <p:grpSpPr bwMode="auto">
              <a:xfrm flipV="1">
                <a:off x="1189541" y="-456139"/>
                <a:ext cx="110538" cy="236972"/>
                <a:chOff x="7391400" y="1447800"/>
                <a:chExt cx="228600" cy="685800"/>
              </a:xfrm>
            </p:grpSpPr>
            <p:sp>
              <p:nvSpPr>
                <p:cNvPr id="1350" name="Freeform 1349">
                  <a:extLst>
                    <a:ext uri="{FF2B5EF4-FFF2-40B4-BE49-F238E27FC236}">
                      <a16:creationId xmlns:a16="http://schemas.microsoft.com/office/drawing/2014/main" xmlns="" id="{4C1E9D46-F823-4790-8C1F-C8E1F52433F5}"/>
                    </a:ext>
                  </a:extLst>
                </p:cNvPr>
                <p:cNvSpPr/>
                <p:nvPr/>
              </p:nvSpPr>
              <p:spPr>
                <a:xfrm>
                  <a:off x="7465803"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1" name="Freeform 1350">
                  <a:extLst>
                    <a:ext uri="{FF2B5EF4-FFF2-40B4-BE49-F238E27FC236}">
                      <a16:creationId xmlns:a16="http://schemas.microsoft.com/office/drawing/2014/main" xmlns="" id="{1B707E13-61EE-40D4-AD4D-0B88927FA455}"/>
                    </a:ext>
                  </a:extLst>
                </p:cNvPr>
                <p:cNvSpPr/>
                <p:nvPr/>
              </p:nvSpPr>
              <p:spPr>
                <a:xfrm>
                  <a:off x="754459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2" name="Oval 1351">
                  <a:extLst>
                    <a:ext uri="{FF2B5EF4-FFF2-40B4-BE49-F238E27FC236}">
                      <a16:creationId xmlns:a16="http://schemas.microsoft.com/office/drawing/2014/main" xmlns="" id="{64F0B973-B3D8-483D-8D78-E347FA7B2A23}"/>
                    </a:ext>
                  </a:extLst>
                </p:cNvPr>
                <p:cNvSpPr/>
                <p:nvPr/>
              </p:nvSpPr>
              <p:spPr>
                <a:xfrm>
                  <a:off x="7390296"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8" name="Group 278">
                <a:extLst>
                  <a:ext uri="{FF2B5EF4-FFF2-40B4-BE49-F238E27FC236}">
                    <a16:creationId xmlns:a16="http://schemas.microsoft.com/office/drawing/2014/main" xmlns="" id="{AAA972A1-8D3F-4856-8F7D-F46EAB0EB1C1}"/>
                  </a:ext>
                </a:extLst>
              </p:cNvPr>
              <p:cNvGrpSpPr>
                <a:grpSpLocks/>
              </p:cNvGrpSpPr>
              <p:nvPr/>
            </p:nvGrpSpPr>
            <p:grpSpPr bwMode="auto">
              <a:xfrm flipV="1">
                <a:off x="1409301" y="-456139"/>
                <a:ext cx="111196" cy="236972"/>
                <a:chOff x="7391400" y="1447800"/>
                <a:chExt cx="228600" cy="685800"/>
              </a:xfrm>
            </p:grpSpPr>
            <p:sp>
              <p:nvSpPr>
                <p:cNvPr id="1354" name="Freeform 1353">
                  <a:extLst>
                    <a:ext uri="{FF2B5EF4-FFF2-40B4-BE49-F238E27FC236}">
                      <a16:creationId xmlns:a16="http://schemas.microsoft.com/office/drawing/2014/main" xmlns="" id="{370C53C0-9FBE-40DD-8C02-5CBDB6696B5F}"/>
                    </a:ext>
                  </a:extLst>
                </p:cNvPr>
                <p:cNvSpPr/>
                <p:nvPr/>
              </p:nvSpPr>
              <p:spPr>
                <a:xfrm>
                  <a:off x="74672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5" name="Freeform 1354">
                  <a:extLst>
                    <a:ext uri="{FF2B5EF4-FFF2-40B4-BE49-F238E27FC236}">
                      <a16:creationId xmlns:a16="http://schemas.microsoft.com/office/drawing/2014/main" xmlns="" id="{E1CC179B-7716-46E4-BE77-8635A00AE864}"/>
                    </a:ext>
                  </a:extLst>
                </p:cNvPr>
                <p:cNvSpPr/>
                <p:nvPr/>
              </p:nvSpPr>
              <p:spPr>
                <a:xfrm>
                  <a:off x="754553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6" name="Oval 1355">
                  <a:extLst>
                    <a:ext uri="{FF2B5EF4-FFF2-40B4-BE49-F238E27FC236}">
                      <a16:creationId xmlns:a16="http://schemas.microsoft.com/office/drawing/2014/main" xmlns="" id="{CEE93DE2-4599-479D-BC13-20A7BAC091BA}"/>
                    </a:ext>
                  </a:extLst>
                </p:cNvPr>
                <p:cNvSpPr/>
                <p:nvPr/>
              </p:nvSpPr>
              <p:spPr>
                <a:xfrm>
                  <a:off x="73921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79" name="Group 289">
                <a:extLst>
                  <a:ext uri="{FF2B5EF4-FFF2-40B4-BE49-F238E27FC236}">
                    <a16:creationId xmlns:a16="http://schemas.microsoft.com/office/drawing/2014/main" xmlns="" id="{8C930B41-7B65-4FB0-A118-43A9F30B002E}"/>
                  </a:ext>
                </a:extLst>
              </p:cNvPr>
              <p:cNvGrpSpPr>
                <a:grpSpLocks/>
              </p:cNvGrpSpPr>
              <p:nvPr/>
            </p:nvGrpSpPr>
            <p:grpSpPr bwMode="auto">
              <a:xfrm flipV="1">
                <a:off x="4803372" y="-456139"/>
                <a:ext cx="111196" cy="236972"/>
                <a:chOff x="7391400" y="1447800"/>
                <a:chExt cx="228600" cy="685800"/>
              </a:xfrm>
            </p:grpSpPr>
            <p:sp>
              <p:nvSpPr>
                <p:cNvPr id="1358" name="Freeform 1357">
                  <a:extLst>
                    <a:ext uri="{FF2B5EF4-FFF2-40B4-BE49-F238E27FC236}">
                      <a16:creationId xmlns:a16="http://schemas.microsoft.com/office/drawing/2014/main" xmlns="" id="{2ACAFE8E-14A7-4317-8F2A-DBC144048A9E}"/>
                    </a:ext>
                  </a:extLst>
                </p:cNvPr>
                <p:cNvSpPr/>
                <p:nvPr/>
              </p:nvSpPr>
              <p:spPr>
                <a:xfrm>
                  <a:off x="746703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59" name="Freeform 1358">
                  <a:extLst>
                    <a:ext uri="{FF2B5EF4-FFF2-40B4-BE49-F238E27FC236}">
                      <a16:creationId xmlns:a16="http://schemas.microsoft.com/office/drawing/2014/main" xmlns="" id="{423E620C-FAB3-4FFC-8AB4-A752CAE0A845}"/>
                    </a:ext>
                  </a:extLst>
                </p:cNvPr>
                <p:cNvSpPr/>
                <p:nvPr/>
              </p:nvSpPr>
              <p:spPr>
                <a:xfrm>
                  <a:off x="754535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0" name="Oval 1359">
                  <a:extLst>
                    <a:ext uri="{FF2B5EF4-FFF2-40B4-BE49-F238E27FC236}">
                      <a16:creationId xmlns:a16="http://schemas.microsoft.com/office/drawing/2014/main" xmlns="" id="{92112799-502C-4424-BEFC-FAE0809F06B1}"/>
                    </a:ext>
                  </a:extLst>
                </p:cNvPr>
                <p:cNvSpPr/>
                <p:nvPr/>
              </p:nvSpPr>
              <p:spPr>
                <a:xfrm>
                  <a:off x="73919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0" name="Group 297">
                <a:extLst>
                  <a:ext uri="{FF2B5EF4-FFF2-40B4-BE49-F238E27FC236}">
                    <a16:creationId xmlns:a16="http://schemas.microsoft.com/office/drawing/2014/main" xmlns="" id="{910B7910-D0A1-4985-AFEC-8F7303E86BBE}"/>
                  </a:ext>
                </a:extLst>
              </p:cNvPr>
              <p:cNvGrpSpPr>
                <a:grpSpLocks/>
              </p:cNvGrpSpPr>
              <p:nvPr/>
            </p:nvGrpSpPr>
            <p:grpSpPr bwMode="auto">
              <a:xfrm flipV="1">
                <a:off x="4914568" y="-456139"/>
                <a:ext cx="111196" cy="236972"/>
                <a:chOff x="7391400" y="1447800"/>
                <a:chExt cx="228600" cy="685800"/>
              </a:xfrm>
            </p:grpSpPr>
            <p:sp>
              <p:nvSpPr>
                <p:cNvPr id="1362" name="Freeform 1361">
                  <a:extLst>
                    <a:ext uri="{FF2B5EF4-FFF2-40B4-BE49-F238E27FC236}">
                      <a16:creationId xmlns:a16="http://schemas.microsoft.com/office/drawing/2014/main" xmlns="" id="{BB16165E-206C-434C-827D-89F287A76054}"/>
                    </a:ext>
                  </a:extLst>
                </p:cNvPr>
                <p:cNvSpPr/>
                <p:nvPr/>
              </p:nvSpPr>
              <p:spPr>
                <a:xfrm>
                  <a:off x="746688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3" name="Freeform 1362">
                  <a:extLst>
                    <a:ext uri="{FF2B5EF4-FFF2-40B4-BE49-F238E27FC236}">
                      <a16:creationId xmlns:a16="http://schemas.microsoft.com/office/drawing/2014/main" xmlns="" id="{C4759B2C-5430-4B8F-8E1B-ADE530FA21FB}"/>
                    </a:ext>
                  </a:extLst>
                </p:cNvPr>
                <p:cNvSpPr/>
                <p:nvPr/>
              </p:nvSpPr>
              <p:spPr>
                <a:xfrm>
                  <a:off x="754520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4" name="Oval 1363">
                  <a:extLst>
                    <a:ext uri="{FF2B5EF4-FFF2-40B4-BE49-F238E27FC236}">
                      <a16:creationId xmlns:a16="http://schemas.microsoft.com/office/drawing/2014/main" xmlns="" id="{35EBAE2B-0A08-4AD9-95BB-30D59B6786D4}"/>
                    </a:ext>
                  </a:extLst>
                </p:cNvPr>
                <p:cNvSpPr/>
                <p:nvPr/>
              </p:nvSpPr>
              <p:spPr>
                <a:xfrm>
                  <a:off x="739181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1" name="Group 305">
                <a:extLst>
                  <a:ext uri="{FF2B5EF4-FFF2-40B4-BE49-F238E27FC236}">
                    <a16:creationId xmlns:a16="http://schemas.microsoft.com/office/drawing/2014/main" xmlns="" id="{9D7655CA-B25E-4FD9-99EE-8C9DF626EBB3}"/>
                  </a:ext>
                </a:extLst>
              </p:cNvPr>
              <p:cNvGrpSpPr>
                <a:grpSpLocks/>
              </p:cNvGrpSpPr>
              <p:nvPr/>
            </p:nvGrpSpPr>
            <p:grpSpPr bwMode="auto">
              <a:xfrm flipV="1">
                <a:off x="5025764" y="-456139"/>
                <a:ext cx="110538" cy="236972"/>
                <a:chOff x="7391400" y="1447800"/>
                <a:chExt cx="228600" cy="685800"/>
              </a:xfrm>
            </p:grpSpPr>
            <p:sp>
              <p:nvSpPr>
                <p:cNvPr id="1366" name="Freeform 1365">
                  <a:extLst>
                    <a:ext uri="{FF2B5EF4-FFF2-40B4-BE49-F238E27FC236}">
                      <a16:creationId xmlns:a16="http://schemas.microsoft.com/office/drawing/2014/main" xmlns="" id="{FE0AA6DE-3F89-4BE7-B270-C2BEB639D405}"/>
                    </a:ext>
                  </a:extLst>
                </p:cNvPr>
                <p:cNvSpPr/>
                <p:nvPr/>
              </p:nvSpPr>
              <p:spPr>
                <a:xfrm>
                  <a:off x="746717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7" name="Freeform 1366">
                  <a:extLst>
                    <a:ext uri="{FF2B5EF4-FFF2-40B4-BE49-F238E27FC236}">
                      <a16:creationId xmlns:a16="http://schemas.microsoft.com/office/drawing/2014/main" xmlns="" id="{158E1B35-0704-426F-9C9A-C67C9ECAFF4E}"/>
                    </a:ext>
                  </a:extLst>
                </p:cNvPr>
                <p:cNvSpPr/>
                <p:nvPr/>
              </p:nvSpPr>
              <p:spPr>
                <a:xfrm>
                  <a:off x="7542683"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68" name="Oval 1367">
                  <a:extLst>
                    <a:ext uri="{FF2B5EF4-FFF2-40B4-BE49-F238E27FC236}">
                      <a16:creationId xmlns:a16="http://schemas.microsoft.com/office/drawing/2014/main" xmlns="" id="{0FF072D4-6058-453C-9D9A-75D51E9165E5}"/>
                    </a:ext>
                  </a:extLst>
                </p:cNvPr>
                <p:cNvSpPr/>
                <p:nvPr/>
              </p:nvSpPr>
              <p:spPr>
                <a:xfrm>
                  <a:off x="739166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2" name="Group 313">
                <a:extLst>
                  <a:ext uri="{FF2B5EF4-FFF2-40B4-BE49-F238E27FC236}">
                    <a16:creationId xmlns:a16="http://schemas.microsoft.com/office/drawing/2014/main" xmlns="" id="{220A9065-E1F1-4F62-B044-8B2898184AF5}"/>
                  </a:ext>
                </a:extLst>
              </p:cNvPr>
              <p:cNvGrpSpPr>
                <a:grpSpLocks/>
              </p:cNvGrpSpPr>
              <p:nvPr/>
            </p:nvGrpSpPr>
            <p:grpSpPr bwMode="auto">
              <a:xfrm flipV="1">
                <a:off x="5136302" y="-456139"/>
                <a:ext cx="111196" cy="236972"/>
                <a:chOff x="7391400" y="1447800"/>
                <a:chExt cx="228600" cy="685800"/>
              </a:xfrm>
            </p:grpSpPr>
            <p:sp>
              <p:nvSpPr>
                <p:cNvPr id="1370" name="Freeform 1369">
                  <a:extLst>
                    <a:ext uri="{FF2B5EF4-FFF2-40B4-BE49-F238E27FC236}">
                      <a16:creationId xmlns:a16="http://schemas.microsoft.com/office/drawing/2014/main" xmlns="" id="{B91BF6D2-99EB-4DA1-A40C-59ABF32F7732}"/>
                    </a:ext>
                  </a:extLst>
                </p:cNvPr>
                <p:cNvSpPr/>
                <p:nvPr/>
              </p:nvSpPr>
              <p:spPr>
                <a:xfrm>
                  <a:off x="747119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1" name="Freeform 1370">
                  <a:extLst>
                    <a:ext uri="{FF2B5EF4-FFF2-40B4-BE49-F238E27FC236}">
                      <a16:creationId xmlns:a16="http://schemas.microsoft.com/office/drawing/2014/main" xmlns="" id="{69129244-33CE-4FAA-B66C-78B6FEACD1E0}"/>
                    </a:ext>
                  </a:extLst>
                </p:cNvPr>
                <p:cNvSpPr/>
                <p:nvPr/>
              </p:nvSpPr>
              <p:spPr>
                <a:xfrm>
                  <a:off x="754625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2" name="Oval 1371">
                  <a:extLst>
                    <a:ext uri="{FF2B5EF4-FFF2-40B4-BE49-F238E27FC236}">
                      <a16:creationId xmlns:a16="http://schemas.microsoft.com/office/drawing/2014/main" xmlns="" id="{4B10F365-04B7-4166-BF35-972095369E51}"/>
                    </a:ext>
                  </a:extLst>
                </p:cNvPr>
                <p:cNvSpPr/>
                <p:nvPr/>
              </p:nvSpPr>
              <p:spPr>
                <a:xfrm>
                  <a:off x="739286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3" name="Group 329">
                <a:extLst>
                  <a:ext uri="{FF2B5EF4-FFF2-40B4-BE49-F238E27FC236}">
                    <a16:creationId xmlns:a16="http://schemas.microsoft.com/office/drawing/2014/main" xmlns="" id="{B5846F9C-C40F-463E-A7CB-787D7BD1693F}"/>
                  </a:ext>
                </a:extLst>
              </p:cNvPr>
              <p:cNvGrpSpPr>
                <a:grpSpLocks/>
              </p:cNvGrpSpPr>
              <p:nvPr/>
            </p:nvGrpSpPr>
            <p:grpSpPr bwMode="auto">
              <a:xfrm flipV="1">
                <a:off x="1300080" y="-456139"/>
                <a:ext cx="111196" cy="236972"/>
                <a:chOff x="7391400" y="1447800"/>
                <a:chExt cx="228600" cy="685800"/>
              </a:xfrm>
            </p:grpSpPr>
            <p:sp>
              <p:nvSpPr>
                <p:cNvPr id="1374" name="Freeform 1373">
                  <a:extLst>
                    <a:ext uri="{FF2B5EF4-FFF2-40B4-BE49-F238E27FC236}">
                      <a16:creationId xmlns:a16="http://schemas.microsoft.com/office/drawing/2014/main" xmlns="" id="{EE9981A7-3DB7-4BEA-96EE-8DE17B76218B}"/>
                    </a:ext>
                  </a:extLst>
                </p:cNvPr>
                <p:cNvSpPr/>
                <p:nvPr/>
              </p:nvSpPr>
              <p:spPr>
                <a:xfrm>
                  <a:off x="746656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5" name="Freeform 1374">
                  <a:extLst>
                    <a:ext uri="{FF2B5EF4-FFF2-40B4-BE49-F238E27FC236}">
                      <a16:creationId xmlns:a16="http://schemas.microsoft.com/office/drawing/2014/main" xmlns="" id="{EC02EA78-33DD-4197-BC4F-E36016624313}"/>
                    </a:ext>
                  </a:extLst>
                </p:cNvPr>
                <p:cNvSpPr/>
                <p:nvPr/>
              </p:nvSpPr>
              <p:spPr>
                <a:xfrm>
                  <a:off x="754488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6" name="Oval 1375">
                  <a:extLst>
                    <a:ext uri="{FF2B5EF4-FFF2-40B4-BE49-F238E27FC236}">
                      <a16:creationId xmlns:a16="http://schemas.microsoft.com/office/drawing/2014/main" xmlns="" id="{F54706CF-285B-4668-8D72-175D2145416A}"/>
                    </a:ext>
                  </a:extLst>
                </p:cNvPr>
                <p:cNvSpPr/>
                <p:nvPr/>
              </p:nvSpPr>
              <p:spPr>
                <a:xfrm>
                  <a:off x="739150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4" name="Group 254">
                <a:extLst>
                  <a:ext uri="{FF2B5EF4-FFF2-40B4-BE49-F238E27FC236}">
                    <a16:creationId xmlns:a16="http://schemas.microsoft.com/office/drawing/2014/main" xmlns="" id="{8301A76C-2128-453D-BFBE-7215E33F0A6A}"/>
                  </a:ext>
                </a:extLst>
              </p:cNvPr>
              <p:cNvGrpSpPr>
                <a:grpSpLocks/>
              </p:cNvGrpSpPr>
              <p:nvPr/>
            </p:nvGrpSpPr>
            <p:grpSpPr bwMode="auto">
              <a:xfrm flipV="1">
                <a:off x="1532753" y="-456139"/>
                <a:ext cx="111196" cy="236972"/>
                <a:chOff x="7391400" y="1447800"/>
                <a:chExt cx="228600" cy="685800"/>
              </a:xfrm>
            </p:grpSpPr>
            <p:sp>
              <p:nvSpPr>
                <p:cNvPr id="1378" name="Freeform 1377">
                  <a:extLst>
                    <a:ext uri="{FF2B5EF4-FFF2-40B4-BE49-F238E27FC236}">
                      <a16:creationId xmlns:a16="http://schemas.microsoft.com/office/drawing/2014/main" xmlns="" id="{71AB6A01-48D3-4AD6-8D76-83E4C34E0F91}"/>
                    </a:ext>
                  </a:extLst>
                </p:cNvPr>
                <p:cNvSpPr/>
                <p:nvPr/>
              </p:nvSpPr>
              <p:spPr>
                <a:xfrm>
                  <a:off x="746796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79" name="Freeform 1378">
                  <a:extLst>
                    <a:ext uri="{FF2B5EF4-FFF2-40B4-BE49-F238E27FC236}">
                      <a16:creationId xmlns:a16="http://schemas.microsoft.com/office/drawing/2014/main" xmlns="" id="{0D7DCC17-6012-4A61-8B02-FD08398023B5}"/>
                    </a:ext>
                  </a:extLst>
                </p:cNvPr>
                <p:cNvSpPr/>
                <p:nvPr/>
              </p:nvSpPr>
              <p:spPr>
                <a:xfrm>
                  <a:off x="7546292"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0" name="Oval 1379">
                  <a:extLst>
                    <a:ext uri="{FF2B5EF4-FFF2-40B4-BE49-F238E27FC236}">
                      <a16:creationId xmlns:a16="http://schemas.microsoft.com/office/drawing/2014/main" xmlns="" id="{11D76C2A-9DB3-4C57-AE38-5A752D993555}"/>
                    </a:ext>
                  </a:extLst>
                </p:cNvPr>
                <p:cNvSpPr/>
                <p:nvPr/>
              </p:nvSpPr>
              <p:spPr>
                <a:xfrm>
                  <a:off x="739290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5" name="Group 262">
                <a:extLst>
                  <a:ext uri="{FF2B5EF4-FFF2-40B4-BE49-F238E27FC236}">
                    <a16:creationId xmlns:a16="http://schemas.microsoft.com/office/drawing/2014/main" xmlns="" id="{AE12691A-ACF8-4413-A208-917E01399896}"/>
                  </a:ext>
                </a:extLst>
              </p:cNvPr>
              <p:cNvGrpSpPr>
                <a:grpSpLocks/>
              </p:cNvGrpSpPr>
              <p:nvPr/>
            </p:nvGrpSpPr>
            <p:grpSpPr bwMode="auto">
              <a:xfrm flipV="1">
                <a:off x="1643949" y="-456139"/>
                <a:ext cx="111196" cy="236972"/>
                <a:chOff x="7391400" y="1447800"/>
                <a:chExt cx="228600" cy="685800"/>
              </a:xfrm>
            </p:grpSpPr>
            <p:sp>
              <p:nvSpPr>
                <p:cNvPr id="1382" name="Freeform 1381">
                  <a:extLst>
                    <a:ext uri="{FF2B5EF4-FFF2-40B4-BE49-F238E27FC236}">
                      <a16:creationId xmlns:a16="http://schemas.microsoft.com/office/drawing/2014/main" xmlns="" id="{000D7450-D2B4-4777-B268-9330EF9F576F}"/>
                    </a:ext>
                  </a:extLst>
                </p:cNvPr>
                <p:cNvSpPr/>
                <p:nvPr/>
              </p:nvSpPr>
              <p:spPr>
                <a:xfrm>
                  <a:off x="74678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3" name="Freeform 1382">
                  <a:extLst>
                    <a:ext uri="{FF2B5EF4-FFF2-40B4-BE49-F238E27FC236}">
                      <a16:creationId xmlns:a16="http://schemas.microsoft.com/office/drawing/2014/main" xmlns="" id="{07836AD4-27C5-4502-B597-F5EA90DB38BC}"/>
                    </a:ext>
                  </a:extLst>
                </p:cNvPr>
                <p:cNvSpPr/>
                <p:nvPr/>
              </p:nvSpPr>
              <p:spPr>
                <a:xfrm>
                  <a:off x="75461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4" name="Oval 1383">
                  <a:extLst>
                    <a:ext uri="{FF2B5EF4-FFF2-40B4-BE49-F238E27FC236}">
                      <a16:creationId xmlns:a16="http://schemas.microsoft.com/office/drawing/2014/main" xmlns="" id="{B8A12406-3EFF-48FB-88A6-F041C6213C14}"/>
                    </a:ext>
                  </a:extLst>
                </p:cNvPr>
                <p:cNvSpPr/>
                <p:nvPr/>
              </p:nvSpPr>
              <p:spPr>
                <a:xfrm>
                  <a:off x="73927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6" name="Group 270">
                <a:extLst>
                  <a:ext uri="{FF2B5EF4-FFF2-40B4-BE49-F238E27FC236}">
                    <a16:creationId xmlns:a16="http://schemas.microsoft.com/office/drawing/2014/main" xmlns="" id="{3A78A607-A53C-4556-B6FD-C6F1C6DF31C9}"/>
                  </a:ext>
                </a:extLst>
              </p:cNvPr>
              <p:cNvGrpSpPr>
                <a:grpSpLocks/>
              </p:cNvGrpSpPr>
              <p:nvPr/>
            </p:nvGrpSpPr>
            <p:grpSpPr bwMode="auto">
              <a:xfrm flipV="1">
                <a:off x="1755144" y="-456139"/>
                <a:ext cx="110538" cy="236972"/>
                <a:chOff x="7391400" y="1447800"/>
                <a:chExt cx="228600" cy="685800"/>
              </a:xfrm>
            </p:grpSpPr>
            <p:sp>
              <p:nvSpPr>
                <p:cNvPr id="1386" name="Freeform 1385">
                  <a:extLst>
                    <a:ext uri="{FF2B5EF4-FFF2-40B4-BE49-F238E27FC236}">
                      <a16:creationId xmlns:a16="http://schemas.microsoft.com/office/drawing/2014/main" xmlns="" id="{994B4FCE-4A1A-4F16-8F12-59E293DA0008}"/>
                    </a:ext>
                  </a:extLst>
                </p:cNvPr>
                <p:cNvSpPr/>
                <p:nvPr/>
              </p:nvSpPr>
              <p:spPr>
                <a:xfrm>
                  <a:off x="746811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7" name="Freeform 1386">
                  <a:extLst>
                    <a:ext uri="{FF2B5EF4-FFF2-40B4-BE49-F238E27FC236}">
                      <a16:creationId xmlns:a16="http://schemas.microsoft.com/office/drawing/2014/main" xmlns="" id="{A676D4B6-569B-4DF4-BD98-EBF69A65EA94}"/>
                    </a:ext>
                  </a:extLst>
                </p:cNvPr>
                <p:cNvSpPr/>
                <p:nvPr/>
              </p:nvSpPr>
              <p:spPr>
                <a:xfrm>
                  <a:off x="754362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88" name="Oval 1387">
                  <a:extLst>
                    <a:ext uri="{FF2B5EF4-FFF2-40B4-BE49-F238E27FC236}">
                      <a16:creationId xmlns:a16="http://schemas.microsoft.com/office/drawing/2014/main" xmlns="" id="{C2F2EEBF-7194-457D-9C2E-8B5A6A3FC07E}"/>
                    </a:ext>
                  </a:extLst>
                </p:cNvPr>
                <p:cNvSpPr/>
                <p:nvPr/>
              </p:nvSpPr>
              <p:spPr>
                <a:xfrm>
                  <a:off x="7392610"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7" name="Group 278">
                <a:extLst>
                  <a:ext uri="{FF2B5EF4-FFF2-40B4-BE49-F238E27FC236}">
                    <a16:creationId xmlns:a16="http://schemas.microsoft.com/office/drawing/2014/main" xmlns="" id="{B7FF20DD-F660-4EFC-90A4-0C26915E7001}"/>
                  </a:ext>
                </a:extLst>
              </p:cNvPr>
              <p:cNvGrpSpPr>
                <a:grpSpLocks/>
              </p:cNvGrpSpPr>
              <p:nvPr/>
            </p:nvGrpSpPr>
            <p:grpSpPr bwMode="auto">
              <a:xfrm flipV="1">
                <a:off x="5243390" y="-456139"/>
                <a:ext cx="111196" cy="236972"/>
                <a:chOff x="7391400" y="1447800"/>
                <a:chExt cx="228600" cy="685800"/>
              </a:xfrm>
            </p:grpSpPr>
            <p:sp>
              <p:nvSpPr>
                <p:cNvPr id="1390" name="Freeform 1389">
                  <a:extLst>
                    <a:ext uri="{FF2B5EF4-FFF2-40B4-BE49-F238E27FC236}">
                      <a16:creationId xmlns:a16="http://schemas.microsoft.com/office/drawing/2014/main" xmlns="" id="{78D2AA52-B108-4314-8086-B7974079F1ED}"/>
                    </a:ext>
                  </a:extLst>
                </p:cNvPr>
                <p:cNvSpPr/>
                <p:nvPr/>
              </p:nvSpPr>
              <p:spPr>
                <a:xfrm>
                  <a:off x="746643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1" name="Freeform 1390">
                  <a:extLst>
                    <a:ext uri="{FF2B5EF4-FFF2-40B4-BE49-F238E27FC236}">
                      <a16:creationId xmlns:a16="http://schemas.microsoft.com/office/drawing/2014/main" xmlns="" id="{D0C7519A-F869-419F-A093-CC109927E636}"/>
                    </a:ext>
                  </a:extLst>
                </p:cNvPr>
                <p:cNvSpPr/>
                <p:nvPr/>
              </p:nvSpPr>
              <p:spPr>
                <a:xfrm>
                  <a:off x="754475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2" name="Oval 1391">
                  <a:extLst>
                    <a:ext uri="{FF2B5EF4-FFF2-40B4-BE49-F238E27FC236}">
                      <a16:creationId xmlns:a16="http://schemas.microsoft.com/office/drawing/2014/main" xmlns="" id="{EB7C3512-7AEF-4C9A-9AA3-620674BA4469}"/>
                    </a:ext>
                  </a:extLst>
                </p:cNvPr>
                <p:cNvSpPr/>
                <p:nvPr/>
              </p:nvSpPr>
              <p:spPr>
                <a:xfrm>
                  <a:off x="7391369"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8" name="Group 329">
                <a:extLst>
                  <a:ext uri="{FF2B5EF4-FFF2-40B4-BE49-F238E27FC236}">
                    <a16:creationId xmlns:a16="http://schemas.microsoft.com/office/drawing/2014/main" xmlns="" id="{87900240-50FF-4A2E-A5E9-071909541BD2}"/>
                  </a:ext>
                </a:extLst>
              </p:cNvPr>
              <p:cNvGrpSpPr>
                <a:grpSpLocks/>
              </p:cNvGrpSpPr>
              <p:nvPr/>
            </p:nvGrpSpPr>
            <p:grpSpPr bwMode="auto">
              <a:xfrm flipV="1">
                <a:off x="1865682" y="-456139"/>
                <a:ext cx="111196" cy="236972"/>
                <a:chOff x="7391400" y="1447800"/>
                <a:chExt cx="228600" cy="685800"/>
              </a:xfrm>
            </p:grpSpPr>
            <p:sp>
              <p:nvSpPr>
                <p:cNvPr id="1394" name="Freeform 1393">
                  <a:extLst>
                    <a:ext uri="{FF2B5EF4-FFF2-40B4-BE49-F238E27FC236}">
                      <a16:creationId xmlns:a16="http://schemas.microsoft.com/office/drawing/2014/main" xmlns="" id="{257C53A0-894A-413E-BE4E-54461669D9ED}"/>
                    </a:ext>
                  </a:extLst>
                </p:cNvPr>
                <p:cNvSpPr/>
                <p:nvPr/>
              </p:nvSpPr>
              <p:spPr>
                <a:xfrm>
                  <a:off x="746560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5" name="Freeform 1394">
                  <a:extLst>
                    <a:ext uri="{FF2B5EF4-FFF2-40B4-BE49-F238E27FC236}">
                      <a16:creationId xmlns:a16="http://schemas.microsoft.com/office/drawing/2014/main" xmlns="" id="{AF997178-17BC-4A98-BB04-AACDC0076980}"/>
                    </a:ext>
                  </a:extLst>
                </p:cNvPr>
                <p:cNvSpPr/>
                <p:nvPr/>
              </p:nvSpPr>
              <p:spPr>
                <a:xfrm>
                  <a:off x="754392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6" name="Oval 1395">
                  <a:extLst>
                    <a:ext uri="{FF2B5EF4-FFF2-40B4-BE49-F238E27FC236}">
                      <a16:creationId xmlns:a16="http://schemas.microsoft.com/office/drawing/2014/main" xmlns="" id="{7DABD221-492D-4172-8712-46539B714118}"/>
                    </a:ext>
                  </a:extLst>
                </p:cNvPr>
                <p:cNvSpPr/>
                <p:nvPr/>
              </p:nvSpPr>
              <p:spPr>
                <a:xfrm>
                  <a:off x="739054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89" name="Group 254">
                <a:extLst>
                  <a:ext uri="{FF2B5EF4-FFF2-40B4-BE49-F238E27FC236}">
                    <a16:creationId xmlns:a16="http://schemas.microsoft.com/office/drawing/2014/main" xmlns="" id="{682FD90E-806C-4784-ACB9-15C2E6B65743}"/>
                  </a:ext>
                </a:extLst>
              </p:cNvPr>
              <p:cNvGrpSpPr>
                <a:grpSpLocks/>
              </p:cNvGrpSpPr>
              <p:nvPr/>
            </p:nvGrpSpPr>
            <p:grpSpPr bwMode="auto">
              <a:xfrm flipV="1">
                <a:off x="5369288" y="-456139"/>
                <a:ext cx="111196" cy="236972"/>
                <a:chOff x="7391400" y="1447800"/>
                <a:chExt cx="228600" cy="685800"/>
              </a:xfrm>
            </p:grpSpPr>
            <p:sp>
              <p:nvSpPr>
                <p:cNvPr id="1398" name="Freeform 1397">
                  <a:extLst>
                    <a:ext uri="{FF2B5EF4-FFF2-40B4-BE49-F238E27FC236}">
                      <a16:creationId xmlns:a16="http://schemas.microsoft.com/office/drawing/2014/main" xmlns="" id="{D2D2AF60-9B4E-4899-A2A8-0404E80F627E}"/>
                    </a:ext>
                  </a:extLst>
                </p:cNvPr>
                <p:cNvSpPr/>
                <p:nvPr/>
              </p:nvSpPr>
              <p:spPr>
                <a:xfrm>
                  <a:off x="746542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399" name="Freeform 1398">
                  <a:extLst>
                    <a:ext uri="{FF2B5EF4-FFF2-40B4-BE49-F238E27FC236}">
                      <a16:creationId xmlns:a16="http://schemas.microsoft.com/office/drawing/2014/main" xmlns="" id="{304DF7CB-1677-4EF9-A984-7827D8CB0A39}"/>
                    </a:ext>
                  </a:extLst>
                </p:cNvPr>
                <p:cNvSpPr/>
                <p:nvPr/>
              </p:nvSpPr>
              <p:spPr>
                <a:xfrm>
                  <a:off x="754375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0" name="Oval 1399">
                  <a:extLst>
                    <a:ext uri="{FF2B5EF4-FFF2-40B4-BE49-F238E27FC236}">
                      <a16:creationId xmlns:a16="http://schemas.microsoft.com/office/drawing/2014/main" xmlns="" id="{C35C4B16-AF41-4A6A-BBA3-1405B3E2A9F4}"/>
                    </a:ext>
                  </a:extLst>
                </p:cNvPr>
                <p:cNvSpPr/>
                <p:nvPr/>
              </p:nvSpPr>
              <p:spPr>
                <a:xfrm>
                  <a:off x="739036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0" name="Group 262">
                <a:extLst>
                  <a:ext uri="{FF2B5EF4-FFF2-40B4-BE49-F238E27FC236}">
                    <a16:creationId xmlns:a16="http://schemas.microsoft.com/office/drawing/2014/main" xmlns="" id="{197C8C92-0C64-4C18-A5E7-0E1CF6686D4D}"/>
                  </a:ext>
                </a:extLst>
              </p:cNvPr>
              <p:cNvGrpSpPr>
                <a:grpSpLocks/>
              </p:cNvGrpSpPr>
              <p:nvPr/>
            </p:nvGrpSpPr>
            <p:grpSpPr bwMode="auto">
              <a:xfrm flipV="1">
                <a:off x="8639937" y="-456139"/>
                <a:ext cx="111196" cy="236972"/>
                <a:chOff x="7391400" y="1447800"/>
                <a:chExt cx="228600" cy="685800"/>
              </a:xfrm>
            </p:grpSpPr>
            <p:sp>
              <p:nvSpPr>
                <p:cNvPr id="1402" name="Freeform 1401">
                  <a:extLst>
                    <a:ext uri="{FF2B5EF4-FFF2-40B4-BE49-F238E27FC236}">
                      <a16:creationId xmlns:a16="http://schemas.microsoft.com/office/drawing/2014/main" xmlns="" id="{3FA203C0-8758-449A-A3E2-C6AF9F4DF58C}"/>
                    </a:ext>
                  </a:extLst>
                </p:cNvPr>
                <p:cNvSpPr/>
                <p:nvPr/>
              </p:nvSpPr>
              <p:spPr>
                <a:xfrm>
                  <a:off x="7470956" y="1599383"/>
                  <a:ext cx="52217"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3" name="Freeform 1402">
                  <a:extLst>
                    <a:ext uri="{FF2B5EF4-FFF2-40B4-BE49-F238E27FC236}">
                      <a16:creationId xmlns:a16="http://schemas.microsoft.com/office/drawing/2014/main" xmlns="" id="{7617F4A0-F674-4FAA-BC96-F34913582026}"/>
                    </a:ext>
                  </a:extLst>
                </p:cNvPr>
                <p:cNvSpPr/>
                <p:nvPr/>
              </p:nvSpPr>
              <p:spPr>
                <a:xfrm>
                  <a:off x="75427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4" name="Oval 1403">
                  <a:extLst>
                    <a:ext uri="{FF2B5EF4-FFF2-40B4-BE49-F238E27FC236}">
                      <a16:creationId xmlns:a16="http://schemas.microsoft.com/office/drawing/2014/main" xmlns="" id="{0AE2924C-C311-4D20-9F7B-B671330B53C8}"/>
                    </a:ext>
                  </a:extLst>
                </p:cNvPr>
                <p:cNvSpPr/>
                <p:nvPr/>
              </p:nvSpPr>
              <p:spPr>
                <a:xfrm>
                  <a:off x="739263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1" name="Group 270">
                <a:extLst>
                  <a:ext uri="{FF2B5EF4-FFF2-40B4-BE49-F238E27FC236}">
                    <a16:creationId xmlns:a16="http://schemas.microsoft.com/office/drawing/2014/main" xmlns="" id="{8BCE7E5A-7131-44DE-BA5D-67FBC0C05F6C}"/>
                  </a:ext>
                </a:extLst>
              </p:cNvPr>
              <p:cNvGrpSpPr>
                <a:grpSpLocks/>
              </p:cNvGrpSpPr>
              <p:nvPr/>
            </p:nvGrpSpPr>
            <p:grpSpPr bwMode="auto">
              <a:xfrm flipV="1">
                <a:off x="8751132" y="-456139"/>
                <a:ext cx="110538" cy="236972"/>
                <a:chOff x="7391400" y="1447800"/>
                <a:chExt cx="228600" cy="685800"/>
              </a:xfrm>
            </p:grpSpPr>
            <p:sp>
              <p:nvSpPr>
                <p:cNvPr id="1406" name="Freeform 1405">
                  <a:extLst>
                    <a:ext uri="{FF2B5EF4-FFF2-40B4-BE49-F238E27FC236}">
                      <a16:creationId xmlns:a16="http://schemas.microsoft.com/office/drawing/2014/main" xmlns="" id="{96B47310-C3F2-450A-9F03-1A726A905668}"/>
                    </a:ext>
                  </a:extLst>
                </p:cNvPr>
                <p:cNvSpPr/>
                <p:nvPr/>
              </p:nvSpPr>
              <p:spPr>
                <a:xfrm>
                  <a:off x="7467995" y="1594791"/>
                  <a:ext cx="5581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7" name="Freeform 1406">
                  <a:extLst>
                    <a:ext uri="{FF2B5EF4-FFF2-40B4-BE49-F238E27FC236}">
                      <a16:creationId xmlns:a16="http://schemas.microsoft.com/office/drawing/2014/main" xmlns="" id="{645D341D-8101-4ED1-9555-5F072C34CC01}"/>
                    </a:ext>
                  </a:extLst>
                </p:cNvPr>
                <p:cNvSpPr/>
                <p:nvPr/>
              </p:nvSpPr>
              <p:spPr>
                <a:xfrm>
                  <a:off x="7543504" y="1594791"/>
                  <a:ext cx="5580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08" name="Oval 1407">
                  <a:extLst>
                    <a:ext uri="{FF2B5EF4-FFF2-40B4-BE49-F238E27FC236}">
                      <a16:creationId xmlns:a16="http://schemas.microsoft.com/office/drawing/2014/main" xmlns="" id="{A2F389BB-6FD1-4E11-BCEB-A2ABF304471F}"/>
                    </a:ext>
                  </a:extLst>
                </p:cNvPr>
                <p:cNvSpPr/>
                <p:nvPr/>
              </p:nvSpPr>
              <p:spPr>
                <a:xfrm>
                  <a:off x="7392488" y="1447800"/>
                  <a:ext cx="226524"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2" name="Group 278">
                <a:extLst>
                  <a:ext uri="{FF2B5EF4-FFF2-40B4-BE49-F238E27FC236}">
                    <a16:creationId xmlns:a16="http://schemas.microsoft.com/office/drawing/2014/main" xmlns="" id="{09C4D092-D0BA-4627-BCFD-7DEE206C34D0}"/>
                  </a:ext>
                </a:extLst>
              </p:cNvPr>
              <p:cNvGrpSpPr>
                <a:grpSpLocks/>
              </p:cNvGrpSpPr>
              <p:nvPr/>
            </p:nvGrpSpPr>
            <p:grpSpPr bwMode="auto">
              <a:xfrm flipV="1">
                <a:off x="9191310" y="-456139"/>
                <a:ext cx="111196" cy="236972"/>
                <a:chOff x="7391400" y="1447800"/>
                <a:chExt cx="228600" cy="685800"/>
              </a:xfrm>
            </p:grpSpPr>
            <p:sp>
              <p:nvSpPr>
                <p:cNvPr id="1410" name="Freeform 1409">
                  <a:extLst>
                    <a:ext uri="{FF2B5EF4-FFF2-40B4-BE49-F238E27FC236}">
                      <a16:creationId xmlns:a16="http://schemas.microsoft.com/office/drawing/2014/main" xmlns="" id="{D6B9942F-4E53-42BD-A7EC-9E4110113A3B}"/>
                    </a:ext>
                  </a:extLst>
                </p:cNvPr>
                <p:cNvSpPr/>
                <p:nvPr/>
              </p:nvSpPr>
              <p:spPr>
                <a:xfrm>
                  <a:off x="7466615"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1" name="Freeform 1410">
                  <a:extLst>
                    <a:ext uri="{FF2B5EF4-FFF2-40B4-BE49-F238E27FC236}">
                      <a16:creationId xmlns:a16="http://schemas.microsoft.com/office/drawing/2014/main" xmlns="" id="{14424B56-74DE-4762-BC48-C78FD4426B6D}"/>
                    </a:ext>
                  </a:extLst>
                </p:cNvPr>
                <p:cNvSpPr/>
                <p:nvPr/>
              </p:nvSpPr>
              <p:spPr>
                <a:xfrm>
                  <a:off x="7544940"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2" name="Oval 1411">
                  <a:extLst>
                    <a:ext uri="{FF2B5EF4-FFF2-40B4-BE49-F238E27FC236}">
                      <a16:creationId xmlns:a16="http://schemas.microsoft.com/office/drawing/2014/main" xmlns="" id="{B6863AA2-EDAA-40AB-94D2-E5620CD7FF96}"/>
                    </a:ext>
                  </a:extLst>
                </p:cNvPr>
                <p:cNvSpPr/>
                <p:nvPr/>
              </p:nvSpPr>
              <p:spPr>
                <a:xfrm>
                  <a:off x="7391552"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3" name="Group 329">
                <a:extLst>
                  <a:ext uri="{FF2B5EF4-FFF2-40B4-BE49-F238E27FC236}">
                    <a16:creationId xmlns:a16="http://schemas.microsoft.com/office/drawing/2014/main" xmlns="" id="{2E6E55F7-AB4F-4346-996C-BAF7C77969F3}"/>
                  </a:ext>
                </a:extLst>
              </p:cNvPr>
              <p:cNvGrpSpPr>
                <a:grpSpLocks/>
              </p:cNvGrpSpPr>
              <p:nvPr/>
            </p:nvGrpSpPr>
            <p:grpSpPr bwMode="auto">
              <a:xfrm flipV="1">
                <a:off x="9082088" y="-456139"/>
                <a:ext cx="111196" cy="236972"/>
                <a:chOff x="7391400" y="1447800"/>
                <a:chExt cx="228600" cy="685800"/>
              </a:xfrm>
            </p:grpSpPr>
            <p:sp>
              <p:nvSpPr>
                <p:cNvPr id="1414" name="Freeform 1413">
                  <a:extLst>
                    <a:ext uri="{FF2B5EF4-FFF2-40B4-BE49-F238E27FC236}">
                      <a16:creationId xmlns:a16="http://schemas.microsoft.com/office/drawing/2014/main" xmlns="" id="{7C871B61-9CF5-4264-964B-C7BDA06F513E}"/>
                    </a:ext>
                  </a:extLst>
                </p:cNvPr>
                <p:cNvSpPr/>
                <p:nvPr/>
              </p:nvSpPr>
              <p:spPr>
                <a:xfrm>
                  <a:off x="7465971"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5" name="Freeform 1414">
                  <a:extLst>
                    <a:ext uri="{FF2B5EF4-FFF2-40B4-BE49-F238E27FC236}">
                      <a16:creationId xmlns:a16="http://schemas.microsoft.com/office/drawing/2014/main" xmlns="" id="{C83F8C9D-5066-4375-9BC2-6145FFA29B89}"/>
                    </a:ext>
                  </a:extLst>
                </p:cNvPr>
                <p:cNvSpPr/>
                <p:nvPr/>
              </p:nvSpPr>
              <p:spPr>
                <a:xfrm>
                  <a:off x="7544296"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6" name="Oval 1415">
                  <a:extLst>
                    <a:ext uri="{FF2B5EF4-FFF2-40B4-BE49-F238E27FC236}">
                      <a16:creationId xmlns:a16="http://schemas.microsoft.com/office/drawing/2014/main" xmlns="" id="{C28E4B38-8BBA-4511-841D-9E100FD98D81}"/>
                    </a:ext>
                  </a:extLst>
                </p:cNvPr>
                <p:cNvSpPr/>
                <p:nvPr/>
              </p:nvSpPr>
              <p:spPr>
                <a:xfrm>
                  <a:off x="7390911"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4" name="Group 254">
                <a:extLst>
                  <a:ext uri="{FF2B5EF4-FFF2-40B4-BE49-F238E27FC236}">
                    <a16:creationId xmlns:a16="http://schemas.microsoft.com/office/drawing/2014/main" xmlns="" id="{A684401A-2B9C-479A-94CF-CE1B0AB3EB68}"/>
                  </a:ext>
                </a:extLst>
              </p:cNvPr>
              <p:cNvGrpSpPr>
                <a:grpSpLocks/>
              </p:cNvGrpSpPr>
              <p:nvPr/>
            </p:nvGrpSpPr>
            <p:grpSpPr bwMode="auto">
              <a:xfrm flipV="1">
                <a:off x="568049" y="-457200"/>
                <a:ext cx="111196" cy="236972"/>
                <a:chOff x="7391400" y="1447800"/>
                <a:chExt cx="228600" cy="685800"/>
              </a:xfrm>
            </p:grpSpPr>
            <p:sp>
              <p:nvSpPr>
                <p:cNvPr id="1418" name="Freeform 1417">
                  <a:extLst>
                    <a:ext uri="{FF2B5EF4-FFF2-40B4-BE49-F238E27FC236}">
                      <a16:creationId xmlns:a16="http://schemas.microsoft.com/office/drawing/2014/main" xmlns="" id="{10773B63-AE4C-4AE0-BF92-0B60AA58A5C9}"/>
                    </a:ext>
                  </a:extLst>
                </p:cNvPr>
                <p:cNvSpPr/>
                <p:nvPr/>
              </p:nvSpPr>
              <p:spPr>
                <a:xfrm>
                  <a:off x="746699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19" name="Freeform 1418">
                  <a:extLst>
                    <a:ext uri="{FF2B5EF4-FFF2-40B4-BE49-F238E27FC236}">
                      <a16:creationId xmlns:a16="http://schemas.microsoft.com/office/drawing/2014/main" xmlns="" id="{2BB345E4-FD21-4FD9-B847-506416C564BF}"/>
                    </a:ext>
                  </a:extLst>
                </p:cNvPr>
                <p:cNvSpPr/>
                <p:nvPr/>
              </p:nvSpPr>
              <p:spPr>
                <a:xfrm>
                  <a:off x="754532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0" name="Oval 1419">
                  <a:extLst>
                    <a:ext uri="{FF2B5EF4-FFF2-40B4-BE49-F238E27FC236}">
                      <a16:creationId xmlns:a16="http://schemas.microsoft.com/office/drawing/2014/main" xmlns="" id="{8D137BB1-BE46-4F10-8B38-6D98768A2D3F}"/>
                    </a:ext>
                  </a:extLst>
                </p:cNvPr>
                <p:cNvSpPr/>
                <p:nvPr/>
              </p:nvSpPr>
              <p:spPr>
                <a:xfrm>
                  <a:off x="7391937"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5" name="Group 262">
                <a:extLst>
                  <a:ext uri="{FF2B5EF4-FFF2-40B4-BE49-F238E27FC236}">
                    <a16:creationId xmlns:a16="http://schemas.microsoft.com/office/drawing/2014/main" xmlns="" id="{EAFDF1FB-061B-44DF-8C22-4C9DE3742137}"/>
                  </a:ext>
                </a:extLst>
              </p:cNvPr>
              <p:cNvGrpSpPr>
                <a:grpSpLocks/>
              </p:cNvGrpSpPr>
              <p:nvPr/>
            </p:nvGrpSpPr>
            <p:grpSpPr bwMode="auto">
              <a:xfrm flipV="1">
                <a:off x="679245" y="-457200"/>
                <a:ext cx="111196" cy="236972"/>
                <a:chOff x="7391400" y="1447800"/>
                <a:chExt cx="228600" cy="685800"/>
              </a:xfrm>
            </p:grpSpPr>
            <p:sp>
              <p:nvSpPr>
                <p:cNvPr id="1422" name="Freeform 1421">
                  <a:extLst>
                    <a:ext uri="{FF2B5EF4-FFF2-40B4-BE49-F238E27FC236}">
                      <a16:creationId xmlns:a16="http://schemas.microsoft.com/office/drawing/2014/main" xmlns="" id="{8A8E6D31-ADE7-41E8-9C40-ACA3EA0B3149}"/>
                    </a:ext>
                  </a:extLst>
                </p:cNvPr>
                <p:cNvSpPr/>
                <p:nvPr/>
              </p:nvSpPr>
              <p:spPr>
                <a:xfrm>
                  <a:off x="7466847"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3" name="Freeform 1422">
                  <a:extLst>
                    <a:ext uri="{FF2B5EF4-FFF2-40B4-BE49-F238E27FC236}">
                      <a16:creationId xmlns:a16="http://schemas.microsoft.com/office/drawing/2014/main" xmlns="" id="{20A208AA-971A-40B3-B1BF-CB25A0965898}"/>
                    </a:ext>
                  </a:extLst>
                </p:cNvPr>
                <p:cNvSpPr/>
                <p:nvPr/>
              </p:nvSpPr>
              <p:spPr>
                <a:xfrm>
                  <a:off x="7545172"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4" name="Oval 1423">
                  <a:extLst>
                    <a:ext uri="{FF2B5EF4-FFF2-40B4-BE49-F238E27FC236}">
                      <a16:creationId xmlns:a16="http://schemas.microsoft.com/office/drawing/2014/main" xmlns="" id="{1B0BB707-C2EF-411C-90FA-BE9B3C490835}"/>
                    </a:ext>
                  </a:extLst>
                </p:cNvPr>
                <p:cNvSpPr/>
                <p:nvPr/>
              </p:nvSpPr>
              <p:spPr>
                <a:xfrm>
                  <a:off x="7391784"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6" name="Group 270">
                <a:extLst>
                  <a:ext uri="{FF2B5EF4-FFF2-40B4-BE49-F238E27FC236}">
                    <a16:creationId xmlns:a16="http://schemas.microsoft.com/office/drawing/2014/main" xmlns="" id="{C251B3F0-3F37-4920-8E61-654F3A9B648D}"/>
                  </a:ext>
                </a:extLst>
              </p:cNvPr>
              <p:cNvGrpSpPr>
                <a:grpSpLocks/>
              </p:cNvGrpSpPr>
              <p:nvPr/>
            </p:nvGrpSpPr>
            <p:grpSpPr bwMode="auto">
              <a:xfrm flipV="1">
                <a:off x="769150" y="-457200"/>
                <a:ext cx="110538" cy="236972"/>
                <a:chOff x="7391400" y="1447800"/>
                <a:chExt cx="228600" cy="685800"/>
              </a:xfrm>
            </p:grpSpPr>
            <p:sp>
              <p:nvSpPr>
                <p:cNvPr id="1426" name="Freeform 1425">
                  <a:extLst>
                    <a:ext uri="{FF2B5EF4-FFF2-40B4-BE49-F238E27FC236}">
                      <a16:creationId xmlns:a16="http://schemas.microsoft.com/office/drawing/2014/main" xmlns="" id="{F47167EB-CFBF-472A-9323-36F6F0073E41}"/>
                    </a:ext>
                  </a:extLst>
                </p:cNvPr>
                <p:cNvSpPr/>
                <p:nvPr/>
              </p:nvSpPr>
              <p:spPr>
                <a:xfrm>
                  <a:off x="7468495" y="1600908"/>
                  <a:ext cx="5581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7" name="Freeform 1426">
                  <a:extLst>
                    <a:ext uri="{FF2B5EF4-FFF2-40B4-BE49-F238E27FC236}">
                      <a16:creationId xmlns:a16="http://schemas.microsoft.com/office/drawing/2014/main" xmlns="" id="{4DD78FD8-4AA4-464B-B4C4-8DA5B4CCBE58}"/>
                    </a:ext>
                  </a:extLst>
                </p:cNvPr>
                <p:cNvSpPr/>
                <p:nvPr/>
              </p:nvSpPr>
              <p:spPr>
                <a:xfrm>
                  <a:off x="75440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28" name="Oval 1427">
                  <a:extLst>
                    <a:ext uri="{FF2B5EF4-FFF2-40B4-BE49-F238E27FC236}">
                      <a16:creationId xmlns:a16="http://schemas.microsoft.com/office/drawing/2014/main" xmlns="" id="{96E8BD1E-9281-4F42-82F7-0C5FC4174322}"/>
                    </a:ext>
                  </a:extLst>
                </p:cNvPr>
                <p:cNvSpPr/>
                <p:nvPr/>
              </p:nvSpPr>
              <p:spPr>
                <a:xfrm>
                  <a:off x="7392988" y="1449322"/>
                  <a:ext cx="226524"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7" name="Group 329">
                <a:extLst>
                  <a:ext uri="{FF2B5EF4-FFF2-40B4-BE49-F238E27FC236}">
                    <a16:creationId xmlns:a16="http://schemas.microsoft.com/office/drawing/2014/main" xmlns="" id="{A22C5B32-6915-43E4-8100-C5E45E0BF7A8}"/>
                  </a:ext>
                </a:extLst>
              </p:cNvPr>
              <p:cNvGrpSpPr>
                <a:grpSpLocks/>
              </p:cNvGrpSpPr>
              <p:nvPr/>
            </p:nvGrpSpPr>
            <p:grpSpPr bwMode="auto">
              <a:xfrm flipV="1">
                <a:off x="879689" y="-457200"/>
                <a:ext cx="111196" cy="236972"/>
                <a:chOff x="7391400" y="1447800"/>
                <a:chExt cx="228600" cy="685800"/>
              </a:xfrm>
            </p:grpSpPr>
            <p:sp>
              <p:nvSpPr>
                <p:cNvPr id="1430" name="Freeform 1429">
                  <a:extLst>
                    <a:ext uri="{FF2B5EF4-FFF2-40B4-BE49-F238E27FC236}">
                      <a16:creationId xmlns:a16="http://schemas.microsoft.com/office/drawing/2014/main" xmlns="" id="{974439C9-F247-4EC4-9127-2C4FEBC58EEA}"/>
                    </a:ext>
                  </a:extLst>
                </p:cNvPr>
                <p:cNvSpPr/>
                <p:nvPr/>
              </p:nvSpPr>
              <p:spPr>
                <a:xfrm>
                  <a:off x="7465975"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1" name="Freeform 1430">
                  <a:extLst>
                    <a:ext uri="{FF2B5EF4-FFF2-40B4-BE49-F238E27FC236}">
                      <a16:creationId xmlns:a16="http://schemas.microsoft.com/office/drawing/2014/main" xmlns="" id="{DD303667-90D7-4E8C-9D1C-3D466F8DA6A4}"/>
                    </a:ext>
                  </a:extLst>
                </p:cNvPr>
                <p:cNvSpPr/>
                <p:nvPr/>
              </p:nvSpPr>
              <p:spPr>
                <a:xfrm>
                  <a:off x="7544300"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2" name="Oval 1431">
                  <a:extLst>
                    <a:ext uri="{FF2B5EF4-FFF2-40B4-BE49-F238E27FC236}">
                      <a16:creationId xmlns:a16="http://schemas.microsoft.com/office/drawing/2014/main" xmlns="" id="{94866E8B-74F3-484F-91FB-D1851AD36B26}"/>
                    </a:ext>
                  </a:extLst>
                </p:cNvPr>
                <p:cNvSpPr/>
                <p:nvPr/>
              </p:nvSpPr>
              <p:spPr>
                <a:xfrm>
                  <a:off x="7390913"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8" name="Group 254">
                <a:extLst>
                  <a:ext uri="{FF2B5EF4-FFF2-40B4-BE49-F238E27FC236}">
                    <a16:creationId xmlns:a16="http://schemas.microsoft.com/office/drawing/2014/main" xmlns="" id="{5B4906DB-99F4-48FA-9511-B951FC23CCC6}"/>
                  </a:ext>
                </a:extLst>
              </p:cNvPr>
              <p:cNvGrpSpPr>
                <a:grpSpLocks/>
              </p:cNvGrpSpPr>
              <p:nvPr/>
            </p:nvGrpSpPr>
            <p:grpSpPr bwMode="auto">
              <a:xfrm flipV="1">
                <a:off x="0" y="-457200"/>
                <a:ext cx="111196" cy="236972"/>
                <a:chOff x="7391400" y="1447800"/>
                <a:chExt cx="228600" cy="685800"/>
              </a:xfrm>
            </p:grpSpPr>
            <p:sp>
              <p:nvSpPr>
                <p:cNvPr id="1434" name="Freeform 1433">
                  <a:extLst>
                    <a:ext uri="{FF2B5EF4-FFF2-40B4-BE49-F238E27FC236}">
                      <a16:creationId xmlns:a16="http://schemas.microsoft.com/office/drawing/2014/main" xmlns="" id="{B82297C0-9AEF-479A-8705-9A3A7B71E0F9}"/>
                    </a:ext>
                  </a:extLst>
                </p:cNvPr>
                <p:cNvSpPr/>
                <p:nvPr/>
              </p:nvSpPr>
              <p:spPr>
                <a:xfrm>
                  <a:off x="746646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5" name="Freeform 1434">
                  <a:extLst>
                    <a:ext uri="{FF2B5EF4-FFF2-40B4-BE49-F238E27FC236}">
                      <a16:creationId xmlns:a16="http://schemas.microsoft.com/office/drawing/2014/main" xmlns="" id="{C46CCDF9-6AB2-460D-848B-2A965928DE63}"/>
                    </a:ext>
                  </a:extLst>
                </p:cNvPr>
                <p:cNvSpPr/>
                <p:nvPr/>
              </p:nvSpPr>
              <p:spPr>
                <a:xfrm>
                  <a:off x="7544787"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6" name="Oval 1435">
                  <a:extLst>
                    <a:ext uri="{FF2B5EF4-FFF2-40B4-BE49-F238E27FC236}">
                      <a16:creationId xmlns:a16="http://schemas.microsoft.com/office/drawing/2014/main" xmlns="" id="{E48AAE2A-0429-4A03-965C-D408C39D8F02}"/>
                    </a:ext>
                  </a:extLst>
                </p:cNvPr>
                <p:cNvSpPr/>
                <p:nvPr/>
              </p:nvSpPr>
              <p:spPr>
                <a:xfrm>
                  <a:off x="7391400"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999" name="Group 262">
                <a:extLst>
                  <a:ext uri="{FF2B5EF4-FFF2-40B4-BE49-F238E27FC236}">
                    <a16:creationId xmlns:a16="http://schemas.microsoft.com/office/drawing/2014/main" xmlns="" id="{3728A3A1-6972-4387-AE73-189474DAA524}"/>
                  </a:ext>
                </a:extLst>
              </p:cNvPr>
              <p:cNvGrpSpPr>
                <a:grpSpLocks/>
              </p:cNvGrpSpPr>
              <p:nvPr/>
            </p:nvGrpSpPr>
            <p:grpSpPr bwMode="auto">
              <a:xfrm flipV="1">
                <a:off x="111196" y="-457200"/>
                <a:ext cx="111196" cy="236972"/>
                <a:chOff x="7391400" y="1447800"/>
                <a:chExt cx="228600" cy="685800"/>
              </a:xfrm>
            </p:grpSpPr>
            <p:sp>
              <p:nvSpPr>
                <p:cNvPr id="1438" name="Freeform 1437">
                  <a:extLst>
                    <a:ext uri="{FF2B5EF4-FFF2-40B4-BE49-F238E27FC236}">
                      <a16:creationId xmlns:a16="http://schemas.microsoft.com/office/drawing/2014/main" xmlns="" id="{9F5CDD16-7C7D-4D71-91A2-B76959A1F701}"/>
                    </a:ext>
                  </a:extLst>
                </p:cNvPr>
                <p:cNvSpPr/>
                <p:nvPr/>
              </p:nvSpPr>
              <p:spPr>
                <a:xfrm>
                  <a:off x="7466310"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39" name="Freeform 1438">
                  <a:extLst>
                    <a:ext uri="{FF2B5EF4-FFF2-40B4-BE49-F238E27FC236}">
                      <a16:creationId xmlns:a16="http://schemas.microsoft.com/office/drawing/2014/main" xmlns="" id="{E294C3C3-977B-4A00-9471-69736FE2A2CB}"/>
                    </a:ext>
                  </a:extLst>
                </p:cNvPr>
                <p:cNvSpPr/>
                <p:nvPr/>
              </p:nvSpPr>
              <p:spPr>
                <a:xfrm>
                  <a:off x="7544635"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0" name="Oval 1439">
                  <a:extLst>
                    <a:ext uri="{FF2B5EF4-FFF2-40B4-BE49-F238E27FC236}">
                      <a16:creationId xmlns:a16="http://schemas.microsoft.com/office/drawing/2014/main" xmlns="" id="{E45B161F-BA0E-47F3-B1B9-32E98A2D781B}"/>
                    </a:ext>
                  </a:extLst>
                </p:cNvPr>
                <p:cNvSpPr/>
                <p:nvPr/>
              </p:nvSpPr>
              <p:spPr>
                <a:xfrm>
                  <a:off x="7391248"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0" name="Group 270">
                <a:extLst>
                  <a:ext uri="{FF2B5EF4-FFF2-40B4-BE49-F238E27FC236}">
                    <a16:creationId xmlns:a16="http://schemas.microsoft.com/office/drawing/2014/main" xmlns="" id="{E613EDAD-1886-4DA6-B9B8-99ED9073B30C}"/>
                  </a:ext>
                </a:extLst>
              </p:cNvPr>
              <p:cNvGrpSpPr>
                <a:grpSpLocks/>
              </p:cNvGrpSpPr>
              <p:nvPr/>
            </p:nvGrpSpPr>
            <p:grpSpPr bwMode="auto">
              <a:xfrm flipV="1">
                <a:off x="222391" y="-457200"/>
                <a:ext cx="110538" cy="236972"/>
                <a:chOff x="7391400" y="1447800"/>
                <a:chExt cx="228600" cy="685800"/>
              </a:xfrm>
            </p:grpSpPr>
            <p:sp>
              <p:nvSpPr>
                <p:cNvPr id="1442" name="Freeform 1441">
                  <a:extLst>
                    <a:ext uri="{FF2B5EF4-FFF2-40B4-BE49-F238E27FC236}">
                      <a16:creationId xmlns:a16="http://schemas.microsoft.com/office/drawing/2014/main" xmlns="" id="{D9DE014B-8C4F-4981-A6D0-EB3FB4BA1055}"/>
                    </a:ext>
                  </a:extLst>
                </p:cNvPr>
                <p:cNvSpPr/>
                <p:nvPr/>
              </p:nvSpPr>
              <p:spPr>
                <a:xfrm>
                  <a:off x="7466605"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3" name="Freeform 1442">
                  <a:extLst>
                    <a:ext uri="{FF2B5EF4-FFF2-40B4-BE49-F238E27FC236}">
                      <a16:creationId xmlns:a16="http://schemas.microsoft.com/office/drawing/2014/main" xmlns="" id="{09872FA4-D8E1-4FD4-AFC2-7D1D140E9C12}"/>
                    </a:ext>
                  </a:extLst>
                </p:cNvPr>
                <p:cNvSpPr/>
                <p:nvPr/>
              </p:nvSpPr>
              <p:spPr>
                <a:xfrm>
                  <a:off x="7545397" y="1600908"/>
                  <a:ext cx="5580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4" name="Oval 1443">
                  <a:extLst>
                    <a:ext uri="{FF2B5EF4-FFF2-40B4-BE49-F238E27FC236}">
                      <a16:creationId xmlns:a16="http://schemas.microsoft.com/office/drawing/2014/main" xmlns="" id="{2A14DE4A-C7CA-44EC-A1FA-EEFB3F4F5396}"/>
                    </a:ext>
                  </a:extLst>
                </p:cNvPr>
                <p:cNvSpPr/>
                <p:nvPr/>
              </p:nvSpPr>
              <p:spPr>
                <a:xfrm>
                  <a:off x="7391096" y="1449322"/>
                  <a:ext cx="22980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1" name="Group 278">
                <a:extLst>
                  <a:ext uri="{FF2B5EF4-FFF2-40B4-BE49-F238E27FC236}">
                    <a16:creationId xmlns:a16="http://schemas.microsoft.com/office/drawing/2014/main" xmlns="" id="{D461ABC2-2DAA-4EE6-B196-87C57BBF071C}"/>
                  </a:ext>
                </a:extLst>
              </p:cNvPr>
              <p:cNvGrpSpPr>
                <a:grpSpLocks/>
              </p:cNvGrpSpPr>
              <p:nvPr/>
            </p:nvGrpSpPr>
            <p:grpSpPr bwMode="auto">
              <a:xfrm flipV="1">
                <a:off x="442151" y="-457200"/>
                <a:ext cx="111196" cy="236972"/>
                <a:chOff x="7391400" y="1447800"/>
                <a:chExt cx="228600" cy="685800"/>
              </a:xfrm>
            </p:grpSpPr>
            <p:sp>
              <p:nvSpPr>
                <p:cNvPr id="1446" name="Freeform 1445">
                  <a:extLst>
                    <a:ext uri="{FF2B5EF4-FFF2-40B4-BE49-F238E27FC236}">
                      <a16:creationId xmlns:a16="http://schemas.microsoft.com/office/drawing/2014/main" xmlns="" id="{0E334506-B45E-46D8-977C-7F5F586D37F1}"/>
                    </a:ext>
                  </a:extLst>
                </p:cNvPr>
                <p:cNvSpPr/>
                <p:nvPr/>
              </p:nvSpPr>
              <p:spPr>
                <a:xfrm>
                  <a:off x="7468002"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7" name="Freeform 1446">
                  <a:extLst>
                    <a:ext uri="{FF2B5EF4-FFF2-40B4-BE49-F238E27FC236}">
                      <a16:creationId xmlns:a16="http://schemas.microsoft.com/office/drawing/2014/main" xmlns="" id="{0151E4D1-ACF0-4185-890A-2D8B24FEF965}"/>
                    </a:ext>
                  </a:extLst>
                </p:cNvPr>
                <p:cNvSpPr/>
                <p:nvPr/>
              </p:nvSpPr>
              <p:spPr>
                <a:xfrm>
                  <a:off x="7546327" y="1600908"/>
                  <a:ext cx="55481"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48" name="Oval 1447">
                  <a:extLst>
                    <a:ext uri="{FF2B5EF4-FFF2-40B4-BE49-F238E27FC236}">
                      <a16:creationId xmlns:a16="http://schemas.microsoft.com/office/drawing/2014/main" xmlns="" id="{3485A77B-4B88-4A45-96FA-71BAB4338B61}"/>
                    </a:ext>
                  </a:extLst>
                </p:cNvPr>
                <p:cNvSpPr/>
                <p:nvPr/>
              </p:nvSpPr>
              <p:spPr>
                <a:xfrm>
                  <a:off x="7392942"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2" name="Group 329">
                <a:extLst>
                  <a:ext uri="{FF2B5EF4-FFF2-40B4-BE49-F238E27FC236}">
                    <a16:creationId xmlns:a16="http://schemas.microsoft.com/office/drawing/2014/main" xmlns="" id="{7377AEE7-9841-46A9-81E0-1A53731A64B1}"/>
                  </a:ext>
                </a:extLst>
              </p:cNvPr>
              <p:cNvGrpSpPr>
                <a:grpSpLocks/>
              </p:cNvGrpSpPr>
              <p:nvPr/>
            </p:nvGrpSpPr>
            <p:grpSpPr bwMode="auto">
              <a:xfrm flipV="1">
                <a:off x="332930" y="-457200"/>
                <a:ext cx="111196" cy="236972"/>
                <a:chOff x="7391400" y="1447800"/>
                <a:chExt cx="228600" cy="685800"/>
              </a:xfrm>
            </p:grpSpPr>
            <p:sp>
              <p:nvSpPr>
                <p:cNvPr id="1450" name="Freeform 1449">
                  <a:extLst>
                    <a:ext uri="{FF2B5EF4-FFF2-40B4-BE49-F238E27FC236}">
                      <a16:creationId xmlns:a16="http://schemas.microsoft.com/office/drawing/2014/main" xmlns="" id="{B7886D09-EFCD-4158-8963-F5278BE689AD}"/>
                    </a:ext>
                  </a:extLst>
                </p:cNvPr>
                <p:cNvSpPr/>
                <p:nvPr/>
              </p:nvSpPr>
              <p:spPr>
                <a:xfrm>
                  <a:off x="7467359" y="1600908"/>
                  <a:ext cx="58744"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1" name="Freeform 1450">
                  <a:extLst>
                    <a:ext uri="{FF2B5EF4-FFF2-40B4-BE49-F238E27FC236}">
                      <a16:creationId xmlns:a16="http://schemas.microsoft.com/office/drawing/2014/main" xmlns="" id="{78EDBACE-F49D-4E99-9948-AAB50808591E}"/>
                    </a:ext>
                  </a:extLst>
                </p:cNvPr>
                <p:cNvSpPr/>
                <p:nvPr/>
              </p:nvSpPr>
              <p:spPr>
                <a:xfrm>
                  <a:off x="7545684" y="1600908"/>
                  <a:ext cx="55479" cy="53284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2" name="Oval 1451">
                  <a:extLst>
                    <a:ext uri="{FF2B5EF4-FFF2-40B4-BE49-F238E27FC236}">
                      <a16:creationId xmlns:a16="http://schemas.microsoft.com/office/drawing/2014/main" xmlns="" id="{3E97D53F-4C62-4B6D-A956-A3CBF44A93F9}"/>
                    </a:ext>
                  </a:extLst>
                </p:cNvPr>
                <p:cNvSpPr/>
                <p:nvPr/>
              </p:nvSpPr>
              <p:spPr>
                <a:xfrm>
                  <a:off x="7392296" y="1449322"/>
                  <a:ext cx="228448" cy="229676"/>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3" name="Group 254">
                <a:extLst>
                  <a:ext uri="{FF2B5EF4-FFF2-40B4-BE49-F238E27FC236}">
                    <a16:creationId xmlns:a16="http://schemas.microsoft.com/office/drawing/2014/main" xmlns="" id="{F2034AEA-B4F1-437C-932E-135862F4CAC2}"/>
                  </a:ext>
                </a:extLst>
              </p:cNvPr>
              <p:cNvGrpSpPr>
                <a:grpSpLocks/>
              </p:cNvGrpSpPr>
              <p:nvPr/>
            </p:nvGrpSpPr>
            <p:grpSpPr bwMode="auto">
              <a:xfrm flipV="1">
                <a:off x="6060356" y="-456139"/>
                <a:ext cx="111196" cy="236972"/>
                <a:chOff x="7391400" y="1447800"/>
                <a:chExt cx="228600" cy="685800"/>
              </a:xfrm>
            </p:grpSpPr>
            <p:sp>
              <p:nvSpPr>
                <p:cNvPr id="1454" name="Freeform 1453">
                  <a:extLst>
                    <a:ext uri="{FF2B5EF4-FFF2-40B4-BE49-F238E27FC236}">
                      <a16:creationId xmlns:a16="http://schemas.microsoft.com/office/drawing/2014/main" xmlns="" id="{94D92774-0481-4822-AAAF-4DC025B11401}"/>
                    </a:ext>
                  </a:extLst>
                </p:cNvPr>
                <p:cNvSpPr/>
                <p:nvPr/>
              </p:nvSpPr>
              <p:spPr>
                <a:xfrm>
                  <a:off x="746761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5" name="Freeform 1454">
                  <a:extLst>
                    <a:ext uri="{FF2B5EF4-FFF2-40B4-BE49-F238E27FC236}">
                      <a16:creationId xmlns:a16="http://schemas.microsoft.com/office/drawing/2014/main" xmlns="" id="{DF14910C-FC81-4F8A-AD65-92A7A39E7E07}"/>
                    </a:ext>
                  </a:extLst>
                </p:cNvPr>
                <p:cNvSpPr/>
                <p:nvPr/>
              </p:nvSpPr>
              <p:spPr>
                <a:xfrm>
                  <a:off x="754593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6" name="Oval 1455">
                  <a:extLst>
                    <a:ext uri="{FF2B5EF4-FFF2-40B4-BE49-F238E27FC236}">
                      <a16:creationId xmlns:a16="http://schemas.microsoft.com/office/drawing/2014/main" xmlns="" id="{FDD657C9-1777-43DA-AEF8-8F2D060118DE}"/>
                    </a:ext>
                  </a:extLst>
                </p:cNvPr>
                <p:cNvSpPr/>
                <p:nvPr/>
              </p:nvSpPr>
              <p:spPr>
                <a:xfrm>
                  <a:off x="739255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4" name="Group 262">
                <a:extLst>
                  <a:ext uri="{FF2B5EF4-FFF2-40B4-BE49-F238E27FC236}">
                    <a16:creationId xmlns:a16="http://schemas.microsoft.com/office/drawing/2014/main" xmlns="" id="{10A59DB8-B8EE-4B1E-9FE8-F9E14953842D}"/>
                  </a:ext>
                </a:extLst>
              </p:cNvPr>
              <p:cNvGrpSpPr>
                <a:grpSpLocks/>
              </p:cNvGrpSpPr>
              <p:nvPr/>
            </p:nvGrpSpPr>
            <p:grpSpPr bwMode="auto">
              <a:xfrm flipV="1">
                <a:off x="6171553" y="-456139"/>
                <a:ext cx="111196" cy="236972"/>
                <a:chOff x="7391400" y="1447800"/>
                <a:chExt cx="228600" cy="685800"/>
              </a:xfrm>
            </p:grpSpPr>
            <p:sp>
              <p:nvSpPr>
                <p:cNvPr id="1458" name="Freeform 1457">
                  <a:extLst>
                    <a:ext uri="{FF2B5EF4-FFF2-40B4-BE49-F238E27FC236}">
                      <a16:creationId xmlns:a16="http://schemas.microsoft.com/office/drawing/2014/main" xmlns="" id="{AC187216-CEFE-4DD0-BE7F-5B510F1168E0}"/>
                    </a:ext>
                  </a:extLst>
                </p:cNvPr>
                <p:cNvSpPr/>
                <p:nvPr/>
              </p:nvSpPr>
              <p:spPr>
                <a:xfrm>
                  <a:off x="74674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59" name="Freeform 1458">
                  <a:extLst>
                    <a:ext uri="{FF2B5EF4-FFF2-40B4-BE49-F238E27FC236}">
                      <a16:creationId xmlns:a16="http://schemas.microsoft.com/office/drawing/2014/main" xmlns="" id="{4952DBCC-7331-4F89-A79D-FCC83649CD0E}"/>
                    </a:ext>
                  </a:extLst>
                </p:cNvPr>
                <p:cNvSpPr/>
                <p:nvPr/>
              </p:nvSpPr>
              <p:spPr>
                <a:xfrm>
                  <a:off x="754578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0" name="Oval 1459">
                  <a:extLst>
                    <a:ext uri="{FF2B5EF4-FFF2-40B4-BE49-F238E27FC236}">
                      <a16:creationId xmlns:a16="http://schemas.microsoft.com/office/drawing/2014/main" xmlns="" id="{ADDEC8EB-92F3-4469-8F33-15FD7AF5C0F7}"/>
                    </a:ext>
                  </a:extLst>
                </p:cNvPr>
                <p:cNvSpPr/>
                <p:nvPr/>
              </p:nvSpPr>
              <p:spPr>
                <a:xfrm>
                  <a:off x="739239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5" name="Group 270">
                <a:extLst>
                  <a:ext uri="{FF2B5EF4-FFF2-40B4-BE49-F238E27FC236}">
                    <a16:creationId xmlns:a16="http://schemas.microsoft.com/office/drawing/2014/main" xmlns="" id="{B8B85B9E-0CF4-4FB4-B81A-F5031597E74A}"/>
                  </a:ext>
                </a:extLst>
              </p:cNvPr>
              <p:cNvGrpSpPr>
                <a:grpSpLocks/>
              </p:cNvGrpSpPr>
              <p:nvPr/>
            </p:nvGrpSpPr>
            <p:grpSpPr bwMode="auto">
              <a:xfrm flipV="1">
                <a:off x="6282748" y="-456139"/>
                <a:ext cx="110538" cy="236972"/>
                <a:chOff x="7391400" y="1447800"/>
                <a:chExt cx="228600" cy="685800"/>
              </a:xfrm>
            </p:grpSpPr>
            <p:sp>
              <p:nvSpPr>
                <p:cNvPr id="1462" name="Freeform 1461">
                  <a:extLst>
                    <a:ext uri="{FF2B5EF4-FFF2-40B4-BE49-F238E27FC236}">
                      <a16:creationId xmlns:a16="http://schemas.microsoft.com/office/drawing/2014/main" xmlns="" id="{4999ECC1-82EF-4178-BC40-DE742710B144}"/>
                    </a:ext>
                  </a:extLst>
                </p:cNvPr>
                <p:cNvSpPr/>
                <p:nvPr/>
              </p:nvSpPr>
              <p:spPr>
                <a:xfrm>
                  <a:off x="74677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3" name="Freeform 1462">
                  <a:extLst>
                    <a:ext uri="{FF2B5EF4-FFF2-40B4-BE49-F238E27FC236}">
                      <a16:creationId xmlns:a16="http://schemas.microsoft.com/office/drawing/2014/main" xmlns="" id="{E2A09BD9-89FF-494A-8B87-08D6D365AB78}"/>
                    </a:ext>
                  </a:extLst>
                </p:cNvPr>
                <p:cNvSpPr/>
                <p:nvPr/>
              </p:nvSpPr>
              <p:spPr>
                <a:xfrm>
                  <a:off x="7543269"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4" name="Oval 1463">
                  <a:extLst>
                    <a:ext uri="{FF2B5EF4-FFF2-40B4-BE49-F238E27FC236}">
                      <a16:creationId xmlns:a16="http://schemas.microsoft.com/office/drawing/2014/main" xmlns="" id="{070DAE88-8575-45A7-8344-428A30D96283}"/>
                    </a:ext>
                  </a:extLst>
                </p:cNvPr>
                <p:cNvSpPr/>
                <p:nvPr/>
              </p:nvSpPr>
              <p:spPr>
                <a:xfrm>
                  <a:off x="7392252" y="1447800"/>
                  <a:ext cx="226526"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6" name="Group 278">
                <a:extLst>
                  <a:ext uri="{FF2B5EF4-FFF2-40B4-BE49-F238E27FC236}">
                    <a16:creationId xmlns:a16="http://schemas.microsoft.com/office/drawing/2014/main" xmlns="" id="{12D68352-CF65-471F-BD12-DE47F466290C}"/>
                  </a:ext>
                </a:extLst>
              </p:cNvPr>
              <p:cNvGrpSpPr>
                <a:grpSpLocks/>
              </p:cNvGrpSpPr>
              <p:nvPr/>
            </p:nvGrpSpPr>
            <p:grpSpPr bwMode="auto">
              <a:xfrm flipV="1">
                <a:off x="6502508" y="-456139"/>
                <a:ext cx="111196" cy="236972"/>
                <a:chOff x="7391400" y="1447800"/>
                <a:chExt cx="228600" cy="685800"/>
              </a:xfrm>
            </p:grpSpPr>
            <p:sp>
              <p:nvSpPr>
                <p:cNvPr id="1466" name="Freeform 1465">
                  <a:extLst>
                    <a:ext uri="{FF2B5EF4-FFF2-40B4-BE49-F238E27FC236}">
                      <a16:creationId xmlns:a16="http://schemas.microsoft.com/office/drawing/2014/main" xmlns="" id="{AEBE1D4B-D787-4B0A-891D-B5A648B4BDCB}"/>
                    </a:ext>
                  </a:extLst>
                </p:cNvPr>
                <p:cNvSpPr/>
                <p:nvPr/>
              </p:nvSpPr>
              <p:spPr>
                <a:xfrm>
                  <a:off x="746588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7" name="Freeform 1466">
                  <a:extLst>
                    <a:ext uri="{FF2B5EF4-FFF2-40B4-BE49-F238E27FC236}">
                      <a16:creationId xmlns:a16="http://schemas.microsoft.com/office/drawing/2014/main" xmlns="" id="{48862237-1632-4258-8AD5-11D81DD5FF17}"/>
                    </a:ext>
                  </a:extLst>
                </p:cNvPr>
                <p:cNvSpPr/>
                <p:nvPr/>
              </p:nvSpPr>
              <p:spPr>
                <a:xfrm>
                  <a:off x="7544214"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68" name="Oval 1467">
                  <a:extLst>
                    <a:ext uri="{FF2B5EF4-FFF2-40B4-BE49-F238E27FC236}">
                      <a16:creationId xmlns:a16="http://schemas.microsoft.com/office/drawing/2014/main" xmlns="" id="{A870FDB2-D1DA-47C4-8E34-2CA7A256523B}"/>
                    </a:ext>
                  </a:extLst>
                </p:cNvPr>
                <p:cNvSpPr/>
                <p:nvPr/>
              </p:nvSpPr>
              <p:spPr>
                <a:xfrm>
                  <a:off x="739082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7" name="Group 329">
                <a:extLst>
                  <a:ext uri="{FF2B5EF4-FFF2-40B4-BE49-F238E27FC236}">
                    <a16:creationId xmlns:a16="http://schemas.microsoft.com/office/drawing/2014/main" xmlns="" id="{E81B5497-6C37-4FFF-B39A-A853CA479A7D}"/>
                  </a:ext>
                </a:extLst>
              </p:cNvPr>
              <p:cNvGrpSpPr>
                <a:grpSpLocks/>
              </p:cNvGrpSpPr>
              <p:nvPr/>
            </p:nvGrpSpPr>
            <p:grpSpPr bwMode="auto">
              <a:xfrm flipV="1">
                <a:off x="6393286" y="-456139"/>
                <a:ext cx="111196" cy="236972"/>
                <a:chOff x="7391400" y="1447800"/>
                <a:chExt cx="228600" cy="685800"/>
              </a:xfrm>
            </p:grpSpPr>
            <p:sp>
              <p:nvSpPr>
                <p:cNvPr id="1470" name="Freeform 1469">
                  <a:extLst>
                    <a:ext uri="{FF2B5EF4-FFF2-40B4-BE49-F238E27FC236}">
                      <a16:creationId xmlns:a16="http://schemas.microsoft.com/office/drawing/2014/main" xmlns="" id="{DBFCE0C1-2038-4A0F-893A-1D5D0EFB9043}"/>
                    </a:ext>
                  </a:extLst>
                </p:cNvPr>
                <p:cNvSpPr/>
                <p:nvPr/>
              </p:nvSpPr>
              <p:spPr>
                <a:xfrm>
                  <a:off x="746524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1" name="Freeform 1470">
                  <a:extLst>
                    <a:ext uri="{FF2B5EF4-FFF2-40B4-BE49-F238E27FC236}">
                      <a16:creationId xmlns:a16="http://schemas.microsoft.com/office/drawing/2014/main" xmlns="" id="{E2BF99CB-C18D-4055-AE96-FA621C8102A9}"/>
                    </a:ext>
                  </a:extLst>
                </p:cNvPr>
                <p:cNvSpPr/>
                <p:nvPr/>
              </p:nvSpPr>
              <p:spPr>
                <a:xfrm>
                  <a:off x="7543570"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2" name="Oval 1471">
                  <a:extLst>
                    <a:ext uri="{FF2B5EF4-FFF2-40B4-BE49-F238E27FC236}">
                      <a16:creationId xmlns:a16="http://schemas.microsoft.com/office/drawing/2014/main" xmlns="" id="{777CBC56-3C75-4CF0-9BCB-E836C329C260}"/>
                    </a:ext>
                  </a:extLst>
                </p:cNvPr>
                <p:cNvSpPr/>
                <p:nvPr/>
              </p:nvSpPr>
              <p:spPr>
                <a:xfrm>
                  <a:off x="7390185"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8" name="Group 254">
                <a:extLst>
                  <a:ext uri="{FF2B5EF4-FFF2-40B4-BE49-F238E27FC236}">
                    <a16:creationId xmlns:a16="http://schemas.microsoft.com/office/drawing/2014/main" xmlns="" id="{920C5294-BB30-42C8-9626-E65E9EA309B5}"/>
                  </a:ext>
                </a:extLst>
              </p:cNvPr>
              <p:cNvGrpSpPr>
                <a:grpSpLocks/>
              </p:cNvGrpSpPr>
              <p:nvPr/>
            </p:nvGrpSpPr>
            <p:grpSpPr bwMode="auto">
              <a:xfrm flipV="1">
                <a:off x="5492308" y="-456139"/>
                <a:ext cx="111196" cy="236972"/>
                <a:chOff x="7391400" y="1447800"/>
                <a:chExt cx="228600" cy="685800"/>
              </a:xfrm>
            </p:grpSpPr>
            <p:sp>
              <p:nvSpPr>
                <p:cNvPr id="1474" name="Freeform 1473">
                  <a:extLst>
                    <a:ext uri="{FF2B5EF4-FFF2-40B4-BE49-F238E27FC236}">
                      <a16:creationId xmlns:a16="http://schemas.microsoft.com/office/drawing/2014/main" xmlns="" id="{2A926698-E284-4D10-A0D5-3C3E2FDC7856}"/>
                    </a:ext>
                  </a:extLst>
                </p:cNvPr>
                <p:cNvSpPr/>
                <p:nvPr/>
              </p:nvSpPr>
              <p:spPr>
                <a:xfrm>
                  <a:off x="746707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5" name="Freeform 1474">
                  <a:extLst>
                    <a:ext uri="{FF2B5EF4-FFF2-40B4-BE49-F238E27FC236}">
                      <a16:creationId xmlns:a16="http://schemas.microsoft.com/office/drawing/2014/main" xmlns="" id="{5A38B90E-0A9F-4637-9E82-B74476F6C431}"/>
                    </a:ext>
                  </a:extLst>
                </p:cNvPr>
                <p:cNvSpPr/>
                <p:nvPr/>
              </p:nvSpPr>
              <p:spPr>
                <a:xfrm>
                  <a:off x="754540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6" name="Oval 1475">
                  <a:extLst>
                    <a:ext uri="{FF2B5EF4-FFF2-40B4-BE49-F238E27FC236}">
                      <a16:creationId xmlns:a16="http://schemas.microsoft.com/office/drawing/2014/main" xmlns="" id="{D0094839-24B2-4C2C-A1C1-835B7BBAE35B}"/>
                    </a:ext>
                  </a:extLst>
                </p:cNvPr>
                <p:cNvSpPr/>
                <p:nvPr/>
              </p:nvSpPr>
              <p:spPr>
                <a:xfrm>
                  <a:off x="739201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09" name="Group 262">
                <a:extLst>
                  <a:ext uri="{FF2B5EF4-FFF2-40B4-BE49-F238E27FC236}">
                    <a16:creationId xmlns:a16="http://schemas.microsoft.com/office/drawing/2014/main" xmlns="" id="{CCA2DB93-99AC-41DB-B8E1-C27481C2C92D}"/>
                  </a:ext>
                </a:extLst>
              </p:cNvPr>
              <p:cNvGrpSpPr>
                <a:grpSpLocks/>
              </p:cNvGrpSpPr>
              <p:nvPr/>
            </p:nvGrpSpPr>
            <p:grpSpPr bwMode="auto">
              <a:xfrm flipV="1">
                <a:off x="5603504" y="-456139"/>
                <a:ext cx="111196" cy="236972"/>
                <a:chOff x="7391400" y="1447800"/>
                <a:chExt cx="228600" cy="685800"/>
              </a:xfrm>
            </p:grpSpPr>
            <p:sp>
              <p:nvSpPr>
                <p:cNvPr id="1478" name="Freeform 1477">
                  <a:extLst>
                    <a:ext uri="{FF2B5EF4-FFF2-40B4-BE49-F238E27FC236}">
                      <a16:creationId xmlns:a16="http://schemas.microsoft.com/office/drawing/2014/main" xmlns="" id="{1B4168D1-03AB-40D8-8458-B51AED5A2795}"/>
                    </a:ext>
                  </a:extLst>
                </p:cNvPr>
                <p:cNvSpPr/>
                <p:nvPr/>
              </p:nvSpPr>
              <p:spPr>
                <a:xfrm>
                  <a:off x="746692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79" name="Freeform 1478">
                  <a:extLst>
                    <a:ext uri="{FF2B5EF4-FFF2-40B4-BE49-F238E27FC236}">
                      <a16:creationId xmlns:a16="http://schemas.microsoft.com/office/drawing/2014/main" xmlns="" id="{2A6D1487-71E3-4FF9-9847-6CEBA8030B06}"/>
                    </a:ext>
                  </a:extLst>
                </p:cNvPr>
                <p:cNvSpPr/>
                <p:nvPr/>
              </p:nvSpPr>
              <p:spPr>
                <a:xfrm>
                  <a:off x="754524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0" name="Oval 1479">
                  <a:extLst>
                    <a:ext uri="{FF2B5EF4-FFF2-40B4-BE49-F238E27FC236}">
                      <a16:creationId xmlns:a16="http://schemas.microsoft.com/office/drawing/2014/main" xmlns="" id="{77F43313-C2AC-49B0-829F-E094BF18FC2E}"/>
                    </a:ext>
                  </a:extLst>
                </p:cNvPr>
                <p:cNvSpPr/>
                <p:nvPr/>
              </p:nvSpPr>
              <p:spPr>
                <a:xfrm>
                  <a:off x="739186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0" name="Group 270">
                <a:extLst>
                  <a:ext uri="{FF2B5EF4-FFF2-40B4-BE49-F238E27FC236}">
                    <a16:creationId xmlns:a16="http://schemas.microsoft.com/office/drawing/2014/main" xmlns="" id="{F3C7529E-EE98-4AAB-A993-AF5071804244}"/>
                  </a:ext>
                </a:extLst>
              </p:cNvPr>
              <p:cNvGrpSpPr>
                <a:grpSpLocks/>
              </p:cNvGrpSpPr>
              <p:nvPr/>
            </p:nvGrpSpPr>
            <p:grpSpPr bwMode="auto">
              <a:xfrm flipV="1">
                <a:off x="5714699" y="-456139"/>
                <a:ext cx="110538" cy="236972"/>
                <a:chOff x="7391400" y="1447800"/>
                <a:chExt cx="228600" cy="685800"/>
              </a:xfrm>
            </p:grpSpPr>
            <p:sp>
              <p:nvSpPr>
                <p:cNvPr id="1482" name="Freeform 1481">
                  <a:extLst>
                    <a:ext uri="{FF2B5EF4-FFF2-40B4-BE49-F238E27FC236}">
                      <a16:creationId xmlns:a16="http://schemas.microsoft.com/office/drawing/2014/main" xmlns="" id="{3EE6290A-7DB2-4EBD-B3E9-5CC38F142852}"/>
                    </a:ext>
                  </a:extLst>
                </p:cNvPr>
                <p:cNvSpPr/>
                <p:nvPr/>
              </p:nvSpPr>
              <p:spPr>
                <a:xfrm>
                  <a:off x="746722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3" name="Freeform 1482">
                  <a:extLst>
                    <a:ext uri="{FF2B5EF4-FFF2-40B4-BE49-F238E27FC236}">
                      <a16:creationId xmlns:a16="http://schemas.microsoft.com/office/drawing/2014/main" xmlns="" id="{55A14FC3-BA01-4A18-8FA2-082AE71D43D5}"/>
                    </a:ext>
                  </a:extLst>
                </p:cNvPr>
                <p:cNvSpPr/>
                <p:nvPr/>
              </p:nvSpPr>
              <p:spPr>
                <a:xfrm>
                  <a:off x="7542729" y="1599383"/>
                  <a:ext cx="59093"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4" name="Oval 1483">
                  <a:extLst>
                    <a:ext uri="{FF2B5EF4-FFF2-40B4-BE49-F238E27FC236}">
                      <a16:creationId xmlns:a16="http://schemas.microsoft.com/office/drawing/2014/main" xmlns="" id="{C33989CB-64B6-4B82-8B4D-5B888FE75CB0}"/>
                    </a:ext>
                  </a:extLst>
                </p:cNvPr>
                <p:cNvSpPr/>
                <p:nvPr/>
              </p:nvSpPr>
              <p:spPr>
                <a:xfrm>
                  <a:off x="739171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1" name="Group 278">
                <a:extLst>
                  <a:ext uri="{FF2B5EF4-FFF2-40B4-BE49-F238E27FC236}">
                    <a16:creationId xmlns:a16="http://schemas.microsoft.com/office/drawing/2014/main" xmlns="" id="{3AC834A2-620A-4137-B883-4BB446F17ED8}"/>
                  </a:ext>
                </a:extLst>
              </p:cNvPr>
              <p:cNvGrpSpPr>
                <a:grpSpLocks/>
              </p:cNvGrpSpPr>
              <p:nvPr/>
            </p:nvGrpSpPr>
            <p:grpSpPr bwMode="auto">
              <a:xfrm flipV="1">
                <a:off x="5934459" y="-456139"/>
                <a:ext cx="111196" cy="236972"/>
                <a:chOff x="7391400" y="1447800"/>
                <a:chExt cx="228600" cy="685800"/>
              </a:xfrm>
            </p:grpSpPr>
            <p:sp>
              <p:nvSpPr>
                <p:cNvPr id="1486" name="Freeform 1485">
                  <a:extLst>
                    <a:ext uri="{FF2B5EF4-FFF2-40B4-BE49-F238E27FC236}">
                      <a16:creationId xmlns:a16="http://schemas.microsoft.com/office/drawing/2014/main" xmlns="" id="{92EA82CD-40F3-4B4B-B452-242739C3EBF8}"/>
                    </a:ext>
                  </a:extLst>
                </p:cNvPr>
                <p:cNvSpPr/>
                <p:nvPr/>
              </p:nvSpPr>
              <p:spPr>
                <a:xfrm>
                  <a:off x="74653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7" name="Freeform 1486">
                  <a:extLst>
                    <a:ext uri="{FF2B5EF4-FFF2-40B4-BE49-F238E27FC236}">
                      <a16:creationId xmlns:a16="http://schemas.microsoft.com/office/drawing/2014/main" xmlns="" id="{4EFDBE71-DDCC-4931-BBD5-21E15097A6F6}"/>
                    </a:ext>
                  </a:extLst>
                </p:cNvPr>
                <p:cNvSpPr/>
                <p:nvPr/>
              </p:nvSpPr>
              <p:spPr>
                <a:xfrm>
                  <a:off x="75436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88" name="Oval 1487">
                  <a:extLst>
                    <a:ext uri="{FF2B5EF4-FFF2-40B4-BE49-F238E27FC236}">
                      <a16:creationId xmlns:a16="http://schemas.microsoft.com/office/drawing/2014/main" xmlns="" id="{7578D232-6BDC-41BA-83DF-74C279098783}"/>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2" name="Group 329">
                <a:extLst>
                  <a:ext uri="{FF2B5EF4-FFF2-40B4-BE49-F238E27FC236}">
                    <a16:creationId xmlns:a16="http://schemas.microsoft.com/office/drawing/2014/main" xmlns="" id="{B12D829A-3B33-4095-9DDB-1380DB94B465}"/>
                  </a:ext>
                </a:extLst>
              </p:cNvPr>
              <p:cNvGrpSpPr>
                <a:grpSpLocks/>
              </p:cNvGrpSpPr>
              <p:nvPr/>
            </p:nvGrpSpPr>
            <p:grpSpPr bwMode="auto">
              <a:xfrm flipV="1">
                <a:off x="5825237" y="-456139"/>
                <a:ext cx="111196" cy="236972"/>
                <a:chOff x="7391400" y="1447800"/>
                <a:chExt cx="228600" cy="685800"/>
              </a:xfrm>
            </p:grpSpPr>
            <p:sp>
              <p:nvSpPr>
                <p:cNvPr id="1490" name="Freeform 1489">
                  <a:extLst>
                    <a:ext uri="{FF2B5EF4-FFF2-40B4-BE49-F238E27FC236}">
                      <a16:creationId xmlns:a16="http://schemas.microsoft.com/office/drawing/2014/main" xmlns="" id="{AE7FC200-A293-44F1-9D8E-16EF420C5AA4}"/>
                    </a:ext>
                  </a:extLst>
                </p:cNvPr>
                <p:cNvSpPr/>
                <p:nvPr/>
              </p:nvSpPr>
              <p:spPr>
                <a:xfrm>
                  <a:off x="746797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1" name="Freeform 1490">
                  <a:extLst>
                    <a:ext uri="{FF2B5EF4-FFF2-40B4-BE49-F238E27FC236}">
                      <a16:creationId xmlns:a16="http://schemas.microsoft.com/office/drawing/2014/main" xmlns="" id="{D880DDD6-CAED-4A58-8A7E-DDC81F46B09E}"/>
                    </a:ext>
                  </a:extLst>
                </p:cNvPr>
                <p:cNvSpPr/>
                <p:nvPr/>
              </p:nvSpPr>
              <p:spPr>
                <a:xfrm>
                  <a:off x="754629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2" name="Oval 1491">
                  <a:extLst>
                    <a:ext uri="{FF2B5EF4-FFF2-40B4-BE49-F238E27FC236}">
                      <a16:creationId xmlns:a16="http://schemas.microsoft.com/office/drawing/2014/main" xmlns="" id="{F002BBB9-000D-459A-BC29-B67EF8A7EC55}"/>
                    </a:ext>
                  </a:extLst>
                </p:cNvPr>
                <p:cNvSpPr/>
                <p:nvPr/>
              </p:nvSpPr>
              <p:spPr>
                <a:xfrm>
                  <a:off x="739291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3" name="Group 81">
                <a:extLst>
                  <a:ext uri="{FF2B5EF4-FFF2-40B4-BE49-F238E27FC236}">
                    <a16:creationId xmlns:a16="http://schemas.microsoft.com/office/drawing/2014/main" xmlns="" id="{1E899069-A22D-4C42-9C0F-BC23828A2ABD}"/>
                  </a:ext>
                </a:extLst>
              </p:cNvPr>
              <p:cNvGrpSpPr>
                <a:grpSpLocks/>
              </p:cNvGrpSpPr>
              <p:nvPr/>
            </p:nvGrpSpPr>
            <p:grpSpPr bwMode="auto">
              <a:xfrm flipV="1">
                <a:off x="6607872" y="-456139"/>
                <a:ext cx="111196" cy="236972"/>
                <a:chOff x="7391400" y="1447800"/>
                <a:chExt cx="228600" cy="685800"/>
              </a:xfrm>
            </p:grpSpPr>
            <p:sp>
              <p:nvSpPr>
                <p:cNvPr id="1494" name="Freeform 1493">
                  <a:extLst>
                    <a:ext uri="{FF2B5EF4-FFF2-40B4-BE49-F238E27FC236}">
                      <a16:creationId xmlns:a16="http://schemas.microsoft.com/office/drawing/2014/main" xmlns="" id="{016210B2-1B41-4D5E-AA1A-D3F02C4BEADC}"/>
                    </a:ext>
                  </a:extLst>
                </p:cNvPr>
                <p:cNvSpPr/>
                <p:nvPr/>
              </p:nvSpPr>
              <p:spPr>
                <a:xfrm>
                  <a:off x="746793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5" name="Freeform 1494">
                  <a:extLst>
                    <a:ext uri="{FF2B5EF4-FFF2-40B4-BE49-F238E27FC236}">
                      <a16:creationId xmlns:a16="http://schemas.microsoft.com/office/drawing/2014/main" xmlns="" id="{CA057944-6C43-4630-9B45-38A31B41CC41}"/>
                    </a:ext>
                  </a:extLst>
                </p:cNvPr>
                <p:cNvSpPr/>
                <p:nvPr/>
              </p:nvSpPr>
              <p:spPr>
                <a:xfrm>
                  <a:off x="754626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6" name="Oval 1495">
                  <a:extLst>
                    <a:ext uri="{FF2B5EF4-FFF2-40B4-BE49-F238E27FC236}">
                      <a16:creationId xmlns:a16="http://schemas.microsoft.com/office/drawing/2014/main" xmlns="" id="{5DC87C82-CB4E-48B4-8358-F903B07E3204}"/>
                    </a:ext>
                  </a:extLst>
                </p:cNvPr>
                <p:cNvSpPr/>
                <p:nvPr/>
              </p:nvSpPr>
              <p:spPr>
                <a:xfrm>
                  <a:off x="739287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4" name="Group 89">
                <a:extLst>
                  <a:ext uri="{FF2B5EF4-FFF2-40B4-BE49-F238E27FC236}">
                    <a16:creationId xmlns:a16="http://schemas.microsoft.com/office/drawing/2014/main" xmlns="" id="{32E24DB2-2B57-40E6-BC1E-DE969071A677}"/>
                  </a:ext>
                </a:extLst>
              </p:cNvPr>
              <p:cNvGrpSpPr>
                <a:grpSpLocks/>
              </p:cNvGrpSpPr>
              <p:nvPr/>
            </p:nvGrpSpPr>
            <p:grpSpPr bwMode="auto">
              <a:xfrm flipV="1">
                <a:off x="6719068" y="-456139"/>
                <a:ext cx="110538" cy="236972"/>
                <a:chOff x="7391400" y="1447800"/>
                <a:chExt cx="228600" cy="685800"/>
              </a:xfrm>
            </p:grpSpPr>
            <p:sp>
              <p:nvSpPr>
                <p:cNvPr id="1498" name="Freeform 1497">
                  <a:extLst>
                    <a:ext uri="{FF2B5EF4-FFF2-40B4-BE49-F238E27FC236}">
                      <a16:creationId xmlns:a16="http://schemas.microsoft.com/office/drawing/2014/main" xmlns="" id="{1CDB2216-F1B9-4491-A624-5F3D2DB6A3A0}"/>
                    </a:ext>
                  </a:extLst>
                </p:cNvPr>
                <p:cNvSpPr/>
                <p:nvPr/>
              </p:nvSpPr>
              <p:spPr>
                <a:xfrm>
                  <a:off x="746495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499" name="Freeform 1498">
                  <a:extLst>
                    <a:ext uri="{FF2B5EF4-FFF2-40B4-BE49-F238E27FC236}">
                      <a16:creationId xmlns:a16="http://schemas.microsoft.com/office/drawing/2014/main" xmlns="" id="{C8A9E632-A111-4A2D-9044-222AE4405058}"/>
                    </a:ext>
                  </a:extLst>
                </p:cNvPr>
                <p:cNvSpPr/>
                <p:nvPr/>
              </p:nvSpPr>
              <p:spPr>
                <a:xfrm>
                  <a:off x="754374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0" name="Oval 1499">
                  <a:extLst>
                    <a:ext uri="{FF2B5EF4-FFF2-40B4-BE49-F238E27FC236}">
                      <a16:creationId xmlns:a16="http://schemas.microsoft.com/office/drawing/2014/main" xmlns="" id="{A131ADB5-2AFF-4007-A86B-4A97357CEA69}"/>
                    </a:ext>
                  </a:extLst>
                </p:cNvPr>
                <p:cNvSpPr/>
                <p:nvPr/>
              </p:nvSpPr>
              <p:spPr>
                <a:xfrm>
                  <a:off x="7392732"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5" name="Group 289">
                <a:extLst>
                  <a:ext uri="{FF2B5EF4-FFF2-40B4-BE49-F238E27FC236}">
                    <a16:creationId xmlns:a16="http://schemas.microsoft.com/office/drawing/2014/main" xmlns="" id="{83D43E0E-E2F5-47C2-B7A7-08C77E8B85A5}"/>
                  </a:ext>
                </a:extLst>
              </p:cNvPr>
              <p:cNvGrpSpPr>
                <a:grpSpLocks/>
              </p:cNvGrpSpPr>
              <p:nvPr/>
            </p:nvGrpSpPr>
            <p:grpSpPr bwMode="auto">
              <a:xfrm flipV="1">
                <a:off x="6829605" y="-456139"/>
                <a:ext cx="111196" cy="236972"/>
                <a:chOff x="7391400" y="1447800"/>
                <a:chExt cx="228600" cy="685800"/>
              </a:xfrm>
            </p:grpSpPr>
            <p:sp>
              <p:nvSpPr>
                <p:cNvPr id="1502" name="Freeform 1501">
                  <a:extLst>
                    <a:ext uri="{FF2B5EF4-FFF2-40B4-BE49-F238E27FC236}">
                      <a16:creationId xmlns:a16="http://schemas.microsoft.com/office/drawing/2014/main" xmlns="" id="{962A359E-5593-4F13-9C94-52E6BFFBE466}"/>
                    </a:ext>
                  </a:extLst>
                </p:cNvPr>
                <p:cNvSpPr/>
                <p:nvPr/>
              </p:nvSpPr>
              <p:spPr>
                <a:xfrm>
                  <a:off x="746572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3" name="Freeform 1502">
                  <a:extLst>
                    <a:ext uri="{FF2B5EF4-FFF2-40B4-BE49-F238E27FC236}">
                      <a16:creationId xmlns:a16="http://schemas.microsoft.com/office/drawing/2014/main" xmlns="" id="{E8C2E119-ACBD-452E-AC72-A527AB67D271}"/>
                    </a:ext>
                  </a:extLst>
                </p:cNvPr>
                <p:cNvSpPr/>
                <p:nvPr/>
              </p:nvSpPr>
              <p:spPr>
                <a:xfrm>
                  <a:off x="754404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4" name="Oval 1503">
                  <a:extLst>
                    <a:ext uri="{FF2B5EF4-FFF2-40B4-BE49-F238E27FC236}">
                      <a16:creationId xmlns:a16="http://schemas.microsoft.com/office/drawing/2014/main" xmlns="" id="{5E09CFB0-9AB3-4B8E-9379-905CDF2DE9B0}"/>
                    </a:ext>
                  </a:extLst>
                </p:cNvPr>
                <p:cNvSpPr/>
                <p:nvPr/>
              </p:nvSpPr>
              <p:spPr>
                <a:xfrm>
                  <a:off x="73906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6" name="Group 297">
                <a:extLst>
                  <a:ext uri="{FF2B5EF4-FFF2-40B4-BE49-F238E27FC236}">
                    <a16:creationId xmlns:a16="http://schemas.microsoft.com/office/drawing/2014/main" xmlns="" id="{9D509E03-0085-4D0D-B36E-6D3C0E495594}"/>
                  </a:ext>
                </a:extLst>
              </p:cNvPr>
              <p:cNvGrpSpPr>
                <a:grpSpLocks/>
              </p:cNvGrpSpPr>
              <p:nvPr/>
            </p:nvGrpSpPr>
            <p:grpSpPr bwMode="auto">
              <a:xfrm flipV="1">
                <a:off x="6940801" y="-456139"/>
                <a:ext cx="111196" cy="236972"/>
                <a:chOff x="7391400" y="1447800"/>
                <a:chExt cx="228600" cy="685800"/>
              </a:xfrm>
            </p:grpSpPr>
            <p:sp>
              <p:nvSpPr>
                <p:cNvPr id="1506" name="Freeform 1505">
                  <a:extLst>
                    <a:ext uri="{FF2B5EF4-FFF2-40B4-BE49-F238E27FC236}">
                      <a16:creationId xmlns:a16="http://schemas.microsoft.com/office/drawing/2014/main" xmlns="" id="{3BC61F19-1AA3-4992-B676-4581F3057FE1}"/>
                    </a:ext>
                  </a:extLst>
                </p:cNvPr>
                <p:cNvSpPr/>
                <p:nvPr/>
              </p:nvSpPr>
              <p:spPr>
                <a:xfrm>
                  <a:off x="746557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7" name="Freeform 1506">
                  <a:extLst>
                    <a:ext uri="{FF2B5EF4-FFF2-40B4-BE49-F238E27FC236}">
                      <a16:creationId xmlns:a16="http://schemas.microsoft.com/office/drawing/2014/main" xmlns="" id="{E5455952-B4A1-4B7B-9407-D3A1396F4EE6}"/>
                    </a:ext>
                  </a:extLst>
                </p:cNvPr>
                <p:cNvSpPr/>
                <p:nvPr/>
              </p:nvSpPr>
              <p:spPr>
                <a:xfrm>
                  <a:off x="754389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08" name="Oval 1507">
                  <a:extLst>
                    <a:ext uri="{FF2B5EF4-FFF2-40B4-BE49-F238E27FC236}">
                      <a16:creationId xmlns:a16="http://schemas.microsoft.com/office/drawing/2014/main" xmlns="" id="{2633F571-1648-43E8-BC44-FD4B39FE0B38}"/>
                    </a:ext>
                  </a:extLst>
                </p:cNvPr>
                <p:cNvSpPr/>
                <p:nvPr/>
              </p:nvSpPr>
              <p:spPr>
                <a:xfrm>
                  <a:off x="739051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7" name="Group 305">
                <a:extLst>
                  <a:ext uri="{FF2B5EF4-FFF2-40B4-BE49-F238E27FC236}">
                    <a16:creationId xmlns:a16="http://schemas.microsoft.com/office/drawing/2014/main" xmlns="" id="{A60AEFA3-ABAF-43A6-A379-EA30C74C91C6}"/>
                  </a:ext>
                </a:extLst>
              </p:cNvPr>
              <p:cNvGrpSpPr>
                <a:grpSpLocks/>
              </p:cNvGrpSpPr>
              <p:nvPr/>
            </p:nvGrpSpPr>
            <p:grpSpPr bwMode="auto">
              <a:xfrm flipV="1">
                <a:off x="7051997" y="-456139"/>
                <a:ext cx="110538" cy="236972"/>
                <a:chOff x="7391400" y="1447800"/>
                <a:chExt cx="228600" cy="685800"/>
              </a:xfrm>
            </p:grpSpPr>
            <p:sp>
              <p:nvSpPr>
                <p:cNvPr id="1510" name="Freeform 1509">
                  <a:extLst>
                    <a:ext uri="{FF2B5EF4-FFF2-40B4-BE49-F238E27FC236}">
                      <a16:creationId xmlns:a16="http://schemas.microsoft.com/office/drawing/2014/main" xmlns="" id="{4137C88C-43C4-408A-9770-D8FC23DA3904}"/>
                    </a:ext>
                  </a:extLst>
                </p:cNvPr>
                <p:cNvSpPr/>
                <p:nvPr/>
              </p:nvSpPr>
              <p:spPr>
                <a:xfrm>
                  <a:off x="746586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1" name="Freeform 1510">
                  <a:extLst>
                    <a:ext uri="{FF2B5EF4-FFF2-40B4-BE49-F238E27FC236}">
                      <a16:creationId xmlns:a16="http://schemas.microsoft.com/office/drawing/2014/main" xmlns="" id="{50221180-EF29-4F45-AE56-CC5040BD83CC}"/>
                    </a:ext>
                  </a:extLst>
                </p:cNvPr>
                <p:cNvSpPr/>
                <p:nvPr/>
              </p:nvSpPr>
              <p:spPr>
                <a:xfrm>
                  <a:off x="7544652"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2" name="Oval 1511">
                  <a:extLst>
                    <a:ext uri="{FF2B5EF4-FFF2-40B4-BE49-F238E27FC236}">
                      <a16:creationId xmlns:a16="http://schemas.microsoft.com/office/drawing/2014/main" xmlns="" id="{7EEC0B1E-2E4F-4A06-8A83-F636B8109D41}"/>
                    </a:ext>
                  </a:extLst>
                </p:cNvPr>
                <p:cNvSpPr/>
                <p:nvPr/>
              </p:nvSpPr>
              <p:spPr>
                <a:xfrm>
                  <a:off x="7390352"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8" name="Group 313">
                <a:extLst>
                  <a:ext uri="{FF2B5EF4-FFF2-40B4-BE49-F238E27FC236}">
                    <a16:creationId xmlns:a16="http://schemas.microsoft.com/office/drawing/2014/main" xmlns="" id="{A5B22E6C-ADB5-4D7F-95F1-27E4E6D53F37}"/>
                  </a:ext>
                </a:extLst>
              </p:cNvPr>
              <p:cNvGrpSpPr>
                <a:grpSpLocks/>
              </p:cNvGrpSpPr>
              <p:nvPr/>
            </p:nvGrpSpPr>
            <p:grpSpPr bwMode="auto">
              <a:xfrm flipV="1">
                <a:off x="7162535" y="-456139"/>
                <a:ext cx="111196" cy="236972"/>
                <a:chOff x="7391400" y="1447800"/>
                <a:chExt cx="228600" cy="685800"/>
              </a:xfrm>
            </p:grpSpPr>
            <p:sp>
              <p:nvSpPr>
                <p:cNvPr id="1514" name="Freeform 1513">
                  <a:extLst>
                    <a:ext uri="{FF2B5EF4-FFF2-40B4-BE49-F238E27FC236}">
                      <a16:creationId xmlns:a16="http://schemas.microsoft.com/office/drawing/2014/main" xmlns="" id="{62DEDF13-BAD9-48DD-B36A-0B2B47A965EA}"/>
                    </a:ext>
                  </a:extLst>
                </p:cNvPr>
                <p:cNvSpPr/>
                <p:nvPr/>
              </p:nvSpPr>
              <p:spPr>
                <a:xfrm>
                  <a:off x="746662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5" name="Freeform 1514">
                  <a:extLst>
                    <a:ext uri="{FF2B5EF4-FFF2-40B4-BE49-F238E27FC236}">
                      <a16:creationId xmlns:a16="http://schemas.microsoft.com/office/drawing/2014/main" xmlns="" id="{4A85BD56-1FE8-4168-BAF6-131D1B6AA940}"/>
                    </a:ext>
                  </a:extLst>
                </p:cNvPr>
                <p:cNvSpPr/>
                <p:nvPr/>
              </p:nvSpPr>
              <p:spPr>
                <a:xfrm>
                  <a:off x="7544946"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6" name="Oval 1515">
                  <a:extLst>
                    <a:ext uri="{FF2B5EF4-FFF2-40B4-BE49-F238E27FC236}">
                      <a16:creationId xmlns:a16="http://schemas.microsoft.com/office/drawing/2014/main" xmlns="" id="{DFF53FFA-592A-4EA2-BB9D-5F3BA87E9244}"/>
                    </a:ext>
                  </a:extLst>
                </p:cNvPr>
                <p:cNvSpPr/>
                <p:nvPr/>
              </p:nvSpPr>
              <p:spPr>
                <a:xfrm>
                  <a:off x="739155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19" name="Group 278">
                <a:extLst>
                  <a:ext uri="{FF2B5EF4-FFF2-40B4-BE49-F238E27FC236}">
                    <a16:creationId xmlns:a16="http://schemas.microsoft.com/office/drawing/2014/main" xmlns="" id="{A936143E-710D-4A58-B70F-238491D21798}"/>
                  </a:ext>
                </a:extLst>
              </p:cNvPr>
              <p:cNvGrpSpPr>
                <a:grpSpLocks/>
              </p:cNvGrpSpPr>
              <p:nvPr/>
            </p:nvGrpSpPr>
            <p:grpSpPr bwMode="auto">
              <a:xfrm flipV="1">
                <a:off x="7269623" y="-456139"/>
                <a:ext cx="111196" cy="236972"/>
                <a:chOff x="7391400" y="1447800"/>
                <a:chExt cx="228600" cy="685800"/>
              </a:xfrm>
            </p:grpSpPr>
            <p:sp>
              <p:nvSpPr>
                <p:cNvPr id="1518" name="Freeform 1517">
                  <a:extLst>
                    <a:ext uri="{FF2B5EF4-FFF2-40B4-BE49-F238E27FC236}">
                      <a16:creationId xmlns:a16="http://schemas.microsoft.com/office/drawing/2014/main" xmlns="" id="{0F57B108-6B53-4F41-B6D3-4D20D905A5ED}"/>
                    </a:ext>
                  </a:extLst>
                </p:cNvPr>
                <p:cNvSpPr/>
                <p:nvPr/>
              </p:nvSpPr>
              <p:spPr>
                <a:xfrm>
                  <a:off x="746512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19" name="Freeform 1518">
                  <a:extLst>
                    <a:ext uri="{FF2B5EF4-FFF2-40B4-BE49-F238E27FC236}">
                      <a16:creationId xmlns:a16="http://schemas.microsoft.com/office/drawing/2014/main" xmlns="" id="{4A7F9424-87B1-411B-8BAC-9C1363F30535}"/>
                    </a:ext>
                  </a:extLst>
                </p:cNvPr>
                <p:cNvSpPr/>
                <p:nvPr/>
              </p:nvSpPr>
              <p:spPr>
                <a:xfrm>
                  <a:off x="754344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0" name="Oval 1519">
                  <a:extLst>
                    <a:ext uri="{FF2B5EF4-FFF2-40B4-BE49-F238E27FC236}">
                      <a16:creationId xmlns:a16="http://schemas.microsoft.com/office/drawing/2014/main" xmlns="" id="{6360CE49-B942-4D88-A800-E0CEDCAF892B}"/>
                    </a:ext>
                  </a:extLst>
                </p:cNvPr>
                <p:cNvSpPr/>
                <p:nvPr/>
              </p:nvSpPr>
              <p:spPr>
                <a:xfrm>
                  <a:off x="739006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0" name="Group 254">
                <a:extLst>
                  <a:ext uri="{FF2B5EF4-FFF2-40B4-BE49-F238E27FC236}">
                    <a16:creationId xmlns:a16="http://schemas.microsoft.com/office/drawing/2014/main" xmlns="" id="{F13A1881-4D64-49DB-B8B9-0BDFFFA88AEC}"/>
                  </a:ext>
                </a:extLst>
              </p:cNvPr>
              <p:cNvGrpSpPr>
                <a:grpSpLocks/>
              </p:cNvGrpSpPr>
              <p:nvPr/>
            </p:nvGrpSpPr>
            <p:grpSpPr bwMode="auto">
              <a:xfrm flipV="1">
                <a:off x="7395521" y="-456139"/>
                <a:ext cx="111196" cy="236972"/>
                <a:chOff x="7391400" y="1447800"/>
                <a:chExt cx="228600" cy="685800"/>
              </a:xfrm>
            </p:grpSpPr>
            <p:sp>
              <p:nvSpPr>
                <p:cNvPr id="1522" name="Freeform 1521">
                  <a:extLst>
                    <a:ext uri="{FF2B5EF4-FFF2-40B4-BE49-F238E27FC236}">
                      <a16:creationId xmlns:a16="http://schemas.microsoft.com/office/drawing/2014/main" xmlns="" id="{73610B23-7604-4A18-B499-BFCB49468258}"/>
                    </a:ext>
                  </a:extLst>
                </p:cNvPr>
                <p:cNvSpPr/>
                <p:nvPr/>
              </p:nvSpPr>
              <p:spPr>
                <a:xfrm>
                  <a:off x="7467381"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3" name="Freeform 1522">
                  <a:extLst>
                    <a:ext uri="{FF2B5EF4-FFF2-40B4-BE49-F238E27FC236}">
                      <a16:creationId xmlns:a16="http://schemas.microsoft.com/office/drawing/2014/main" xmlns="" id="{4FEEFEF8-F252-4346-A66D-A2B5C1001752}"/>
                    </a:ext>
                  </a:extLst>
                </p:cNvPr>
                <p:cNvSpPr/>
                <p:nvPr/>
              </p:nvSpPr>
              <p:spPr>
                <a:xfrm>
                  <a:off x="7545706"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4" name="Oval 1523">
                  <a:extLst>
                    <a:ext uri="{FF2B5EF4-FFF2-40B4-BE49-F238E27FC236}">
                      <a16:creationId xmlns:a16="http://schemas.microsoft.com/office/drawing/2014/main" xmlns="" id="{4C7CE861-4368-4D40-9E35-37DC61E1F6AF}"/>
                    </a:ext>
                  </a:extLst>
                </p:cNvPr>
                <p:cNvSpPr/>
                <p:nvPr/>
              </p:nvSpPr>
              <p:spPr>
                <a:xfrm>
                  <a:off x="7392321"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1" name="Group 254">
                <a:extLst>
                  <a:ext uri="{FF2B5EF4-FFF2-40B4-BE49-F238E27FC236}">
                    <a16:creationId xmlns:a16="http://schemas.microsoft.com/office/drawing/2014/main" xmlns="" id="{BFD53E98-BD87-4F9D-BFC4-3C07123C2114}"/>
                  </a:ext>
                </a:extLst>
              </p:cNvPr>
              <p:cNvGrpSpPr>
                <a:grpSpLocks/>
              </p:cNvGrpSpPr>
              <p:nvPr/>
            </p:nvGrpSpPr>
            <p:grpSpPr bwMode="auto">
              <a:xfrm flipV="1">
                <a:off x="8086589" y="-456139"/>
                <a:ext cx="111196" cy="236972"/>
                <a:chOff x="7391400" y="1447800"/>
                <a:chExt cx="228600" cy="685800"/>
              </a:xfrm>
            </p:grpSpPr>
            <p:sp>
              <p:nvSpPr>
                <p:cNvPr id="1526" name="Freeform 1525">
                  <a:extLst>
                    <a:ext uri="{FF2B5EF4-FFF2-40B4-BE49-F238E27FC236}">
                      <a16:creationId xmlns:a16="http://schemas.microsoft.com/office/drawing/2014/main" xmlns="" id="{34954B2F-1031-4D87-82BC-F73A0AE9357C}"/>
                    </a:ext>
                  </a:extLst>
                </p:cNvPr>
                <p:cNvSpPr/>
                <p:nvPr/>
              </p:nvSpPr>
              <p:spPr>
                <a:xfrm>
                  <a:off x="74663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7" name="Freeform 1526">
                  <a:extLst>
                    <a:ext uri="{FF2B5EF4-FFF2-40B4-BE49-F238E27FC236}">
                      <a16:creationId xmlns:a16="http://schemas.microsoft.com/office/drawing/2014/main" xmlns="" id="{50FBE3C8-666C-4DB9-B1AD-474FEE997375}"/>
                    </a:ext>
                  </a:extLst>
                </p:cNvPr>
                <p:cNvSpPr/>
                <p:nvPr/>
              </p:nvSpPr>
              <p:spPr>
                <a:xfrm>
                  <a:off x="75446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28" name="Oval 1527">
                  <a:extLst>
                    <a:ext uri="{FF2B5EF4-FFF2-40B4-BE49-F238E27FC236}">
                      <a16:creationId xmlns:a16="http://schemas.microsoft.com/office/drawing/2014/main" xmlns="" id="{F24B0667-F8E5-486D-A5C5-641E33CB2536}"/>
                    </a:ext>
                  </a:extLst>
                </p:cNvPr>
                <p:cNvSpPr/>
                <p:nvPr/>
              </p:nvSpPr>
              <p:spPr>
                <a:xfrm>
                  <a:off x="73912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2" name="Group 262">
                <a:extLst>
                  <a:ext uri="{FF2B5EF4-FFF2-40B4-BE49-F238E27FC236}">
                    <a16:creationId xmlns:a16="http://schemas.microsoft.com/office/drawing/2014/main" xmlns="" id="{8D634F41-4791-41CC-9520-9C2EBEBE015E}"/>
                  </a:ext>
                </a:extLst>
              </p:cNvPr>
              <p:cNvGrpSpPr>
                <a:grpSpLocks/>
              </p:cNvGrpSpPr>
              <p:nvPr/>
            </p:nvGrpSpPr>
            <p:grpSpPr bwMode="auto">
              <a:xfrm flipV="1">
                <a:off x="8197786" y="-456139"/>
                <a:ext cx="111196" cy="236972"/>
                <a:chOff x="7391400" y="1447800"/>
                <a:chExt cx="228600" cy="685800"/>
              </a:xfrm>
            </p:grpSpPr>
            <p:sp>
              <p:nvSpPr>
                <p:cNvPr id="1530" name="Freeform 1529">
                  <a:extLst>
                    <a:ext uri="{FF2B5EF4-FFF2-40B4-BE49-F238E27FC236}">
                      <a16:creationId xmlns:a16="http://schemas.microsoft.com/office/drawing/2014/main" xmlns="" id="{11EFB920-36D3-47D6-B00B-080B7983E12A}"/>
                    </a:ext>
                  </a:extLst>
                </p:cNvPr>
                <p:cNvSpPr/>
                <p:nvPr/>
              </p:nvSpPr>
              <p:spPr>
                <a:xfrm>
                  <a:off x="746615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1" name="Freeform 1530">
                  <a:extLst>
                    <a:ext uri="{FF2B5EF4-FFF2-40B4-BE49-F238E27FC236}">
                      <a16:creationId xmlns:a16="http://schemas.microsoft.com/office/drawing/2014/main" xmlns="" id="{DDF4738E-0FF2-4F34-B5B7-450BA6383123}"/>
                    </a:ext>
                  </a:extLst>
                </p:cNvPr>
                <p:cNvSpPr/>
                <p:nvPr/>
              </p:nvSpPr>
              <p:spPr>
                <a:xfrm>
                  <a:off x="7544477"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2" name="Oval 1531">
                  <a:extLst>
                    <a:ext uri="{FF2B5EF4-FFF2-40B4-BE49-F238E27FC236}">
                      <a16:creationId xmlns:a16="http://schemas.microsoft.com/office/drawing/2014/main" xmlns="" id="{E6FFB967-A4FB-4BC1-9F65-46514E24843E}"/>
                    </a:ext>
                  </a:extLst>
                </p:cNvPr>
                <p:cNvSpPr/>
                <p:nvPr/>
              </p:nvSpPr>
              <p:spPr>
                <a:xfrm>
                  <a:off x="73910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3" name="Group 270">
                <a:extLst>
                  <a:ext uri="{FF2B5EF4-FFF2-40B4-BE49-F238E27FC236}">
                    <a16:creationId xmlns:a16="http://schemas.microsoft.com/office/drawing/2014/main" xmlns="" id="{6A3A6007-A022-4421-93C8-E4FE70058481}"/>
                  </a:ext>
                </a:extLst>
              </p:cNvPr>
              <p:cNvGrpSpPr>
                <a:grpSpLocks/>
              </p:cNvGrpSpPr>
              <p:nvPr/>
            </p:nvGrpSpPr>
            <p:grpSpPr bwMode="auto">
              <a:xfrm flipV="1">
                <a:off x="8308981" y="-456139"/>
                <a:ext cx="110538" cy="236972"/>
                <a:chOff x="7391400" y="1447800"/>
                <a:chExt cx="228600" cy="685800"/>
              </a:xfrm>
            </p:grpSpPr>
            <p:sp>
              <p:nvSpPr>
                <p:cNvPr id="1534" name="Freeform 1533">
                  <a:extLst>
                    <a:ext uri="{FF2B5EF4-FFF2-40B4-BE49-F238E27FC236}">
                      <a16:creationId xmlns:a16="http://schemas.microsoft.com/office/drawing/2014/main" xmlns="" id="{C27EE1FF-1103-45E7-BD40-95D6D964BEF4}"/>
                    </a:ext>
                  </a:extLst>
                </p:cNvPr>
                <p:cNvSpPr/>
                <p:nvPr/>
              </p:nvSpPr>
              <p:spPr>
                <a:xfrm>
                  <a:off x="746644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5" name="Freeform 1534">
                  <a:extLst>
                    <a:ext uri="{FF2B5EF4-FFF2-40B4-BE49-F238E27FC236}">
                      <a16:creationId xmlns:a16="http://schemas.microsoft.com/office/drawing/2014/main" xmlns="" id="{BD593576-30F6-4EA3-ADCB-4F310086E5F6}"/>
                    </a:ext>
                  </a:extLst>
                </p:cNvPr>
                <p:cNvSpPr/>
                <p:nvPr/>
              </p:nvSpPr>
              <p:spPr>
                <a:xfrm>
                  <a:off x="7545237"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6" name="Oval 1535">
                  <a:extLst>
                    <a:ext uri="{FF2B5EF4-FFF2-40B4-BE49-F238E27FC236}">
                      <a16:creationId xmlns:a16="http://schemas.microsoft.com/office/drawing/2014/main" xmlns="" id="{7991F680-ACC1-4CBD-890F-0A0716448042}"/>
                    </a:ext>
                  </a:extLst>
                </p:cNvPr>
                <p:cNvSpPr/>
                <p:nvPr/>
              </p:nvSpPr>
              <p:spPr>
                <a:xfrm>
                  <a:off x="739093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4" name="Group 278">
                <a:extLst>
                  <a:ext uri="{FF2B5EF4-FFF2-40B4-BE49-F238E27FC236}">
                    <a16:creationId xmlns:a16="http://schemas.microsoft.com/office/drawing/2014/main" xmlns="" id="{CDCF750E-A891-4751-A9DE-EB5F474BB620}"/>
                  </a:ext>
                </a:extLst>
              </p:cNvPr>
              <p:cNvGrpSpPr>
                <a:grpSpLocks/>
              </p:cNvGrpSpPr>
              <p:nvPr/>
            </p:nvGrpSpPr>
            <p:grpSpPr bwMode="auto">
              <a:xfrm flipV="1">
                <a:off x="8528740" y="-456139"/>
                <a:ext cx="111196" cy="236972"/>
                <a:chOff x="7391400" y="1447800"/>
                <a:chExt cx="228600" cy="685800"/>
              </a:xfrm>
            </p:grpSpPr>
            <p:sp>
              <p:nvSpPr>
                <p:cNvPr id="1538" name="Freeform 1537">
                  <a:extLst>
                    <a:ext uri="{FF2B5EF4-FFF2-40B4-BE49-F238E27FC236}">
                      <a16:creationId xmlns:a16="http://schemas.microsoft.com/office/drawing/2014/main" xmlns="" id="{6480BB9D-2992-4F7A-9009-487277359AF3}"/>
                    </a:ext>
                  </a:extLst>
                </p:cNvPr>
                <p:cNvSpPr/>
                <p:nvPr/>
              </p:nvSpPr>
              <p:spPr>
                <a:xfrm>
                  <a:off x="746784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39" name="Freeform 1538">
                  <a:extLst>
                    <a:ext uri="{FF2B5EF4-FFF2-40B4-BE49-F238E27FC236}">
                      <a16:creationId xmlns:a16="http://schemas.microsoft.com/office/drawing/2014/main" xmlns="" id="{21B54D9B-352B-4C11-9A63-09E2CD6B0E83}"/>
                    </a:ext>
                  </a:extLst>
                </p:cNvPr>
                <p:cNvSpPr/>
                <p:nvPr/>
              </p:nvSpPr>
              <p:spPr>
                <a:xfrm>
                  <a:off x="7546171"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0" name="Oval 1539">
                  <a:extLst>
                    <a:ext uri="{FF2B5EF4-FFF2-40B4-BE49-F238E27FC236}">
                      <a16:creationId xmlns:a16="http://schemas.microsoft.com/office/drawing/2014/main" xmlns="" id="{87D7C3FE-6AE3-4DDD-A13E-21696EC14D22}"/>
                    </a:ext>
                  </a:extLst>
                </p:cNvPr>
                <p:cNvSpPr/>
                <p:nvPr/>
              </p:nvSpPr>
              <p:spPr>
                <a:xfrm>
                  <a:off x="739278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5" name="Group 329">
                <a:extLst>
                  <a:ext uri="{FF2B5EF4-FFF2-40B4-BE49-F238E27FC236}">
                    <a16:creationId xmlns:a16="http://schemas.microsoft.com/office/drawing/2014/main" xmlns="" id="{45BDAC57-3A32-41CA-949C-0068405C23C3}"/>
                  </a:ext>
                </a:extLst>
              </p:cNvPr>
              <p:cNvGrpSpPr>
                <a:grpSpLocks/>
              </p:cNvGrpSpPr>
              <p:nvPr/>
            </p:nvGrpSpPr>
            <p:grpSpPr bwMode="auto">
              <a:xfrm flipV="1">
                <a:off x="8419519" y="-456139"/>
                <a:ext cx="111196" cy="236972"/>
                <a:chOff x="7391400" y="1447800"/>
                <a:chExt cx="228600" cy="685800"/>
              </a:xfrm>
            </p:grpSpPr>
            <p:sp>
              <p:nvSpPr>
                <p:cNvPr id="1542" name="Freeform 1541">
                  <a:extLst>
                    <a:ext uri="{FF2B5EF4-FFF2-40B4-BE49-F238E27FC236}">
                      <a16:creationId xmlns:a16="http://schemas.microsoft.com/office/drawing/2014/main" xmlns="" id="{704A7F45-04FB-42CA-BC45-C32D5782B041}"/>
                    </a:ext>
                  </a:extLst>
                </p:cNvPr>
                <p:cNvSpPr/>
                <p:nvPr/>
              </p:nvSpPr>
              <p:spPr>
                <a:xfrm>
                  <a:off x="7467203"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3" name="Freeform 1542">
                  <a:extLst>
                    <a:ext uri="{FF2B5EF4-FFF2-40B4-BE49-F238E27FC236}">
                      <a16:creationId xmlns:a16="http://schemas.microsoft.com/office/drawing/2014/main" xmlns="" id="{636750FF-A20E-4EF6-9C13-6A45584A67D9}"/>
                    </a:ext>
                  </a:extLst>
                </p:cNvPr>
                <p:cNvSpPr/>
                <p:nvPr/>
              </p:nvSpPr>
              <p:spPr>
                <a:xfrm>
                  <a:off x="7545528"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4" name="Oval 1543">
                  <a:extLst>
                    <a:ext uri="{FF2B5EF4-FFF2-40B4-BE49-F238E27FC236}">
                      <a16:creationId xmlns:a16="http://schemas.microsoft.com/office/drawing/2014/main" xmlns="" id="{F39C065D-FF34-43FB-8C45-1853AEBAB94B}"/>
                    </a:ext>
                  </a:extLst>
                </p:cNvPr>
                <p:cNvSpPr/>
                <p:nvPr/>
              </p:nvSpPr>
              <p:spPr>
                <a:xfrm>
                  <a:off x="739214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6" name="Group 254">
                <a:extLst>
                  <a:ext uri="{FF2B5EF4-FFF2-40B4-BE49-F238E27FC236}">
                    <a16:creationId xmlns:a16="http://schemas.microsoft.com/office/drawing/2014/main" xmlns="" id="{6A3125B0-7635-4D50-A570-D3DE513BD02F}"/>
                  </a:ext>
                </a:extLst>
              </p:cNvPr>
              <p:cNvGrpSpPr>
                <a:grpSpLocks/>
              </p:cNvGrpSpPr>
              <p:nvPr/>
            </p:nvGrpSpPr>
            <p:grpSpPr bwMode="auto">
              <a:xfrm flipV="1">
                <a:off x="7518540" y="-456139"/>
                <a:ext cx="111196" cy="236972"/>
                <a:chOff x="7391400" y="1447800"/>
                <a:chExt cx="228600" cy="685800"/>
              </a:xfrm>
            </p:grpSpPr>
            <p:sp>
              <p:nvSpPr>
                <p:cNvPr id="1546" name="Freeform 1545">
                  <a:extLst>
                    <a:ext uri="{FF2B5EF4-FFF2-40B4-BE49-F238E27FC236}">
                      <a16:creationId xmlns:a16="http://schemas.microsoft.com/office/drawing/2014/main" xmlns="" id="{F3DA9774-A37E-4B73-9501-27CE61A129A2}"/>
                    </a:ext>
                  </a:extLst>
                </p:cNvPr>
                <p:cNvSpPr/>
                <p:nvPr/>
              </p:nvSpPr>
              <p:spPr>
                <a:xfrm>
                  <a:off x="746577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7" name="Freeform 1546">
                  <a:extLst>
                    <a:ext uri="{FF2B5EF4-FFF2-40B4-BE49-F238E27FC236}">
                      <a16:creationId xmlns:a16="http://schemas.microsoft.com/office/drawing/2014/main" xmlns="" id="{11DBAA57-2FDB-4269-8569-327C36A39E65}"/>
                    </a:ext>
                  </a:extLst>
                </p:cNvPr>
                <p:cNvSpPr/>
                <p:nvPr/>
              </p:nvSpPr>
              <p:spPr>
                <a:xfrm>
                  <a:off x="754409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48" name="Oval 1547">
                  <a:extLst>
                    <a:ext uri="{FF2B5EF4-FFF2-40B4-BE49-F238E27FC236}">
                      <a16:creationId xmlns:a16="http://schemas.microsoft.com/office/drawing/2014/main" xmlns="" id="{98F69384-169B-4182-8E23-F2BCA74B7044}"/>
                    </a:ext>
                  </a:extLst>
                </p:cNvPr>
                <p:cNvSpPr/>
                <p:nvPr/>
              </p:nvSpPr>
              <p:spPr>
                <a:xfrm>
                  <a:off x="739070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7" name="Group 262">
                <a:extLst>
                  <a:ext uri="{FF2B5EF4-FFF2-40B4-BE49-F238E27FC236}">
                    <a16:creationId xmlns:a16="http://schemas.microsoft.com/office/drawing/2014/main" xmlns="" id="{2A50BF20-8AAB-4CCC-841E-BF02461B6607}"/>
                  </a:ext>
                </a:extLst>
              </p:cNvPr>
              <p:cNvGrpSpPr>
                <a:grpSpLocks/>
              </p:cNvGrpSpPr>
              <p:nvPr/>
            </p:nvGrpSpPr>
            <p:grpSpPr bwMode="auto">
              <a:xfrm flipV="1">
                <a:off x="7629737" y="-456139"/>
                <a:ext cx="111196" cy="236972"/>
                <a:chOff x="7391400" y="1447800"/>
                <a:chExt cx="228600" cy="685800"/>
              </a:xfrm>
            </p:grpSpPr>
            <p:sp>
              <p:nvSpPr>
                <p:cNvPr id="1550" name="Freeform 1549">
                  <a:extLst>
                    <a:ext uri="{FF2B5EF4-FFF2-40B4-BE49-F238E27FC236}">
                      <a16:creationId xmlns:a16="http://schemas.microsoft.com/office/drawing/2014/main" xmlns="" id="{70AA7423-F2B5-4B82-A7E7-F3686719B6A4}"/>
                    </a:ext>
                  </a:extLst>
                </p:cNvPr>
                <p:cNvSpPr/>
                <p:nvPr/>
              </p:nvSpPr>
              <p:spPr>
                <a:xfrm>
                  <a:off x="7465615"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1" name="Freeform 1550">
                  <a:extLst>
                    <a:ext uri="{FF2B5EF4-FFF2-40B4-BE49-F238E27FC236}">
                      <a16:creationId xmlns:a16="http://schemas.microsoft.com/office/drawing/2014/main" xmlns="" id="{77C450EC-FC04-49A3-A25F-055624E6D454}"/>
                    </a:ext>
                  </a:extLst>
                </p:cNvPr>
                <p:cNvSpPr/>
                <p:nvPr/>
              </p:nvSpPr>
              <p:spPr>
                <a:xfrm>
                  <a:off x="7543940"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2" name="Oval 1551">
                  <a:extLst>
                    <a:ext uri="{FF2B5EF4-FFF2-40B4-BE49-F238E27FC236}">
                      <a16:creationId xmlns:a16="http://schemas.microsoft.com/office/drawing/2014/main" xmlns="" id="{8FE1D42E-2319-4390-8EBA-76DBD7621F8B}"/>
                    </a:ext>
                  </a:extLst>
                </p:cNvPr>
                <p:cNvSpPr/>
                <p:nvPr/>
              </p:nvSpPr>
              <p:spPr>
                <a:xfrm>
                  <a:off x="7390553"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8" name="Group 270">
                <a:extLst>
                  <a:ext uri="{FF2B5EF4-FFF2-40B4-BE49-F238E27FC236}">
                    <a16:creationId xmlns:a16="http://schemas.microsoft.com/office/drawing/2014/main" xmlns="" id="{E6228DFF-42D4-4285-B076-5C10985EBBBF}"/>
                  </a:ext>
                </a:extLst>
              </p:cNvPr>
              <p:cNvGrpSpPr>
                <a:grpSpLocks/>
              </p:cNvGrpSpPr>
              <p:nvPr/>
            </p:nvGrpSpPr>
            <p:grpSpPr bwMode="auto">
              <a:xfrm flipV="1">
                <a:off x="7740932" y="-456139"/>
                <a:ext cx="110538" cy="236972"/>
                <a:chOff x="7391400" y="1447800"/>
                <a:chExt cx="228600" cy="685800"/>
              </a:xfrm>
            </p:grpSpPr>
            <p:sp>
              <p:nvSpPr>
                <p:cNvPr id="1554" name="Freeform 1553">
                  <a:extLst>
                    <a:ext uri="{FF2B5EF4-FFF2-40B4-BE49-F238E27FC236}">
                      <a16:creationId xmlns:a16="http://schemas.microsoft.com/office/drawing/2014/main" xmlns="" id="{EB106D63-D4B3-4AD5-B0B8-2715E178C9EA}"/>
                    </a:ext>
                  </a:extLst>
                </p:cNvPr>
                <p:cNvSpPr/>
                <p:nvPr/>
              </p:nvSpPr>
              <p:spPr>
                <a:xfrm>
                  <a:off x="7465906"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5" name="Freeform 1554">
                  <a:extLst>
                    <a:ext uri="{FF2B5EF4-FFF2-40B4-BE49-F238E27FC236}">
                      <a16:creationId xmlns:a16="http://schemas.microsoft.com/office/drawing/2014/main" xmlns="" id="{92773515-BF69-4857-ADFB-C0A111529DC0}"/>
                    </a:ext>
                  </a:extLst>
                </p:cNvPr>
                <p:cNvSpPr/>
                <p:nvPr/>
              </p:nvSpPr>
              <p:spPr>
                <a:xfrm>
                  <a:off x="7544698"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6" name="Oval 1555">
                  <a:extLst>
                    <a:ext uri="{FF2B5EF4-FFF2-40B4-BE49-F238E27FC236}">
                      <a16:creationId xmlns:a16="http://schemas.microsoft.com/office/drawing/2014/main" xmlns="" id="{C4A2553F-9A96-4906-A1CB-7F8EBEBB947D}"/>
                    </a:ext>
                  </a:extLst>
                </p:cNvPr>
                <p:cNvSpPr/>
                <p:nvPr/>
              </p:nvSpPr>
              <p:spPr>
                <a:xfrm>
                  <a:off x="739039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29" name="Group 278">
                <a:extLst>
                  <a:ext uri="{FF2B5EF4-FFF2-40B4-BE49-F238E27FC236}">
                    <a16:creationId xmlns:a16="http://schemas.microsoft.com/office/drawing/2014/main" xmlns="" id="{95EC57BB-D970-4529-8E0A-73BE2CDF0AD4}"/>
                  </a:ext>
                </a:extLst>
              </p:cNvPr>
              <p:cNvGrpSpPr>
                <a:grpSpLocks/>
              </p:cNvGrpSpPr>
              <p:nvPr/>
            </p:nvGrpSpPr>
            <p:grpSpPr bwMode="auto">
              <a:xfrm flipV="1">
                <a:off x="7960692" y="-456139"/>
                <a:ext cx="111196" cy="236972"/>
                <a:chOff x="7391400" y="1447800"/>
                <a:chExt cx="228600" cy="685800"/>
              </a:xfrm>
            </p:grpSpPr>
            <p:sp>
              <p:nvSpPr>
                <p:cNvPr id="1558" name="Freeform 1557">
                  <a:extLst>
                    <a:ext uri="{FF2B5EF4-FFF2-40B4-BE49-F238E27FC236}">
                      <a16:creationId xmlns:a16="http://schemas.microsoft.com/office/drawing/2014/main" xmlns="" id="{A5CABAF1-875C-41AC-B6B1-F51A58213341}"/>
                    </a:ext>
                  </a:extLst>
                </p:cNvPr>
                <p:cNvSpPr/>
                <p:nvPr/>
              </p:nvSpPr>
              <p:spPr>
                <a:xfrm>
                  <a:off x="7467307"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59" name="Freeform 1558">
                  <a:extLst>
                    <a:ext uri="{FF2B5EF4-FFF2-40B4-BE49-F238E27FC236}">
                      <a16:creationId xmlns:a16="http://schemas.microsoft.com/office/drawing/2014/main" xmlns="" id="{6226300A-213E-4718-A916-0EC8BCFF4274}"/>
                    </a:ext>
                  </a:extLst>
                </p:cNvPr>
                <p:cNvSpPr/>
                <p:nvPr/>
              </p:nvSpPr>
              <p:spPr>
                <a:xfrm>
                  <a:off x="7545632"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0" name="Oval 1559">
                  <a:extLst>
                    <a:ext uri="{FF2B5EF4-FFF2-40B4-BE49-F238E27FC236}">
                      <a16:creationId xmlns:a16="http://schemas.microsoft.com/office/drawing/2014/main" xmlns="" id="{5D4F7601-F1DF-4EDA-8532-3764DA038721}"/>
                    </a:ext>
                  </a:extLst>
                </p:cNvPr>
                <p:cNvSpPr/>
                <p:nvPr/>
              </p:nvSpPr>
              <p:spPr>
                <a:xfrm>
                  <a:off x="7392247"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0" name="Group 329">
                <a:extLst>
                  <a:ext uri="{FF2B5EF4-FFF2-40B4-BE49-F238E27FC236}">
                    <a16:creationId xmlns:a16="http://schemas.microsoft.com/office/drawing/2014/main" xmlns="" id="{D225D9B7-227D-4E22-A642-2E9575B73EAD}"/>
                  </a:ext>
                </a:extLst>
              </p:cNvPr>
              <p:cNvGrpSpPr>
                <a:grpSpLocks/>
              </p:cNvGrpSpPr>
              <p:nvPr/>
            </p:nvGrpSpPr>
            <p:grpSpPr bwMode="auto">
              <a:xfrm flipV="1">
                <a:off x="7851470" y="-456139"/>
                <a:ext cx="111196" cy="236972"/>
                <a:chOff x="7391400" y="1447800"/>
                <a:chExt cx="228600" cy="685800"/>
              </a:xfrm>
            </p:grpSpPr>
            <p:sp>
              <p:nvSpPr>
                <p:cNvPr id="1562" name="Freeform 1561">
                  <a:extLst>
                    <a:ext uri="{FF2B5EF4-FFF2-40B4-BE49-F238E27FC236}">
                      <a16:creationId xmlns:a16="http://schemas.microsoft.com/office/drawing/2014/main" xmlns="" id="{F516F4EB-39A0-4242-958C-F20876821CA0}"/>
                    </a:ext>
                  </a:extLst>
                </p:cNvPr>
                <p:cNvSpPr/>
                <p:nvPr/>
              </p:nvSpPr>
              <p:spPr>
                <a:xfrm>
                  <a:off x="746666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3" name="Freeform 1562">
                  <a:extLst>
                    <a:ext uri="{FF2B5EF4-FFF2-40B4-BE49-F238E27FC236}">
                      <a16:creationId xmlns:a16="http://schemas.microsoft.com/office/drawing/2014/main" xmlns="" id="{BC2EC77C-E087-4A86-91C1-B18BDAE6C42D}"/>
                    </a:ext>
                  </a:extLst>
                </p:cNvPr>
                <p:cNvSpPr/>
                <p:nvPr/>
              </p:nvSpPr>
              <p:spPr>
                <a:xfrm>
                  <a:off x="754499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4" name="Oval 1563">
                  <a:extLst>
                    <a:ext uri="{FF2B5EF4-FFF2-40B4-BE49-F238E27FC236}">
                      <a16:creationId xmlns:a16="http://schemas.microsoft.com/office/drawing/2014/main" xmlns="" id="{05431AF2-ECA9-4A13-851F-F3BDFFFE4984}"/>
                    </a:ext>
                  </a:extLst>
                </p:cNvPr>
                <p:cNvSpPr/>
                <p:nvPr/>
              </p:nvSpPr>
              <p:spPr>
                <a:xfrm>
                  <a:off x="739160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1" name="Group 278">
                <a:extLst>
                  <a:ext uri="{FF2B5EF4-FFF2-40B4-BE49-F238E27FC236}">
                    <a16:creationId xmlns:a16="http://schemas.microsoft.com/office/drawing/2014/main" xmlns="" id="{32AEC5B1-8B4F-4206-89A1-943642150BD6}"/>
                  </a:ext>
                </a:extLst>
              </p:cNvPr>
              <p:cNvGrpSpPr>
                <a:grpSpLocks/>
              </p:cNvGrpSpPr>
              <p:nvPr/>
            </p:nvGrpSpPr>
            <p:grpSpPr bwMode="auto">
              <a:xfrm flipV="1">
                <a:off x="8970892" y="-456139"/>
                <a:ext cx="111196" cy="236972"/>
                <a:chOff x="7391400" y="1447800"/>
                <a:chExt cx="228600" cy="685800"/>
              </a:xfrm>
            </p:grpSpPr>
            <p:sp>
              <p:nvSpPr>
                <p:cNvPr id="1566" name="Freeform 1565">
                  <a:extLst>
                    <a:ext uri="{FF2B5EF4-FFF2-40B4-BE49-F238E27FC236}">
                      <a16:creationId xmlns:a16="http://schemas.microsoft.com/office/drawing/2014/main" xmlns="" id="{BB93FEF8-F8A7-48EA-8D3B-5E8D3AE6CF26}"/>
                    </a:ext>
                  </a:extLst>
                </p:cNvPr>
                <p:cNvSpPr/>
                <p:nvPr/>
              </p:nvSpPr>
              <p:spPr>
                <a:xfrm>
                  <a:off x="7466123"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7" name="Freeform 1566">
                  <a:extLst>
                    <a:ext uri="{FF2B5EF4-FFF2-40B4-BE49-F238E27FC236}">
                      <a16:creationId xmlns:a16="http://schemas.microsoft.com/office/drawing/2014/main" xmlns="" id="{1D9F4274-7541-4479-833A-6BC286935AE3}"/>
                    </a:ext>
                  </a:extLst>
                </p:cNvPr>
                <p:cNvSpPr/>
                <p:nvPr/>
              </p:nvSpPr>
              <p:spPr>
                <a:xfrm>
                  <a:off x="7544448" y="1594791"/>
                  <a:ext cx="55481"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68" name="Oval 1567">
                  <a:extLst>
                    <a:ext uri="{FF2B5EF4-FFF2-40B4-BE49-F238E27FC236}">
                      <a16:creationId xmlns:a16="http://schemas.microsoft.com/office/drawing/2014/main" xmlns="" id="{89E6347F-EEF7-45DA-8B9B-3CA0A639B95F}"/>
                    </a:ext>
                  </a:extLst>
                </p:cNvPr>
                <p:cNvSpPr/>
                <p:nvPr/>
              </p:nvSpPr>
              <p:spPr>
                <a:xfrm>
                  <a:off x="7391063"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2" name="Group 329">
                <a:extLst>
                  <a:ext uri="{FF2B5EF4-FFF2-40B4-BE49-F238E27FC236}">
                    <a16:creationId xmlns:a16="http://schemas.microsoft.com/office/drawing/2014/main" xmlns="" id="{DE8D49EC-5033-409E-8C5D-362DBEAC8DDE}"/>
                  </a:ext>
                </a:extLst>
              </p:cNvPr>
              <p:cNvGrpSpPr>
                <a:grpSpLocks/>
              </p:cNvGrpSpPr>
              <p:nvPr/>
            </p:nvGrpSpPr>
            <p:grpSpPr bwMode="auto">
              <a:xfrm flipV="1">
                <a:off x="8861670" y="-456139"/>
                <a:ext cx="111196" cy="236972"/>
                <a:chOff x="7391400" y="1447800"/>
                <a:chExt cx="228600" cy="685800"/>
              </a:xfrm>
            </p:grpSpPr>
            <p:sp>
              <p:nvSpPr>
                <p:cNvPr id="1570" name="Freeform 1569">
                  <a:extLst>
                    <a:ext uri="{FF2B5EF4-FFF2-40B4-BE49-F238E27FC236}">
                      <a16:creationId xmlns:a16="http://schemas.microsoft.com/office/drawing/2014/main" xmlns="" id="{02181448-69D8-46F9-A288-32C9E066358A}"/>
                    </a:ext>
                  </a:extLst>
                </p:cNvPr>
                <p:cNvSpPr/>
                <p:nvPr/>
              </p:nvSpPr>
              <p:spPr>
                <a:xfrm>
                  <a:off x="7465482" y="1594791"/>
                  <a:ext cx="58744"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1" name="Freeform 1570">
                  <a:extLst>
                    <a:ext uri="{FF2B5EF4-FFF2-40B4-BE49-F238E27FC236}">
                      <a16:creationId xmlns:a16="http://schemas.microsoft.com/office/drawing/2014/main" xmlns="" id="{413F0305-00EA-4DCD-9642-54C46C5BCC3A}"/>
                    </a:ext>
                  </a:extLst>
                </p:cNvPr>
                <p:cNvSpPr/>
                <p:nvPr/>
              </p:nvSpPr>
              <p:spPr>
                <a:xfrm>
                  <a:off x="7543807" y="1594791"/>
                  <a:ext cx="55479" cy="537437"/>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2" name="Oval 1571">
                  <a:extLst>
                    <a:ext uri="{FF2B5EF4-FFF2-40B4-BE49-F238E27FC236}">
                      <a16:creationId xmlns:a16="http://schemas.microsoft.com/office/drawing/2014/main" xmlns="" id="{923772BA-618E-48A0-89DD-9BC8D50C44BC}"/>
                    </a:ext>
                  </a:extLst>
                </p:cNvPr>
                <p:cNvSpPr/>
                <p:nvPr/>
              </p:nvSpPr>
              <p:spPr>
                <a:xfrm>
                  <a:off x="7390419" y="1447800"/>
                  <a:ext cx="228448" cy="225081"/>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3" name="Group 57">
                <a:extLst>
                  <a:ext uri="{FF2B5EF4-FFF2-40B4-BE49-F238E27FC236}">
                    <a16:creationId xmlns:a16="http://schemas.microsoft.com/office/drawing/2014/main" xmlns="" id="{3ABB9AE0-A746-4737-814D-D3F10DF434B4}"/>
                  </a:ext>
                </a:extLst>
              </p:cNvPr>
              <p:cNvGrpSpPr>
                <a:grpSpLocks/>
              </p:cNvGrpSpPr>
              <p:nvPr/>
            </p:nvGrpSpPr>
            <p:grpSpPr bwMode="auto">
              <a:xfrm flipV="1">
                <a:off x="4319226" y="-456139"/>
                <a:ext cx="110538" cy="236972"/>
                <a:chOff x="7391400" y="1447800"/>
                <a:chExt cx="228600" cy="685800"/>
              </a:xfrm>
            </p:grpSpPr>
            <p:sp>
              <p:nvSpPr>
                <p:cNvPr id="1574" name="Freeform 1573">
                  <a:extLst>
                    <a:ext uri="{FF2B5EF4-FFF2-40B4-BE49-F238E27FC236}">
                      <a16:creationId xmlns:a16="http://schemas.microsoft.com/office/drawing/2014/main" xmlns="" id="{D30BC512-AFCA-432E-8E4F-DEADDDD4655B}"/>
                    </a:ext>
                  </a:extLst>
                </p:cNvPr>
                <p:cNvSpPr/>
                <p:nvPr/>
              </p:nvSpPr>
              <p:spPr>
                <a:xfrm>
                  <a:off x="7467422"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5" name="Freeform 1574">
                  <a:extLst>
                    <a:ext uri="{FF2B5EF4-FFF2-40B4-BE49-F238E27FC236}">
                      <a16:creationId xmlns:a16="http://schemas.microsoft.com/office/drawing/2014/main" xmlns="" id="{4C9458E8-BAAE-4F4A-B902-55101922CBD5}"/>
                    </a:ext>
                  </a:extLst>
                </p:cNvPr>
                <p:cNvSpPr/>
                <p:nvPr/>
              </p:nvSpPr>
              <p:spPr>
                <a:xfrm>
                  <a:off x="754293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6" name="Oval 1575">
                  <a:extLst>
                    <a:ext uri="{FF2B5EF4-FFF2-40B4-BE49-F238E27FC236}">
                      <a16:creationId xmlns:a16="http://schemas.microsoft.com/office/drawing/2014/main" xmlns="" id="{316F70C7-88A8-4A85-8C9D-ECBC907FEB5B}"/>
                    </a:ext>
                  </a:extLst>
                </p:cNvPr>
                <p:cNvSpPr/>
                <p:nvPr/>
              </p:nvSpPr>
              <p:spPr>
                <a:xfrm>
                  <a:off x="7391915" y="1447800"/>
                  <a:ext cx="226524"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4" name="Group 97">
                <a:extLst>
                  <a:ext uri="{FF2B5EF4-FFF2-40B4-BE49-F238E27FC236}">
                    <a16:creationId xmlns:a16="http://schemas.microsoft.com/office/drawing/2014/main" xmlns="" id="{9EBAACF5-1A97-4732-BD98-670A65A2841C}"/>
                  </a:ext>
                </a:extLst>
              </p:cNvPr>
              <p:cNvGrpSpPr>
                <a:grpSpLocks/>
              </p:cNvGrpSpPr>
              <p:nvPr/>
            </p:nvGrpSpPr>
            <p:grpSpPr bwMode="auto">
              <a:xfrm flipV="1">
                <a:off x="3768992" y="-456139"/>
                <a:ext cx="111196" cy="236972"/>
                <a:chOff x="7391400" y="1447800"/>
                <a:chExt cx="228600" cy="685800"/>
              </a:xfrm>
            </p:grpSpPr>
            <p:sp>
              <p:nvSpPr>
                <p:cNvPr id="1578" name="Freeform 1577">
                  <a:extLst>
                    <a:ext uri="{FF2B5EF4-FFF2-40B4-BE49-F238E27FC236}">
                      <a16:creationId xmlns:a16="http://schemas.microsoft.com/office/drawing/2014/main" xmlns="" id="{6F8217B8-4B72-42EC-AD07-6F398368FDD4}"/>
                    </a:ext>
                  </a:extLst>
                </p:cNvPr>
                <p:cNvSpPr/>
                <p:nvPr/>
              </p:nvSpPr>
              <p:spPr>
                <a:xfrm>
                  <a:off x="746571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79" name="Freeform 1578">
                  <a:extLst>
                    <a:ext uri="{FF2B5EF4-FFF2-40B4-BE49-F238E27FC236}">
                      <a16:creationId xmlns:a16="http://schemas.microsoft.com/office/drawing/2014/main" xmlns="" id="{DCAB57A9-3A54-4DE0-923D-BA5A79D7674A}"/>
                    </a:ext>
                  </a:extLst>
                </p:cNvPr>
                <p:cNvSpPr/>
                <p:nvPr/>
              </p:nvSpPr>
              <p:spPr>
                <a:xfrm>
                  <a:off x="7544035"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0" name="Oval 1579">
                  <a:extLst>
                    <a:ext uri="{FF2B5EF4-FFF2-40B4-BE49-F238E27FC236}">
                      <a16:creationId xmlns:a16="http://schemas.microsoft.com/office/drawing/2014/main" xmlns="" id="{3E2E00D0-0501-479B-B2DB-97BC5294A057}"/>
                    </a:ext>
                  </a:extLst>
                </p:cNvPr>
                <p:cNvSpPr/>
                <p:nvPr/>
              </p:nvSpPr>
              <p:spPr>
                <a:xfrm>
                  <a:off x="73906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5" name="Group 105">
                <a:extLst>
                  <a:ext uri="{FF2B5EF4-FFF2-40B4-BE49-F238E27FC236}">
                    <a16:creationId xmlns:a16="http://schemas.microsoft.com/office/drawing/2014/main" xmlns="" id="{D4AE6580-737B-471D-BF9C-023E3DF74B2C}"/>
                  </a:ext>
                </a:extLst>
              </p:cNvPr>
              <p:cNvGrpSpPr>
                <a:grpSpLocks/>
              </p:cNvGrpSpPr>
              <p:nvPr/>
            </p:nvGrpSpPr>
            <p:grpSpPr bwMode="auto">
              <a:xfrm flipV="1">
                <a:off x="3880188" y="-456139"/>
                <a:ext cx="110538" cy="236972"/>
                <a:chOff x="7391400" y="1447800"/>
                <a:chExt cx="228600" cy="685800"/>
              </a:xfrm>
            </p:grpSpPr>
            <p:sp>
              <p:nvSpPr>
                <p:cNvPr id="1582" name="Freeform 1581">
                  <a:extLst>
                    <a:ext uri="{FF2B5EF4-FFF2-40B4-BE49-F238E27FC236}">
                      <a16:creationId xmlns:a16="http://schemas.microsoft.com/office/drawing/2014/main" xmlns="" id="{4DD1CB2F-8D52-4D73-B5DD-5CE1664A756D}"/>
                    </a:ext>
                  </a:extLst>
                </p:cNvPr>
                <p:cNvSpPr/>
                <p:nvPr/>
              </p:nvSpPr>
              <p:spPr>
                <a:xfrm>
                  <a:off x="7465999"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3" name="Freeform 1582">
                  <a:extLst>
                    <a:ext uri="{FF2B5EF4-FFF2-40B4-BE49-F238E27FC236}">
                      <a16:creationId xmlns:a16="http://schemas.microsoft.com/office/drawing/2014/main" xmlns="" id="{6FBAE451-8EF8-4DF1-8848-8711A8D03B1A}"/>
                    </a:ext>
                  </a:extLst>
                </p:cNvPr>
                <p:cNvSpPr/>
                <p:nvPr/>
              </p:nvSpPr>
              <p:spPr>
                <a:xfrm>
                  <a:off x="754479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4" name="Oval 1583">
                  <a:extLst>
                    <a:ext uri="{FF2B5EF4-FFF2-40B4-BE49-F238E27FC236}">
                      <a16:creationId xmlns:a16="http://schemas.microsoft.com/office/drawing/2014/main" xmlns="" id="{2702A684-5820-4DC8-AE8E-07F582D7A4C6}"/>
                    </a:ext>
                  </a:extLst>
                </p:cNvPr>
                <p:cNvSpPr/>
                <p:nvPr/>
              </p:nvSpPr>
              <p:spPr>
                <a:xfrm>
                  <a:off x="739049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6" name="Group 113">
                <a:extLst>
                  <a:ext uri="{FF2B5EF4-FFF2-40B4-BE49-F238E27FC236}">
                    <a16:creationId xmlns:a16="http://schemas.microsoft.com/office/drawing/2014/main" xmlns="" id="{D95D8CA8-00A8-41E7-95A5-BCC9B494E52A}"/>
                  </a:ext>
                </a:extLst>
              </p:cNvPr>
              <p:cNvGrpSpPr>
                <a:grpSpLocks/>
              </p:cNvGrpSpPr>
              <p:nvPr/>
            </p:nvGrpSpPr>
            <p:grpSpPr bwMode="auto">
              <a:xfrm flipV="1">
                <a:off x="3990726" y="-456139"/>
                <a:ext cx="111196" cy="236972"/>
                <a:chOff x="7391400" y="1447800"/>
                <a:chExt cx="228600" cy="685800"/>
              </a:xfrm>
            </p:grpSpPr>
            <p:sp>
              <p:nvSpPr>
                <p:cNvPr id="1586" name="Freeform 1585">
                  <a:extLst>
                    <a:ext uri="{FF2B5EF4-FFF2-40B4-BE49-F238E27FC236}">
                      <a16:creationId xmlns:a16="http://schemas.microsoft.com/office/drawing/2014/main" xmlns="" id="{017FB4D5-62AB-4E8A-96BD-EFA494E27110}"/>
                    </a:ext>
                  </a:extLst>
                </p:cNvPr>
                <p:cNvSpPr/>
                <p:nvPr/>
              </p:nvSpPr>
              <p:spPr>
                <a:xfrm>
                  <a:off x="746675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7" name="Freeform 1586">
                  <a:extLst>
                    <a:ext uri="{FF2B5EF4-FFF2-40B4-BE49-F238E27FC236}">
                      <a16:creationId xmlns:a16="http://schemas.microsoft.com/office/drawing/2014/main" xmlns="" id="{3BA19747-46F7-4966-9A09-B6DDF560C8A4}"/>
                    </a:ext>
                  </a:extLst>
                </p:cNvPr>
                <p:cNvSpPr/>
                <p:nvPr/>
              </p:nvSpPr>
              <p:spPr>
                <a:xfrm>
                  <a:off x="7545083"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88" name="Oval 1587">
                  <a:extLst>
                    <a:ext uri="{FF2B5EF4-FFF2-40B4-BE49-F238E27FC236}">
                      <a16:creationId xmlns:a16="http://schemas.microsoft.com/office/drawing/2014/main" xmlns="" id="{E2CA29E8-9057-4378-8222-F7C8B600B94C}"/>
                    </a:ext>
                  </a:extLst>
                </p:cNvPr>
                <p:cNvSpPr/>
                <p:nvPr/>
              </p:nvSpPr>
              <p:spPr>
                <a:xfrm>
                  <a:off x="7391696"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7" name="Group 121">
                <a:extLst>
                  <a:ext uri="{FF2B5EF4-FFF2-40B4-BE49-F238E27FC236}">
                    <a16:creationId xmlns:a16="http://schemas.microsoft.com/office/drawing/2014/main" xmlns="" id="{3E40EFEF-16DB-40E2-BCAE-6C7F87B2DB16}"/>
                  </a:ext>
                </a:extLst>
              </p:cNvPr>
              <p:cNvGrpSpPr>
                <a:grpSpLocks/>
              </p:cNvGrpSpPr>
              <p:nvPr/>
            </p:nvGrpSpPr>
            <p:grpSpPr bwMode="auto">
              <a:xfrm flipV="1">
                <a:off x="4101922" y="-456139"/>
                <a:ext cx="111196" cy="236972"/>
                <a:chOff x="7391400" y="1447800"/>
                <a:chExt cx="228600" cy="685800"/>
              </a:xfrm>
            </p:grpSpPr>
            <p:sp>
              <p:nvSpPr>
                <p:cNvPr id="1590" name="Freeform 1589">
                  <a:extLst>
                    <a:ext uri="{FF2B5EF4-FFF2-40B4-BE49-F238E27FC236}">
                      <a16:creationId xmlns:a16="http://schemas.microsoft.com/office/drawing/2014/main" xmlns="" id="{0AB747FD-8015-4145-A785-C9969795DC8F}"/>
                    </a:ext>
                  </a:extLst>
                </p:cNvPr>
                <p:cNvSpPr/>
                <p:nvPr/>
              </p:nvSpPr>
              <p:spPr>
                <a:xfrm>
                  <a:off x="7466606"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1" name="Freeform 1590">
                  <a:extLst>
                    <a:ext uri="{FF2B5EF4-FFF2-40B4-BE49-F238E27FC236}">
                      <a16:creationId xmlns:a16="http://schemas.microsoft.com/office/drawing/2014/main" xmlns="" id="{64BD16D3-37D5-4756-9FC1-D4B705C1E791}"/>
                    </a:ext>
                  </a:extLst>
                </p:cNvPr>
                <p:cNvSpPr/>
                <p:nvPr/>
              </p:nvSpPr>
              <p:spPr>
                <a:xfrm>
                  <a:off x="7544931"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2" name="Oval 1591">
                  <a:extLst>
                    <a:ext uri="{FF2B5EF4-FFF2-40B4-BE49-F238E27FC236}">
                      <a16:creationId xmlns:a16="http://schemas.microsoft.com/office/drawing/2014/main" xmlns="" id="{50DDFF3B-F0E8-4928-878B-C65BA16C34E8}"/>
                    </a:ext>
                  </a:extLst>
                </p:cNvPr>
                <p:cNvSpPr/>
                <p:nvPr/>
              </p:nvSpPr>
              <p:spPr>
                <a:xfrm>
                  <a:off x="7391544"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8" name="Group 214">
                <a:extLst>
                  <a:ext uri="{FF2B5EF4-FFF2-40B4-BE49-F238E27FC236}">
                    <a16:creationId xmlns:a16="http://schemas.microsoft.com/office/drawing/2014/main" xmlns="" id="{456A130A-BB73-4EE8-B10F-632555ABB4B6}"/>
                  </a:ext>
                </a:extLst>
              </p:cNvPr>
              <p:cNvGrpSpPr>
                <a:grpSpLocks/>
              </p:cNvGrpSpPr>
              <p:nvPr/>
            </p:nvGrpSpPr>
            <p:grpSpPr bwMode="auto">
              <a:xfrm flipV="1">
                <a:off x="4436779" y="-456473"/>
                <a:ext cx="111125" cy="236537"/>
                <a:chOff x="7390349" y="1450023"/>
                <a:chExt cx="229814" cy="684540"/>
              </a:xfrm>
            </p:grpSpPr>
            <p:sp>
              <p:nvSpPr>
                <p:cNvPr id="1594" name="Freeform 1593">
                  <a:extLst>
                    <a:ext uri="{FF2B5EF4-FFF2-40B4-BE49-F238E27FC236}">
                      <a16:creationId xmlns:a16="http://schemas.microsoft.com/office/drawing/2014/main" xmlns="" id="{90A1B182-3CF3-46F1-81F1-3F52D77B02EA}"/>
                    </a:ext>
                  </a:extLst>
                </p:cNvPr>
                <p:cNvSpPr/>
                <p:nvPr/>
              </p:nvSpPr>
              <p:spPr>
                <a:xfrm>
                  <a:off x="7466204" y="1599381"/>
                  <a:ext cx="55811" cy="537436"/>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6" name="Oval 1595">
                  <a:extLst>
                    <a:ext uri="{FF2B5EF4-FFF2-40B4-BE49-F238E27FC236}">
                      <a16:creationId xmlns:a16="http://schemas.microsoft.com/office/drawing/2014/main" xmlns="" id="{7B09A8D0-7483-4B02-8A0A-2077FCDE6CBB}"/>
                    </a:ext>
                  </a:extLst>
                </p:cNvPr>
                <p:cNvSpPr/>
                <p:nvPr/>
              </p:nvSpPr>
              <p:spPr>
                <a:xfrm>
                  <a:off x="7390696" y="1447798"/>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39" name="Group 224">
                <a:extLst>
                  <a:ext uri="{FF2B5EF4-FFF2-40B4-BE49-F238E27FC236}">
                    <a16:creationId xmlns:a16="http://schemas.microsoft.com/office/drawing/2014/main" xmlns="" id="{1ACD2135-E343-4E0B-B398-3576219EB1C9}"/>
                  </a:ext>
                </a:extLst>
              </p:cNvPr>
              <p:cNvGrpSpPr>
                <a:grpSpLocks/>
              </p:cNvGrpSpPr>
              <p:nvPr/>
            </p:nvGrpSpPr>
            <p:grpSpPr bwMode="auto">
              <a:xfrm flipV="1">
                <a:off x="4222987" y="-456139"/>
                <a:ext cx="110538" cy="236972"/>
                <a:chOff x="7391400" y="1447800"/>
                <a:chExt cx="228600" cy="685800"/>
              </a:xfrm>
            </p:grpSpPr>
            <p:sp>
              <p:nvSpPr>
                <p:cNvPr id="1598" name="Freeform 1597">
                  <a:extLst>
                    <a:ext uri="{FF2B5EF4-FFF2-40B4-BE49-F238E27FC236}">
                      <a16:creationId xmlns:a16="http://schemas.microsoft.com/office/drawing/2014/main" xmlns="" id="{1F62A0B4-792F-45A2-A109-747ED38D6B24}"/>
                    </a:ext>
                  </a:extLst>
                </p:cNvPr>
                <p:cNvSpPr/>
                <p:nvPr/>
              </p:nvSpPr>
              <p:spPr>
                <a:xfrm>
                  <a:off x="746619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599" name="Freeform 1598">
                  <a:extLst>
                    <a:ext uri="{FF2B5EF4-FFF2-40B4-BE49-F238E27FC236}">
                      <a16:creationId xmlns:a16="http://schemas.microsoft.com/office/drawing/2014/main" xmlns="" id="{6B45AF05-1F0E-4495-A4E0-CC793A1ECCD9}"/>
                    </a:ext>
                  </a:extLst>
                </p:cNvPr>
                <p:cNvSpPr/>
                <p:nvPr/>
              </p:nvSpPr>
              <p:spPr>
                <a:xfrm>
                  <a:off x="7544981"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0" name="Oval 1599">
                  <a:extLst>
                    <a:ext uri="{FF2B5EF4-FFF2-40B4-BE49-F238E27FC236}">
                      <a16:creationId xmlns:a16="http://schemas.microsoft.com/office/drawing/2014/main" xmlns="" id="{DD0F1F99-4980-4523-B8C9-3F68D1269F72}"/>
                    </a:ext>
                  </a:extLst>
                </p:cNvPr>
                <p:cNvSpPr/>
                <p:nvPr/>
              </p:nvSpPr>
              <p:spPr>
                <a:xfrm>
                  <a:off x="7390680"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0" name="Group 254">
                <a:extLst>
                  <a:ext uri="{FF2B5EF4-FFF2-40B4-BE49-F238E27FC236}">
                    <a16:creationId xmlns:a16="http://schemas.microsoft.com/office/drawing/2014/main" xmlns="" id="{1B1AD0AA-04F7-48D6-B827-151DFCD7AA00}"/>
                  </a:ext>
                </a:extLst>
              </p:cNvPr>
              <p:cNvGrpSpPr>
                <a:grpSpLocks/>
              </p:cNvGrpSpPr>
              <p:nvPr/>
            </p:nvGrpSpPr>
            <p:grpSpPr bwMode="auto">
              <a:xfrm flipV="1">
                <a:off x="2757488" y="-456139"/>
                <a:ext cx="111196" cy="236972"/>
                <a:chOff x="7391400" y="1447800"/>
                <a:chExt cx="228600" cy="685800"/>
              </a:xfrm>
            </p:grpSpPr>
            <p:sp>
              <p:nvSpPr>
                <p:cNvPr id="1602" name="Freeform 1601">
                  <a:extLst>
                    <a:ext uri="{FF2B5EF4-FFF2-40B4-BE49-F238E27FC236}">
                      <a16:creationId xmlns:a16="http://schemas.microsoft.com/office/drawing/2014/main" xmlns="" id="{3A693D94-16E6-4B3F-B7BA-4A2E78B1AEB6}"/>
                    </a:ext>
                  </a:extLst>
                </p:cNvPr>
                <p:cNvSpPr/>
                <p:nvPr/>
              </p:nvSpPr>
              <p:spPr>
                <a:xfrm>
                  <a:off x="7466312"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3" name="Freeform 1602">
                  <a:extLst>
                    <a:ext uri="{FF2B5EF4-FFF2-40B4-BE49-F238E27FC236}">
                      <a16:creationId xmlns:a16="http://schemas.microsoft.com/office/drawing/2014/main" xmlns="" id="{BDF23230-7C70-45FF-8104-85248DBD1A3E}"/>
                    </a:ext>
                  </a:extLst>
                </p:cNvPr>
                <p:cNvSpPr/>
                <p:nvPr/>
              </p:nvSpPr>
              <p:spPr>
                <a:xfrm>
                  <a:off x="7544637"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4" name="Oval 1603">
                  <a:extLst>
                    <a:ext uri="{FF2B5EF4-FFF2-40B4-BE49-F238E27FC236}">
                      <a16:creationId xmlns:a16="http://schemas.microsoft.com/office/drawing/2014/main" xmlns="" id="{1CF31A09-07D1-4011-AA64-B9502A690323}"/>
                    </a:ext>
                  </a:extLst>
                </p:cNvPr>
                <p:cNvSpPr/>
                <p:nvPr/>
              </p:nvSpPr>
              <p:spPr>
                <a:xfrm>
                  <a:off x="739125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1" name="Group 262">
                <a:extLst>
                  <a:ext uri="{FF2B5EF4-FFF2-40B4-BE49-F238E27FC236}">
                    <a16:creationId xmlns:a16="http://schemas.microsoft.com/office/drawing/2014/main" xmlns="" id="{1F4A06F6-3B0A-4DE9-A148-C37B3CC52FEE}"/>
                  </a:ext>
                </a:extLst>
              </p:cNvPr>
              <p:cNvGrpSpPr>
                <a:grpSpLocks/>
              </p:cNvGrpSpPr>
              <p:nvPr/>
            </p:nvGrpSpPr>
            <p:grpSpPr bwMode="auto">
              <a:xfrm flipV="1">
                <a:off x="2868684" y="-456139"/>
                <a:ext cx="111196" cy="236972"/>
                <a:chOff x="7391400" y="1447800"/>
                <a:chExt cx="228600" cy="685800"/>
              </a:xfrm>
            </p:grpSpPr>
            <p:sp>
              <p:nvSpPr>
                <p:cNvPr id="1606" name="Freeform 1605">
                  <a:extLst>
                    <a:ext uri="{FF2B5EF4-FFF2-40B4-BE49-F238E27FC236}">
                      <a16:creationId xmlns:a16="http://schemas.microsoft.com/office/drawing/2014/main" xmlns="" id="{33B218AC-28E4-41B0-80A5-33671E229EAA}"/>
                    </a:ext>
                  </a:extLst>
                </p:cNvPr>
                <p:cNvSpPr/>
                <p:nvPr/>
              </p:nvSpPr>
              <p:spPr>
                <a:xfrm>
                  <a:off x="746616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7" name="Freeform 1606">
                  <a:extLst>
                    <a:ext uri="{FF2B5EF4-FFF2-40B4-BE49-F238E27FC236}">
                      <a16:creationId xmlns:a16="http://schemas.microsoft.com/office/drawing/2014/main" xmlns="" id="{497C846C-DDCD-40CB-98AF-1E472AD44E6B}"/>
                    </a:ext>
                  </a:extLst>
                </p:cNvPr>
                <p:cNvSpPr/>
                <p:nvPr/>
              </p:nvSpPr>
              <p:spPr>
                <a:xfrm>
                  <a:off x="754448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08" name="Oval 1607">
                  <a:extLst>
                    <a:ext uri="{FF2B5EF4-FFF2-40B4-BE49-F238E27FC236}">
                      <a16:creationId xmlns:a16="http://schemas.microsoft.com/office/drawing/2014/main" xmlns="" id="{525E16A3-3726-41D6-990D-DC6721CE714C}"/>
                    </a:ext>
                  </a:extLst>
                </p:cNvPr>
                <p:cNvSpPr/>
                <p:nvPr/>
              </p:nvSpPr>
              <p:spPr>
                <a:xfrm>
                  <a:off x="739110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2" name="Group 270">
                <a:extLst>
                  <a:ext uri="{FF2B5EF4-FFF2-40B4-BE49-F238E27FC236}">
                    <a16:creationId xmlns:a16="http://schemas.microsoft.com/office/drawing/2014/main" xmlns="" id="{540DE788-6A12-4439-90BD-1E469CAE71AC}"/>
                  </a:ext>
                </a:extLst>
              </p:cNvPr>
              <p:cNvGrpSpPr>
                <a:grpSpLocks/>
              </p:cNvGrpSpPr>
              <p:nvPr/>
            </p:nvGrpSpPr>
            <p:grpSpPr bwMode="auto">
              <a:xfrm flipV="1">
                <a:off x="2979879" y="-456139"/>
                <a:ext cx="110538" cy="236972"/>
                <a:chOff x="7391400" y="1447800"/>
                <a:chExt cx="228600" cy="685800"/>
              </a:xfrm>
            </p:grpSpPr>
            <p:sp>
              <p:nvSpPr>
                <p:cNvPr id="1610" name="Freeform 1609">
                  <a:extLst>
                    <a:ext uri="{FF2B5EF4-FFF2-40B4-BE49-F238E27FC236}">
                      <a16:creationId xmlns:a16="http://schemas.microsoft.com/office/drawing/2014/main" xmlns="" id="{804B0578-235B-46BD-A53C-C475B42A7C06}"/>
                    </a:ext>
                  </a:extLst>
                </p:cNvPr>
                <p:cNvSpPr/>
                <p:nvPr/>
              </p:nvSpPr>
              <p:spPr>
                <a:xfrm>
                  <a:off x="7466454"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1" name="Freeform 1610">
                  <a:extLst>
                    <a:ext uri="{FF2B5EF4-FFF2-40B4-BE49-F238E27FC236}">
                      <a16:creationId xmlns:a16="http://schemas.microsoft.com/office/drawing/2014/main" xmlns="" id="{D2B0B144-372A-4A68-8221-016EFB2B32F7}"/>
                    </a:ext>
                  </a:extLst>
                </p:cNvPr>
                <p:cNvSpPr/>
                <p:nvPr/>
              </p:nvSpPr>
              <p:spPr>
                <a:xfrm>
                  <a:off x="7545246"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2" name="Oval 1611">
                  <a:extLst>
                    <a:ext uri="{FF2B5EF4-FFF2-40B4-BE49-F238E27FC236}">
                      <a16:creationId xmlns:a16="http://schemas.microsoft.com/office/drawing/2014/main" xmlns="" id="{868AE3E1-FF0E-4AE8-851C-A368E9BE503A}"/>
                    </a:ext>
                  </a:extLst>
                </p:cNvPr>
                <p:cNvSpPr/>
                <p:nvPr/>
              </p:nvSpPr>
              <p:spPr>
                <a:xfrm>
                  <a:off x="7390947"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3" name="Group 278">
                <a:extLst>
                  <a:ext uri="{FF2B5EF4-FFF2-40B4-BE49-F238E27FC236}">
                    <a16:creationId xmlns:a16="http://schemas.microsoft.com/office/drawing/2014/main" xmlns="" id="{5C3E3B52-1C3F-4C1A-A8EE-29AE9C6A34DC}"/>
                  </a:ext>
                </a:extLst>
              </p:cNvPr>
              <p:cNvGrpSpPr>
                <a:grpSpLocks/>
              </p:cNvGrpSpPr>
              <p:nvPr/>
            </p:nvGrpSpPr>
            <p:grpSpPr bwMode="auto">
              <a:xfrm flipV="1">
                <a:off x="3199639" y="-456139"/>
                <a:ext cx="111196" cy="236972"/>
                <a:chOff x="7391400" y="1447800"/>
                <a:chExt cx="228600" cy="685800"/>
              </a:xfrm>
            </p:grpSpPr>
            <p:sp>
              <p:nvSpPr>
                <p:cNvPr id="1614" name="Freeform 1613">
                  <a:extLst>
                    <a:ext uri="{FF2B5EF4-FFF2-40B4-BE49-F238E27FC236}">
                      <a16:creationId xmlns:a16="http://schemas.microsoft.com/office/drawing/2014/main" xmlns="" id="{E96A2495-5118-4A8C-BB37-3DEB3DA552B3}"/>
                    </a:ext>
                  </a:extLst>
                </p:cNvPr>
                <p:cNvSpPr/>
                <p:nvPr/>
              </p:nvSpPr>
              <p:spPr>
                <a:xfrm>
                  <a:off x="7467854"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5" name="Freeform 1614">
                  <a:extLst>
                    <a:ext uri="{FF2B5EF4-FFF2-40B4-BE49-F238E27FC236}">
                      <a16:creationId xmlns:a16="http://schemas.microsoft.com/office/drawing/2014/main" xmlns="" id="{1DF5EFB6-7320-4504-9EB5-77C64E0CE727}"/>
                    </a:ext>
                  </a:extLst>
                </p:cNvPr>
                <p:cNvSpPr/>
                <p:nvPr/>
              </p:nvSpPr>
              <p:spPr>
                <a:xfrm>
                  <a:off x="7546179" y="1599383"/>
                  <a:ext cx="5547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6" name="Oval 1615">
                  <a:extLst>
                    <a:ext uri="{FF2B5EF4-FFF2-40B4-BE49-F238E27FC236}">
                      <a16:creationId xmlns:a16="http://schemas.microsoft.com/office/drawing/2014/main" xmlns="" id="{B438D9FC-0DC9-42E2-B3B5-AEC8E564FC88}"/>
                    </a:ext>
                  </a:extLst>
                </p:cNvPr>
                <p:cNvSpPr/>
                <p:nvPr/>
              </p:nvSpPr>
              <p:spPr>
                <a:xfrm>
                  <a:off x="7392792"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4" name="Group 329">
                <a:extLst>
                  <a:ext uri="{FF2B5EF4-FFF2-40B4-BE49-F238E27FC236}">
                    <a16:creationId xmlns:a16="http://schemas.microsoft.com/office/drawing/2014/main" xmlns="" id="{BE10DAAE-AA66-4E6B-B71B-B8FF46276BD4}"/>
                  </a:ext>
                </a:extLst>
              </p:cNvPr>
              <p:cNvGrpSpPr>
                <a:grpSpLocks/>
              </p:cNvGrpSpPr>
              <p:nvPr/>
            </p:nvGrpSpPr>
            <p:grpSpPr bwMode="auto">
              <a:xfrm flipV="1">
                <a:off x="3090418" y="-456139"/>
                <a:ext cx="111196" cy="236972"/>
                <a:chOff x="7391400" y="1447800"/>
                <a:chExt cx="228600" cy="685800"/>
              </a:xfrm>
            </p:grpSpPr>
            <p:sp>
              <p:nvSpPr>
                <p:cNvPr id="1618" name="Freeform 1617">
                  <a:extLst>
                    <a:ext uri="{FF2B5EF4-FFF2-40B4-BE49-F238E27FC236}">
                      <a16:creationId xmlns:a16="http://schemas.microsoft.com/office/drawing/2014/main" xmlns="" id="{0DFDF235-FC80-4E9D-A24A-DF13D3B423E6}"/>
                    </a:ext>
                  </a:extLst>
                </p:cNvPr>
                <p:cNvSpPr/>
                <p:nvPr/>
              </p:nvSpPr>
              <p:spPr>
                <a:xfrm>
                  <a:off x="746720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19" name="Freeform 1618">
                  <a:extLst>
                    <a:ext uri="{FF2B5EF4-FFF2-40B4-BE49-F238E27FC236}">
                      <a16:creationId xmlns:a16="http://schemas.microsoft.com/office/drawing/2014/main" xmlns="" id="{A2ADE54D-5D30-449E-9C4A-7101D925B508}"/>
                    </a:ext>
                  </a:extLst>
                </p:cNvPr>
                <p:cNvSpPr/>
                <p:nvPr/>
              </p:nvSpPr>
              <p:spPr>
                <a:xfrm>
                  <a:off x="754553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0" name="Oval 1619">
                  <a:extLst>
                    <a:ext uri="{FF2B5EF4-FFF2-40B4-BE49-F238E27FC236}">
                      <a16:creationId xmlns:a16="http://schemas.microsoft.com/office/drawing/2014/main" xmlns="" id="{F7A33991-4731-4121-86F5-4ACBE7A498A8}"/>
                    </a:ext>
                  </a:extLst>
                </p:cNvPr>
                <p:cNvSpPr/>
                <p:nvPr/>
              </p:nvSpPr>
              <p:spPr>
                <a:xfrm>
                  <a:off x="739214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5" name="Group 254">
                <a:extLst>
                  <a:ext uri="{FF2B5EF4-FFF2-40B4-BE49-F238E27FC236}">
                    <a16:creationId xmlns:a16="http://schemas.microsoft.com/office/drawing/2014/main" xmlns="" id="{0F3209F5-81A2-4E49-AC24-353DBB0D5A1B}"/>
                  </a:ext>
                </a:extLst>
              </p:cNvPr>
              <p:cNvGrpSpPr>
                <a:grpSpLocks/>
              </p:cNvGrpSpPr>
              <p:nvPr/>
            </p:nvGrpSpPr>
            <p:grpSpPr bwMode="auto">
              <a:xfrm flipV="1">
                <a:off x="3323091" y="-456139"/>
                <a:ext cx="111196" cy="236972"/>
                <a:chOff x="7391400" y="1447800"/>
                <a:chExt cx="228600" cy="685800"/>
              </a:xfrm>
            </p:grpSpPr>
            <p:sp>
              <p:nvSpPr>
                <p:cNvPr id="1622" name="Freeform 1621">
                  <a:extLst>
                    <a:ext uri="{FF2B5EF4-FFF2-40B4-BE49-F238E27FC236}">
                      <a16:creationId xmlns:a16="http://schemas.microsoft.com/office/drawing/2014/main" xmlns="" id="{0A38F801-B297-495E-BA58-748C4A69C1E9}"/>
                    </a:ext>
                  </a:extLst>
                </p:cNvPr>
                <p:cNvSpPr/>
                <p:nvPr/>
              </p:nvSpPr>
              <p:spPr>
                <a:xfrm>
                  <a:off x="7465350"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3" name="Freeform 1622">
                  <a:extLst>
                    <a:ext uri="{FF2B5EF4-FFF2-40B4-BE49-F238E27FC236}">
                      <a16:creationId xmlns:a16="http://schemas.microsoft.com/office/drawing/2014/main" xmlns="" id="{8BF74AC4-2FC4-43A8-98F6-74D4FF2EEA2F}"/>
                    </a:ext>
                  </a:extLst>
                </p:cNvPr>
                <p:cNvSpPr/>
                <p:nvPr/>
              </p:nvSpPr>
              <p:spPr>
                <a:xfrm>
                  <a:off x="7543675"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4" name="Oval 1623">
                  <a:extLst>
                    <a:ext uri="{FF2B5EF4-FFF2-40B4-BE49-F238E27FC236}">
                      <a16:creationId xmlns:a16="http://schemas.microsoft.com/office/drawing/2014/main" xmlns="" id="{DAF7E28C-0636-4BD2-B4B5-AF14BF7DDC6E}"/>
                    </a:ext>
                  </a:extLst>
                </p:cNvPr>
                <p:cNvSpPr/>
                <p:nvPr/>
              </p:nvSpPr>
              <p:spPr>
                <a:xfrm>
                  <a:off x="7390290"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6" name="Group 262">
                <a:extLst>
                  <a:ext uri="{FF2B5EF4-FFF2-40B4-BE49-F238E27FC236}">
                    <a16:creationId xmlns:a16="http://schemas.microsoft.com/office/drawing/2014/main" xmlns="" id="{D611CC21-8BC5-4B90-A020-AD4818657B5D}"/>
                  </a:ext>
                </a:extLst>
              </p:cNvPr>
              <p:cNvGrpSpPr>
                <a:grpSpLocks/>
              </p:cNvGrpSpPr>
              <p:nvPr/>
            </p:nvGrpSpPr>
            <p:grpSpPr bwMode="auto">
              <a:xfrm flipV="1">
                <a:off x="3434287" y="-456139"/>
                <a:ext cx="111196" cy="236972"/>
                <a:chOff x="7391400" y="1447800"/>
                <a:chExt cx="228600" cy="685800"/>
              </a:xfrm>
            </p:grpSpPr>
            <p:sp>
              <p:nvSpPr>
                <p:cNvPr id="1626" name="Freeform 1625">
                  <a:extLst>
                    <a:ext uri="{FF2B5EF4-FFF2-40B4-BE49-F238E27FC236}">
                      <a16:creationId xmlns:a16="http://schemas.microsoft.com/office/drawing/2014/main" xmlns="" id="{AC4985EE-6A78-4A3E-B181-9BAD486343A9}"/>
                    </a:ext>
                  </a:extLst>
                </p:cNvPr>
                <p:cNvSpPr/>
                <p:nvPr/>
              </p:nvSpPr>
              <p:spPr>
                <a:xfrm>
                  <a:off x="7465198"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7" name="Freeform 1626">
                  <a:extLst>
                    <a:ext uri="{FF2B5EF4-FFF2-40B4-BE49-F238E27FC236}">
                      <a16:creationId xmlns:a16="http://schemas.microsoft.com/office/drawing/2014/main" xmlns="" id="{93522832-169B-4CF8-927F-C1F3ABA3ACE8}"/>
                    </a:ext>
                  </a:extLst>
                </p:cNvPr>
                <p:cNvSpPr/>
                <p:nvPr/>
              </p:nvSpPr>
              <p:spPr>
                <a:xfrm>
                  <a:off x="7543523"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28" name="Oval 1627">
                  <a:extLst>
                    <a:ext uri="{FF2B5EF4-FFF2-40B4-BE49-F238E27FC236}">
                      <a16:creationId xmlns:a16="http://schemas.microsoft.com/office/drawing/2014/main" xmlns="" id="{0381DD46-5943-4C71-BB8F-97A5AD7BB086}"/>
                    </a:ext>
                  </a:extLst>
                </p:cNvPr>
                <p:cNvSpPr/>
                <p:nvPr/>
              </p:nvSpPr>
              <p:spPr>
                <a:xfrm>
                  <a:off x="739013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7" name="Group 270">
                <a:extLst>
                  <a:ext uri="{FF2B5EF4-FFF2-40B4-BE49-F238E27FC236}">
                    <a16:creationId xmlns:a16="http://schemas.microsoft.com/office/drawing/2014/main" xmlns="" id="{BFFF0D58-C53B-41B6-9B22-37C6F2CFD6F0}"/>
                  </a:ext>
                </a:extLst>
              </p:cNvPr>
              <p:cNvGrpSpPr>
                <a:grpSpLocks/>
              </p:cNvGrpSpPr>
              <p:nvPr/>
            </p:nvGrpSpPr>
            <p:grpSpPr bwMode="auto">
              <a:xfrm flipV="1">
                <a:off x="3545482" y="-456139"/>
                <a:ext cx="110538" cy="236972"/>
                <a:chOff x="7391400" y="1447800"/>
                <a:chExt cx="228600" cy="685800"/>
              </a:xfrm>
            </p:grpSpPr>
            <p:sp>
              <p:nvSpPr>
                <p:cNvPr id="1630" name="Freeform 1629">
                  <a:extLst>
                    <a:ext uri="{FF2B5EF4-FFF2-40B4-BE49-F238E27FC236}">
                      <a16:creationId xmlns:a16="http://schemas.microsoft.com/office/drawing/2014/main" xmlns="" id="{5253C542-3B64-46B2-992B-BB18C4EAD71C}"/>
                    </a:ext>
                  </a:extLst>
                </p:cNvPr>
                <p:cNvSpPr/>
                <p:nvPr/>
              </p:nvSpPr>
              <p:spPr>
                <a:xfrm>
                  <a:off x="7468770" y="1599383"/>
                  <a:ext cx="55809"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1" name="Freeform 1630">
                  <a:extLst>
                    <a:ext uri="{FF2B5EF4-FFF2-40B4-BE49-F238E27FC236}">
                      <a16:creationId xmlns:a16="http://schemas.microsoft.com/office/drawing/2014/main" xmlns="" id="{D2899B86-9E4B-4B8B-8564-135110BAB36F}"/>
                    </a:ext>
                  </a:extLst>
                </p:cNvPr>
                <p:cNvSpPr/>
                <p:nvPr/>
              </p:nvSpPr>
              <p:spPr>
                <a:xfrm>
                  <a:off x="7544278" y="1599383"/>
                  <a:ext cx="5581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2" name="Oval 1631">
                  <a:extLst>
                    <a:ext uri="{FF2B5EF4-FFF2-40B4-BE49-F238E27FC236}">
                      <a16:creationId xmlns:a16="http://schemas.microsoft.com/office/drawing/2014/main" xmlns="" id="{83335587-485F-4D3B-973A-E83EBDC84C59}"/>
                    </a:ext>
                  </a:extLst>
                </p:cNvPr>
                <p:cNvSpPr/>
                <p:nvPr/>
              </p:nvSpPr>
              <p:spPr>
                <a:xfrm>
                  <a:off x="7389979" y="1447800"/>
                  <a:ext cx="22980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1048" name="Group 329">
                <a:extLst>
                  <a:ext uri="{FF2B5EF4-FFF2-40B4-BE49-F238E27FC236}">
                    <a16:creationId xmlns:a16="http://schemas.microsoft.com/office/drawing/2014/main" xmlns="" id="{0B36C1CF-3188-4219-A457-A849C9F8D22B}"/>
                  </a:ext>
                </a:extLst>
              </p:cNvPr>
              <p:cNvGrpSpPr>
                <a:grpSpLocks/>
              </p:cNvGrpSpPr>
              <p:nvPr/>
            </p:nvGrpSpPr>
            <p:grpSpPr bwMode="auto">
              <a:xfrm flipV="1">
                <a:off x="3656020" y="-456139"/>
                <a:ext cx="111196" cy="236972"/>
                <a:chOff x="7391400" y="1447800"/>
                <a:chExt cx="228600" cy="685800"/>
              </a:xfrm>
            </p:grpSpPr>
            <p:sp>
              <p:nvSpPr>
                <p:cNvPr id="1634" name="Freeform 1633">
                  <a:extLst>
                    <a:ext uri="{FF2B5EF4-FFF2-40B4-BE49-F238E27FC236}">
                      <a16:creationId xmlns:a16="http://schemas.microsoft.com/office/drawing/2014/main" xmlns="" id="{90EDB948-AF9D-4E6D-BFE7-70D61390A050}"/>
                    </a:ext>
                  </a:extLst>
                </p:cNvPr>
                <p:cNvSpPr/>
                <p:nvPr/>
              </p:nvSpPr>
              <p:spPr>
                <a:xfrm>
                  <a:off x="7466249" y="1599383"/>
                  <a:ext cx="58744"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5" name="Freeform 1634">
                  <a:extLst>
                    <a:ext uri="{FF2B5EF4-FFF2-40B4-BE49-F238E27FC236}">
                      <a16:creationId xmlns:a16="http://schemas.microsoft.com/office/drawing/2014/main" xmlns="" id="{F2A9E95D-FAF2-41BD-822A-BF01CE8BDD6B}"/>
                    </a:ext>
                  </a:extLst>
                </p:cNvPr>
                <p:cNvSpPr/>
                <p:nvPr/>
              </p:nvSpPr>
              <p:spPr>
                <a:xfrm>
                  <a:off x="7544574" y="1599383"/>
                  <a:ext cx="55481" cy="532845"/>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6" name="Oval 1635">
                  <a:extLst>
                    <a:ext uri="{FF2B5EF4-FFF2-40B4-BE49-F238E27FC236}">
                      <a16:creationId xmlns:a16="http://schemas.microsoft.com/office/drawing/2014/main" xmlns="" id="{10F30106-505A-4392-8690-B8946988BAD9}"/>
                    </a:ext>
                  </a:extLst>
                </p:cNvPr>
                <p:cNvSpPr/>
                <p:nvPr/>
              </p:nvSpPr>
              <p:spPr>
                <a:xfrm>
                  <a:off x="7391188" y="1447800"/>
                  <a:ext cx="228448" cy="229673"/>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grpSp>
        <p:nvGrpSpPr>
          <p:cNvPr id="70856" name="Group 57">
            <a:extLst>
              <a:ext uri="{FF2B5EF4-FFF2-40B4-BE49-F238E27FC236}">
                <a16:creationId xmlns:a16="http://schemas.microsoft.com/office/drawing/2014/main" xmlns="" id="{D6AF7331-33AF-42F9-95E7-8253032B80DB}"/>
              </a:ext>
            </a:extLst>
          </p:cNvPr>
          <p:cNvGrpSpPr>
            <a:grpSpLocks/>
          </p:cNvGrpSpPr>
          <p:nvPr/>
        </p:nvGrpSpPr>
        <p:grpSpPr bwMode="auto">
          <a:xfrm>
            <a:off x="5257801" y="1446214"/>
            <a:ext cx="441325" cy="2592387"/>
            <a:chOff x="3733800" y="1295400"/>
            <a:chExt cx="441325" cy="2592287"/>
          </a:xfrm>
        </p:grpSpPr>
        <p:sp>
          <p:nvSpPr>
            <p:cNvPr id="913" name="Can 912">
              <a:extLst>
                <a:ext uri="{FF2B5EF4-FFF2-40B4-BE49-F238E27FC236}">
                  <a16:creationId xmlns:a16="http://schemas.microsoft.com/office/drawing/2014/main" xmlns="" id="{82A4F050-8270-4A0E-A0DA-F33581E86DB8}"/>
                </a:ext>
              </a:extLst>
            </p:cNvPr>
            <p:cNvSpPr/>
            <p:nvPr/>
          </p:nvSpPr>
          <p:spPr bwMode="auto">
            <a:xfrm>
              <a:off x="3848100" y="1904976"/>
              <a:ext cx="219075" cy="1982711"/>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4" name="Can 1293">
              <a:extLst>
                <a:ext uri="{FF2B5EF4-FFF2-40B4-BE49-F238E27FC236}">
                  <a16:creationId xmlns:a16="http://schemas.microsoft.com/office/drawing/2014/main" xmlns="" id="{8442B787-9A50-4D4A-97EF-E29807DA18E2}"/>
                </a:ext>
              </a:extLst>
            </p:cNvPr>
            <p:cNvSpPr/>
            <p:nvPr/>
          </p:nvSpPr>
          <p:spPr bwMode="auto">
            <a:xfrm>
              <a:off x="3759200" y="1331911"/>
              <a:ext cx="396875" cy="1296938"/>
            </a:xfrm>
            <a:prstGeom prst="can">
              <a:avLst>
                <a:gd name="adj" fmla="val 16978"/>
              </a:avLst>
            </a:prstGeom>
            <a:solidFill>
              <a:srgbClr val="FF0000"/>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295" name="Isosceles Triangle 1294">
              <a:extLst>
                <a:ext uri="{FF2B5EF4-FFF2-40B4-BE49-F238E27FC236}">
                  <a16:creationId xmlns:a16="http://schemas.microsoft.com/office/drawing/2014/main" xmlns="" id="{E4702340-C5A6-4108-8717-1502B8454C75}"/>
                </a:ext>
              </a:extLst>
            </p:cNvPr>
            <p:cNvSpPr/>
            <p:nvPr/>
          </p:nvSpPr>
          <p:spPr>
            <a:xfrm flipH="1" flipV="1">
              <a:off x="3733800" y="1295400"/>
              <a:ext cx="441325" cy="46988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nvGrpSpPr>
          <p:cNvPr id="70857" name="Group 53">
            <a:extLst>
              <a:ext uri="{FF2B5EF4-FFF2-40B4-BE49-F238E27FC236}">
                <a16:creationId xmlns:a16="http://schemas.microsoft.com/office/drawing/2014/main" xmlns="" id="{E258518F-C138-4761-86EC-75379849548B}"/>
              </a:ext>
            </a:extLst>
          </p:cNvPr>
          <p:cNvGrpSpPr>
            <a:grpSpLocks/>
          </p:cNvGrpSpPr>
          <p:nvPr/>
        </p:nvGrpSpPr>
        <p:grpSpPr bwMode="auto">
          <a:xfrm>
            <a:off x="5286376" y="-457200"/>
            <a:ext cx="396875" cy="1689100"/>
            <a:chOff x="3762146" y="-152400"/>
            <a:chExt cx="397590" cy="1689538"/>
          </a:xfrm>
        </p:grpSpPr>
        <p:sp>
          <p:nvSpPr>
            <p:cNvPr id="1296" name="Isosceles Triangle 1295">
              <a:extLst>
                <a:ext uri="{FF2B5EF4-FFF2-40B4-BE49-F238E27FC236}">
                  <a16:creationId xmlns:a16="http://schemas.microsoft.com/office/drawing/2014/main" xmlns="" id="{BF3AE429-D872-4DC1-9A2B-7BC67A9FF3CF}"/>
                </a:ext>
              </a:extLst>
            </p:cNvPr>
            <p:cNvSpPr/>
            <p:nvPr/>
          </p:nvSpPr>
          <p:spPr>
            <a:xfrm flipH="1" flipV="1">
              <a:off x="3776460" y="1067116"/>
              <a:ext cx="368964" cy="470022"/>
            </a:xfrm>
            <a:prstGeom prst="triangle">
              <a:avLst/>
            </a:prstGeom>
            <a:solidFill>
              <a:schemeClr val="accent1">
                <a:lumMod val="50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37" name="Can 1636">
              <a:extLst>
                <a:ext uri="{FF2B5EF4-FFF2-40B4-BE49-F238E27FC236}">
                  <a16:creationId xmlns:a16="http://schemas.microsoft.com/office/drawing/2014/main" xmlns="" id="{4F768B08-552A-4AD8-BA76-9FE57DFC23FD}"/>
                </a:ext>
              </a:extLst>
            </p:cNvPr>
            <p:cNvSpPr/>
            <p:nvPr/>
          </p:nvSpPr>
          <p:spPr bwMode="auto">
            <a:xfrm>
              <a:off x="3762146" y="-152400"/>
              <a:ext cx="397590" cy="1244923"/>
            </a:xfrm>
            <a:prstGeom prst="can">
              <a:avLst/>
            </a:prstGeom>
            <a:solidFill>
              <a:schemeClr val="tx2">
                <a:lumMod val="75000"/>
              </a:schemeClr>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38" name="TextBox 1637">
            <a:extLst>
              <a:ext uri="{FF2B5EF4-FFF2-40B4-BE49-F238E27FC236}">
                <a16:creationId xmlns:a16="http://schemas.microsoft.com/office/drawing/2014/main" xmlns="" id="{E29FE406-07B4-49D0-A580-7404660E605B}"/>
              </a:ext>
            </a:extLst>
          </p:cNvPr>
          <p:cNvSpPr txBox="1"/>
          <p:nvPr/>
        </p:nvSpPr>
        <p:spPr>
          <a:xfrm>
            <a:off x="6116639" y="2667000"/>
            <a:ext cx="4325937" cy="1938338"/>
          </a:xfrm>
          <a:prstGeom prst="rect">
            <a:avLst/>
          </a:prstGeom>
          <a:noFill/>
          <a:ln w="25400">
            <a:solidFill>
              <a:srgbClr val="FF0000"/>
            </a:solidFill>
          </a:ln>
        </p:spPr>
        <p:txBody>
          <a:bodyPr>
            <a:spAutoFit/>
          </a:bodyPr>
          <a:lstStyle/>
          <a:p>
            <a:pPr eaLnBrk="0" fontAlgn="base" hangingPunct="0">
              <a:spcBef>
                <a:spcPct val="0"/>
              </a:spcBef>
              <a:spcAft>
                <a:spcPct val="0"/>
              </a:spcAft>
              <a:defRPr/>
            </a:pPr>
            <a:r>
              <a:rPr lang="en-US" sz="2400" dirty="0">
                <a:solidFill>
                  <a:prstClr val="black"/>
                </a:solidFill>
                <a:latin typeface="Calibri" panose="020F0502020204030204" pitchFamily="34" charset="0"/>
                <a:cs typeface="Arial" charset="0"/>
              </a:rPr>
              <a:t>Checkpoint inhibitors</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Blocking antibodies against PD-L1 and PD-1</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Restores anti-tumor immunity</a:t>
            </a:r>
          </a:p>
          <a:p>
            <a:pPr marL="342900" indent="-342900" eaLnBrk="0" fontAlgn="base" hangingPunct="0">
              <a:spcBef>
                <a:spcPct val="0"/>
              </a:spcBef>
              <a:spcAft>
                <a:spcPct val="0"/>
              </a:spcAft>
              <a:buFont typeface="Arial" panose="020B0604020202020204" pitchFamily="34" charset="0"/>
              <a:buChar char="•"/>
              <a:defRPr/>
            </a:pPr>
            <a:r>
              <a:rPr lang="en-US" sz="2400" dirty="0">
                <a:solidFill>
                  <a:prstClr val="black"/>
                </a:solidFill>
                <a:latin typeface="Calibri" panose="020F0502020204030204" pitchFamily="34" charset="0"/>
                <a:cs typeface="Arial" charset="0"/>
              </a:rPr>
              <a:t>Active in Hodgkin lymphoma</a:t>
            </a:r>
          </a:p>
        </p:txBody>
      </p:sp>
      <p:grpSp>
        <p:nvGrpSpPr>
          <p:cNvPr id="70859" name="Group 44">
            <a:extLst>
              <a:ext uri="{FF2B5EF4-FFF2-40B4-BE49-F238E27FC236}">
                <a16:creationId xmlns:a16="http://schemas.microsoft.com/office/drawing/2014/main" xmlns="" id="{3D9A53DD-1BC6-48B3-9F04-717B3203B949}"/>
              </a:ext>
            </a:extLst>
          </p:cNvPr>
          <p:cNvGrpSpPr>
            <a:grpSpLocks/>
          </p:cNvGrpSpPr>
          <p:nvPr/>
        </p:nvGrpSpPr>
        <p:grpSpPr bwMode="auto">
          <a:xfrm rot="10800000">
            <a:off x="3048001" y="-381000"/>
            <a:ext cx="561975" cy="1600200"/>
            <a:chOff x="-3962400" y="-457200"/>
            <a:chExt cx="1066800" cy="4858299"/>
          </a:xfrm>
        </p:grpSpPr>
        <p:sp>
          <p:nvSpPr>
            <p:cNvPr id="1639" name="Rounded Rectangle 1638">
              <a:extLst>
                <a:ext uri="{FF2B5EF4-FFF2-40B4-BE49-F238E27FC236}">
                  <a16:creationId xmlns:a16="http://schemas.microsoft.com/office/drawing/2014/main" xmlns="" id="{B77EA0E1-5591-4D79-9C31-E85312F1882C}"/>
                </a:ext>
              </a:extLst>
            </p:cNvPr>
            <p:cNvSpPr/>
            <p:nvPr/>
          </p:nvSpPr>
          <p:spPr>
            <a:xfrm>
              <a:off x="-3419959" y="916425"/>
              <a:ext cx="533399" cy="790438"/>
            </a:xfrm>
            <a:prstGeom prst="roundRect">
              <a:avLst>
                <a:gd name="adj" fmla="val 30025"/>
              </a:avLst>
            </a:prstGeom>
            <a:solidFill>
              <a:schemeClr val="accent5">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0" name="Rounded Rectangle 1639">
              <a:extLst>
                <a:ext uri="{FF2B5EF4-FFF2-40B4-BE49-F238E27FC236}">
                  <a16:creationId xmlns:a16="http://schemas.microsoft.com/office/drawing/2014/main" xmlns="" id="{A704FFB1-706D-458A-801B-4041FF4DAB2A}"/>
                </a:ext>
              </a:extLst>
            </p:cNvPr>
            <p:cNvSpPr/>
            <p:nvPr/>
          </p:nvSpPr>
          <p:spPr>
            <a:xfrm>
              <a:off x="-3953360" y="-66802"/>
              <a:ext cx="533401"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1" name="Rounded Rectangle 1640">
              <a:extLst>
                <a:ext uri="{FF2B5EF4-FFF2-40B4-BE49-F238E27FC236}">
                  <a16:creationId xmlns:a16="http://schemas.microsoft.com/office/drawing/2014/main" xmlns="" id="{8C05EE7A-F451-462B-850A-FF39C7FE5EC6}"/>
                </a:ext>
              </a:extLst>
            </p:cNvPr>
            <p:cNvSpPr/>
            <p:nvPr/>
          </p:nvSpPr>
          <p:spPr>
            <a:xfrm>
              <a:off x="-3419959" y="-66802"/>
              <a:ext cx="533399" cy="1012146"/>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2" name="Oval 1641">
              <a:extLst>
                <a:ext uri="{FF2B5EF4-FFF2-40B4-BE49-F238E27FC236}">
                  <a16:creationId xmlns:a16="http://schemas.microsoft.com/office/drawing/2014/main" xmlns="" id="{AA58ABE1-6421-401E-8023-768ED53DDD47}"/>
                </a:ext>
              </a:extLst>
            </p:cNvPr>
            <p:cNvSpPr/>
            <p:nvPr/>
          </p:nvSpPr>
          <p:spPr bwMode="auto">
            <a:xfrm>
              <a:off x="-3887062"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3" name="Oval 1642">
              <a:extLst>
                <a:ext uri="{FF2B5EF4-FFF2-40B4-BE49-F238E27FC236}">
                  <a16:creationId xmlns:a16="http://schemas.microsoft.com/office/drawing/2014/main" xmlns="" id="{DC249253-21FA-4518-80D4-5435D72BAFB9}"/>
                </a:ext>
              </a:extLst>
            </p:cNvPr>
            <p:cNvSpPr/>
            <p:nvPr/>
          </p:nvSpPr>
          <p:spPr bwMode="auto">
            <a:xfrm>
              <a:off x="-3603787" y="-428282"/>
              <a:ext cx="632847" cy="83863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4" name="Rounded Rectangle 1643">
              <a:extLst>
                <a:ext uri="{FF2B5EF4-FFF2-40B4-BE49-F238E27FC236}">
                  <a16:creationId xmlns:a16="http://schemas.microsoft.com/office/drawing/2014/main" xmlns="" id="{848B7C6B-0120-478D-BF17-D1ED86D1D344}"/>
                </a:ext>
              </a:extLst>
            </p:cNvPr>
            <p:cNvSpPr/>
            <p:nvPr/>
          </p:nvSpPr>
          <p:spPr>
            <a:xfrm>
              <a:off x="-3808709" y="1065838"/>
              <a:ext cx="180814" cy="3335261"/>
            </a:xfrm>
            <a:prstGeom prst="roundRect">
              <a:avLst>
                <a:gd name="adj" fmla="val 30025"/>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45" name="Rounded Rectangle 1644">
              <a:extLst>
                <a:ext uri="{FF2B5EF4-FFF2-40B4-BE49-F238E27FC236}">
                  <a16:creationId xmlns:a16="http://schemas.microsoft.com/office/drawing/2014/main" xmlns="" id="{43A1D829-0F60-40CE-9E07-175F9B97C50A}"/>
                </a:ext>
              </a:extLst>
            </p:cNvPr>
            <p:cNvSpPr/>
            <p:nvPr/>
          </p:nvSpPr>
          <p:spPr>
            <a:xfrm>
              <a:off x="-3953360" y="930885"/>
              <a:ext cx="533401" cy="1007324"/>
            </a:xfrm>
            <a:prstGeom prst="roundRect">
              <a:avLst>
                <a:gd name="adj" fmla="val 30025"/>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70860" name="TextBox 1645">
            <a:extLst>
              <a:ext uri="{FF2B5EF4-FFF2-40B4-BE49-F238E27FC236}">
                <a16:creationId xmlns:a16="http://schemas.microsoft.com/office/drawing/2014/main" xmlns="" id="{0AA3EADD-1606-425B-9B65-4F3C038D07B5}"/>
              </a:ext>
            </a:extLst>
          </p:cNvPr>
          <p:cNvSpPr txBox="1">
            <a:spLocks noChangeArrowheads="1"/>
          </p:cNvSpPr>
          <p:nvPr/>
        </p:nvSpPr>
        <p:spPr bwMode="auto">
          <a:xfrm>
            <a:off x="1905000" y="457201"/>
            <a:ext cx="1079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MCH I</a:t>
            </a:r>
          </a:p>
        </p:txBody>
      </p:sp>
      <p:grpSp>
        <p:nvGrpSpPr>
          <p:cNvPr id="70861" name="Group 45">
            <a:extLst>
              <a:ext uri="{FF2B5EF4-FFF2-40B4-BE49-F238E27FC236}">
                <a16:creationId xmlns:a16="http://schemas.microsoft.com/office/drawing/2014/main" xmlns="" id="{96CA7EFD-637D-4403-ADFA-F256893F855B}"/>
              </a:ext>
            </a:extLst>
          </p:cNvPr>
          <p:cNvGrpSpPr>
            <a:grpSpLocks/>
          </p:cNvGrpSpPr>
          <p:nvPr/>
        </p:nvGrpSpPr>
        <p:grpSpPr bwMode="auto">
          <a:xfrm>
            <a:off x="3146425" y="871538"/>
            <a:ext cx="381000" cy="347662"/>
            <a:chOff x="9911958" y="3236912"/>
            <a:chExt cx="832242" cy="650775"/>
          </a:xfrm>
        </p:grpSpPr>
        <p:sp>
          <p:nvSpPr>
            <p:cNvPr id="1648" name="Arc 1647">
              <a:extLst>
                <a:ext uri="{FF2B5EF4-FFF2-40B4-BE49-F238E27FC236}">
                  <a16:creationId xmlns:a16="http://schemas.microsoft.com/office/drawing/2014/main" xmlns="" id="{2FE1CA98-0945-433F-B3DA-2266BD63C46C}"/>
                </a:ext>
              </a:extLst>
            </p:cNvPr>
            <p:cNvSpPr/>
            <p:nvPr/>
          </p:nvSpPr>
          <p:spPr bwMode="auto">
            <a:xfrm>
              <a:off x="9911958" y="3465723"/>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sp>
          <p:nvSpPr>
            <p:cNvPr id="1649" name="Arc 1648">
              <a:extLst>
                <a:ext uri="{FF2B5EF4-FFF2-40B4-BE49-F238E27FC236}">
                  <a16:creationId xmlns:a16="http://schemas.microsoft.com/office/drawing/2014/main" xmlns="" id="{9E998F6D-15D9-410D-9952-5C3AB75B12EF}"/>
                </a:ext>
              </a:extLst>
            </p:cNvPr>
            <p:cNvSpPr/>
            <p:nvPr/>
          </p:nvSpPr>
          <p:spPr bwMode="auto">
            <a:xfrm flipV="1">
              <a:off x="10293402" y="3236912"/>
              <a:ext cx="450798" cy="421964"/>
            </a:xfrm>
            <a:prstGeom prst="arc">
              <a:avLst>
                <a:gd name="adj1" fmla="val 12071804"/>
                <a:gd name="adj2" fmla="val 19742119"/>
              </a:avLst>
            </a:prstGeom>
            <a:ln w="53975">
              <a:solidFill>
                <a:schemeClr val="tx2">
                  <a:lumMod val="75000"/>
                </a:schemeClr>
              </a:solidFill>
            </a:ln>
          </p:spPr>
          <p:style>
            <a:lnRef idx="1">
              <a:schemeClr val="accent1"/>
            </a:lnRef>
            <a:fillRef idx="0">
              <a:schemeClr val="accent1"/>
            </a:fillRef>
            <a:effectRef idx="0">
              <a:schemeClr val="accent1"/>
            </a:effectRef>
            <a:fontRef idx="minor">
              <a:schemeClr val="tx1"/>
            </a:fontRef>
          </p:style>
          <p:txBody>
            <a:bodyPr anchor="ctr"/>
            <a:lstStyle/>
            <a:p>
              <a:pPr algn="ctr" eaLnBrk="0" fontAlgn="base" hangingPunct="0">
                <a:spcBef>
                  <a:spcPct val="0"/>
                </a:spcBef>
                <a:spcAft>
                  <a:spcPct val="0"/>
                </a:spcAft>
                <a:defRPr/>
              </a:pPr>
              <a:endParaRPr lang="en-US">
                <a:solidFill>
                  <a:prstClr val="black"/>
                </a:solidFill>
                <a:latin typeface="Calibri"/>
              </a:endParaRPr>
            </a:p>
          </p:txBody>
        </p:sp>
      </p:grpSp>
      <p:grpSp>
        <p:nvGrpSpPr>
          <p:cNvPr id="70" name="Group 69">
            <a:extLst>
              <a:ext uri="{FF2B5EF4-FFF2-40B4-BE49-F238E27FC236}">
                <a16:creationId xmlns:a16="http://schemas.microsoft.com/office/drawing/2014/main" xmlns="" id="{74D95613-F3F9-4E90-BF54-5B69A7FFF0DB}"/>
              </a:ext>
            </a:extLst>
          </p:cNvPr>
          <p:cNvGrpSpPr/>
          <p:nvPr/>
        </p:nvGrpSpPr>
        <p:grpSpPr>
          <a:xfrm rot="14643211">
            <a:off x="5714255" y="1240209"/>
            <a:ext cx="379335" cy="581610"/>
            <a:chOff x="-4075989" y="89180"/>
            <a:chExt cx="2132178" cy="4101820"/>
          </a:xfrm>
          <a:solidFill>
            <a:srgbClr val="33CC33"/>
          </a:solidFill>
        </p:grpSpPr>
        <p:grpSp>
          <p:nvGrpSpPr>
            <p:cNvPr id="66" name="Group 65">
              <a:extLst>
                <a:ext uri="{FF2B5EF4-FFF2-40B4-BE49-F238E27FC236}">
                  <a16:creationId xmlns:a16="http://schemas.microsoft.com/office/drawing/2014/main" xmlns="" id="{7116A1E0-1AAE-4708-ACB1-A7CFFBE2F5BF}"/>
                </a:ext>
              </a:extLst>
            </p:cNvPr>
            <p:cNvGrpSpPr/>
            <p:nvPr/>
          </p:nvGrpSpPr>
          <p:grpSpPr>
            <a:xfrm rot="19859968">
              <a:off x="-4075989" y="89180"/>
              <a:ext cx="533400" cy="1555432"/>
              <a:chOff x="-3886200" y="-76200"/>
              <a:chExt cx="533400" cy="1555432"/>
            </a:xfrm>
            <a:grpFill/>
          </p:grpSpPr>
          <p:sp>
            <p:nvSpPr>
              <p:cNvPr id="62" name="Rounded Rectangle 61">
                <a:extLst>
                  <a:ext uri="{FF2B5EF4-FFF2-40B4-BE49-F238E27FC236}">
                    <a16:creationId xmlns:a16="http://schemas.microsoft.com/office/drawing/2014/main" xmlns="" id="{5BB99389-B4BB-4663-A279-F7A326AF72CE}"/>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0" name="Rounded Rectangle 1649">
                <a:extLst>
                  <a:ext uri="{FF2B5EF4-FFF2-40B4-BE49-F238E27FC236}">
                    <a16:creationId xmlns:a16="http://schemas.microsoft.com/office/drawing/2014/main" xmlns="" id="{7AEE9A21-564B-4FBD-8DD2-5C896E572199}"/>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1" name="Rounded Rectangle 1650">
                <a:extLst>
                  <a:ext uri="{FF2B5EF4-FFF2-40B4-BE49-F238E27FC236}">
                    <a16:creationId xmlns:a16="http://schemas.microsoft.com/office/drawing/2014/main" xmlns="" id="{5A9F6E65-9747-4D53-94F9-C6F9009B1DE8}"/>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2" name="Rounded Rectangle 1651">
                <a:extLst>
                  <a:ext uri="{FF2B5EF4-FFF2-40B4-BE49-F238E27FC236}">
                    <a16:creationId xmlns:a16="http://schemas.microsoft.com/office/drawing/2014/main" xmlns="" id="{DF161578-1E6C-4DAD-A4EB-B92F8F30AAA3}"/>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53" name="Rounded Rectangle 1652">
              <a:extLst>
                <a:ext uri="{FF2B5EF4-FFF2-40B4-BE49-F238E27FC236}">
                  <a16:creationId xmlns:a16="http://schemas.microsoft.com/office/drawing/2014/main" xmlns="" id="{9BBFE862-3658-427A-AC81-2B48A1A47C63}"/>
                </a:ext>
              </a:extLst>
            </p:cNvPr>
            <p:cNvSpPr/>
            <p:nvPr/>
          </p:nvSpPr>
          <p:spPr>
            <a:xfrm>
              <a:off x="-29718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4" name="Rounded Rectangle 1653">
              <a:extLst>
                <a:ext uri="{FF2B5EF4-FFF2-40B4-BE49-F238E27FC236}">
                  <a16:creationId xmlns:a16="http://schemas.microsoft.com/office/drawing/2014/main" xmlns="" id="{D5531198-FD4A-4529-B128-BB52CE085D96}"/>
                </a:ext>
              </a:extLst>
            </p:cNvPr>
            <p:cNvSpPr/>
            <p:nvPr/>
          </p:nvSpPr>
          <p:spPr>
            <a:xfrm>
              <a:off x="-29718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5" name="Rounded Rectangle 1654">
              <a:extLst>
                <a:ext uri="{FF2B5EF4-FFF2-40B4-BE49-F238E27FC236}">
                  <a16:creationId xmlns:a16="http://schemas.microsoft.com/office/drawing/2014/main" xmlns="" id="{6EAB038B-45ED-494F-BE72-13AB0F55A389}"/>
                </a:ext>
              </a:extLst>
            </p:cNvPr>
            <p:cNvSpPr/>
            <p:nvPr/>
          </p:nvSpPr>
          <p:spPr>
            <a:xfrm>
              <a:off x="-32766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6" name="Rounded Rectangle 1655">
              <a:extLst>
                <a:ext uri="{FF2B5EF4-FFF2-40B4-BE49-F238E27FC236}">
                  <a16:creationId xmlns:a16="http://schemas.microsoft.com/office/drawing/2014/main" xmlns="" id="{67257219-BF97-4245-8A17-F4B1D2546965}"/>
                </a:ext>
              </a:extLst>
            </p:cNvPr>
            <p:cNvSpPr/>
            <p:nvPr/>
          </p:nvSpPr>
          <p:spPr>
            <a:xfrm>
              <a:off x="-32766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1657" name="Group 1656">
              <a:extLst>
                <a:ext uri="{FF2B5EF4-FFF2-40B4-BE49-F238E27FC236}">
                  <a16:creationId xmlns:a16="http://schemas.microsoft.com/office/drawing/2014/main" xmlns="" id="{228DC3B6-E4D8-4CD8-A3CA-F07F42536F34}"/>
                </a:ext>
              </a:extLst>
            </p:cNvPr>
            <p:cNvGrpSpPr/>
            <p:nvPr/>
          </p:nvGrpSpPr>
          <p:grpSpPr>
            <a:xfrm rot="1740032" flipH="1">
              <a:off x="-2477211" y="89180"/>
              <a:ext cx="533400" cy="1555432"/>
              <a:chOff x="-3886200" y="-76200"/>
              <a:chExt cx="533400" cy="1555432"/>
            </a:xfrm>
            <a:grpFill/>
          </p:grpSpPr>
          <p:sp>
            <p:nvSpPr>
              <p:cNvPr id="1658" name="Rounded Rectangle 1657">
                <a:extLst>
                  <a:ext uri="{FF2B5EF4-FFF2-40B4-BE49-F238E27FC236}">
                    <a16:creationId xmlns:a16="http://schemas.microsoft.com/office/drawing/2014/main" xmlns="" id="{616476E0-1FAB-491B-A5E7-4A4E8E6451A8}"/>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59" name="Rounded Rectangle 1658">
                <a:extLst>
                  <a:ext uri="{FF2B5EF4-FFF2-40B4-BE49-F238E27FC236}">
                    <a16:creationId xmlns:a16="http://schemas.microsoft.com/office/drawing/2014/main" xmlns="" id="{C4DCCF11-8008-4F61-84BB-4D6519F28CFB}"/>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0" name="Rounded Rectangle 1659">
                <a:extLst>
                  <a:ext uri="{FF2B5EF4-FFF2-40B4-BE49-F238E27FC236}">
                    <a16:creationId xmlns:a16="http://schemas.microsoft.com/office/drawing/2014/main" xmlns="" id="{042EE462-B581-47C7-BBA9-BFB33B466979}"/>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1" name="Rounded Rectangle 1660">
                <a:extLst>
                  <a:ext uri="{FF2B5EF4-FFF2-40B4-BE49-F238E27FC236}">
                    <a16:creationId xmlns:a16="http://schemas.microsoft.com/office/drawing/2014/main" xmlns="" id="{BCB8D4E8-678F-4773-B7A7-E3E502C0D7BB}"/>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nvGrpSpPr>
          <p:cNvPr id="1662" name="Group 1661">
            <a:extLst>
              <a:ext uri="{FF2B5EF4-FFF2-40B4-BE49-F238E27FC236}">
                <a16:creationId xmlns:a16="http://schemas.microsoft.com/office/drawing/2014/main" xmlns="" id="{D886DDB4-8441-4A43-BFD2-057DEC9153EF}"/>
              </a:ext>
            </a:extLst>
          </p:cNvPr>
          <p:cNvGrpSpPr/>
          <p:nvPr/>
        </p:nvGrpSpPr>
        <p:grpSpPr>
          <a:xfrm rot="3714249" flipH="1">
            <a:off x="4950873" y="927867"/>
            <a:ext cx="379335" cy="581610"/>
            <a:chOff x="-4075989" y="89180"/>
            <a:chExt cx="2132178" cy="4101820"/>
          </a:xfrm>
          <a:solidFill>
            <a:srgbClr val="33CC33"/>
          </a:solidFill>
        </p:grpSpPr>
        <p:grpSp>
          <p:nvGrpSpPr>
            <p:cNvPr id="1663" name="Group 1662">
              <a:extLst>
                <a:ext uri="{FF2B5EF4-FFF2-40B4-BE49-F238E27FC236}">
                  <a16:creationId xmlns:a16="http://schemas.microsoft.com/office/drawing/2014/main" xmlns="" id="{9B3B31A0-CE33-4F8C-937E-839BF43AD627}"/>
                </a:ext>
              </a:extLst>
            </p:cNvPr>
            <p:cNvGrpSpPr/>
            <p:nvPr/>
          </p:nvGrpSpPr>
          <p:grpSpPr>
            <a:xfrm rot="19859968">
              <a:off x="-4075989" y="89180"/>
              <a:ext cx="533400" cy="1555432"/>
              <a:chOff x="-3886200" y="-76200"/>
              <a:chExt cx="533400" cy="1555432"/>
            </a:xfrm>
            <a:grpFill/>
          </p:grpSpPr>
          <p:sp>
            <p:nvSpPr>
              <p:cNvPr id="1673" name="Rounded Rectangle 1672">
                <a:extLst>
                  <a:ext uri="{FF2B5EF4-FFF2-40B4-BE49-F238E27FC236}">
                    <a16:creationId xmlns:a16="http://schemas.microsoft.com/office/drawing/2014/main" xmlns="" id="{DEDCA11A-0CFC-40A2-AB2F-D2E41DCB67B8}"/>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4" name="Rounded Rectangle 1673">
                <a:extLst>
                  <a:ext uri="{FF2B5EF4-FFF2-40B4-BE49-F238E27FC236}">
                    <a16:creationId xmlns:a16="http://schemas.microsoft.com/office/drawing/2014/main" xmlns="" id="{8AD93F64-89C8-4FD3-9EED-4AA59569623E}"/>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5" name="Rounded Rectangle 1674">
                <a:extLst>
                  <a:ext uri="{FF2B5EF4-FFF2-40B4-BE49-F238E27FC236}">
                    <a16:creationId xmlns:a16="http://schemas.microsoft.com/office/drawing/2014/main" xmlns="" id="{A5DCF966-CF9C-4399-B8AE-8BCAC3AACD12}"/>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6" name="Rounded Rectangle 1675">
                <a:extLst>
                  <a:ext uri="{FF2B5EF4-FFF2-40B4-BE49-F238E27FC236}">
                    <a16:creationId xmlns:a16="http://schemas.microsoft.com/office/drawing/2014/main" xmlns="" id="{745E04E7-3E26-4966-B225-F36FB7690628}"/>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sp>
          <p:nvSpPr>
            <p:cNvPr id="1664" name="Rounded Rectangle 1663">
              <a:extLst>
                <a:ext uri="{FF2B5EF4-FFF2-40B4-BE49-F238E27FC236}">
                  <a16:creationId xmlns:a16="http://schemas.microsoft.com/office/drawing/2014/main" xmlns="" id="{0D3E50A8-7AA0-4AF6-BC37-CB99BA73A27B}"/>
                </a:ext>
              </a:extLst>
            </p:cNvPr>
            <p:cNvSpPr/>
            <p:nvPr/>
          </p:nvSpPr>
          <p:spPr>
            <a:xfrm>
              <a:off x="-29718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5" name="Rounded Rectangle 1664">
              <a:extLst>
                <a:ext uri="{FF2B5EF4-FFF2-40B4-BE49-F238E27FC236}">
                  <a16:creationId xmlns:a16="http://schemas.microsoft.com/office/drawing/2014/main" xmlns="" id="{E5255BF5-7D79-476A-BA64-BB92CCD3973F}"/>
                </a:ext>
              </a:extLst>
            </p:cNvPr>
            <p:cNvSpPr/>
            <p:nvPr/>
          </p:nvSpPr>
          <p:spPr>
            <a:xfrm>
              <a:off x="-29718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6" name="Rounded Rectangle 1665">
              <a:extLst>
                <a:ext uri="{FF2B5EF4-FFF2-40B4-BE49-F238E27FC236}">
                  <a16:creationId xmlns:a16="http://schemas.microsoft.com/office/drawing/2014/main" xmlns="" id="{888BE10B-F15B-4897-8AC1-26FFA99F7628}"/>
                </a:ext>
              </a:extLst>
            </p:cNvPr>
            <p:cNvSpPr/>
            <p:nvPr/>
          </p:nvSpPr>
          <p:spPr>
            <a:xfrm>
              <a:off x="-3276600" y="1523999"/>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67" name="Rounded Rectangle 1666">
              <a:extLst>
                <a:ext uri="{FF2B5EF4-FFF2-40B4-BE49-F238E27FC236}">
                  <a16:creationId xmlns:a16="http://schemas.microsoft.com/office/drawing/2014/main" xmlns="" id="{8357105D-BC24-4742-8D8F-01ECC1DAC461}"/>
                </a:ext>
              </a:extLst>
            </p:cNvPr>
            <p:cNvSpPr/>
            <p:nvPr/>
          </p:nvSpPr>
          <p:spPr>
            <a:xfrm>
              <a:off x="-3276600" y="2863903"/>
              <a:ext cx="228600" cy="1327097"/>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nvGrpSpPr>
            <p:cNvPr id="1668" name="Group 1667">
              <a:extLst>
                <a:ext uri="{FF2B5EF4-FFF2-40B4-BE49-F238E27FC236}">
                  <a16:creationId xmlns:a16="http://schemas.microsoft.com/office/drawing/2014/main" xmlns="" id="{5369D7D4-4182-4AFA-B848-093761EF53EA}"/>
                </a:ext>
              </a:extLst>
            </p:cNvPr>
            <p:cNvGrpSpPr/>
            <p:nvPr/>
          </p:nvGrpSpPr>
          <p:grpSpPr>
            <a:xfrm rot="1740032" flipH="1">
              <a:off x="-2477211" y="89180"/>
              <a:ext cx="533400" cy="1555432"/>
              <a:chOff x="-3886200" y="-76200"/>
              <a:chExt cx="533400" cy="1555432"/>
            </a:xfrm>
            <a:grpFill/>
          </p:grpSpPr>
          <p:sp>
            <p:nvSpPr>
              <p:cNvPr id="1669" name="Rounded Rectangle 1668">
                <a:extLst>
                  <a:ext uri="{FF2B5EF4-FFF2-40B4-BE49-F238E27FC236}">
                    <a16:creationId xmlns:a16="http://schemas.microsoft.com/office/drawing/2014/main" xmlns="" id="{0F16219B-5E34-4160-8A18-9AA4CBD330DA}"/>
                  </a:ext>
                </a:extLst>
              </p:cNvPr>
              <p:cNvSpPr/>
              <p:nvPr/>
            </p:nvSpPr>
            <p:spPr>
              <a:xfrm>
                <a:off x="-35814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0" name="Rounded Rectangle 1669">
                <a:extLst>
                  <a:ext uri="{FF2B5EF4-FFF2-40B4-BE49-F238E27FC236}">
                    <a16:creationId xmlns:a16="http://schemas.microsoft.com/office/drawing/2014/main" xmlns="" id="{D0EBF27F-93F9-473A-B333-C2EC1409091F}"/>
                  </a:ext>
                </a:extLst>
              </p:cNvPr>
              <p:cNvSpPr/>
              <p:nvPr/>
            </p:nvSpPr>
            <p:spPr>
              <a:xfrm>
                <a:off x="-35814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1" name="Rounded Rectangle 1670">
                <a:extLst>
                  <a:ext uri="{FF2B5EF4-FFF2-40B4-BE49-F238E27FC236}">
                    <a16:creationId xmlns:a16="http://schemas.microsoft.com/office/drawing/2014/main" xmlns="" id="{FC90CA08-20CE-43D3-AF37-52A4C248B450}"/>
                  </a:ext>
                </a:extLst>
              </p:cNvPr>
              <p:cNvSpPr/>
              <p:nvPr/>
            </p:nvSpPr>
            <p:spPr>
              <a:xfrm>
                <a:off x="-3886200" y="-762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sp>
            <p:nvSpPr>
              <p:cNvPr id="1672" name="Rounded Rectangle 1671">
                <a:extLst>
                  <a:ext uri="{FF2B5EF4-FFF2-40B4-BE49-F238E27FC236}">
                    <a16:creationId xmlns:a16="http://schemas.microsoft.com/office/drawing/2014/main" xmlns="" id="{783BE61D-6F73-4528-98D8-1499DA33C74D}"/>
                  </a:ext>
                </a:extLst>
              </p:cNvPr>
              <p:cNvSpPr/>
              <p:nvPr/>
            </p:nvSpPr>
            <p:spPr>
              <a:xfrm>
                <a:off x="-3886200" y="685800"/>
                <a:ext cx="228600" cy="793432"/>
              </a:xfrm>
              <a:prstGeom prst="roundRect">
                <a:avLst/>
              </a:prstGeom>
              <a:grp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a:solidFill>
                    <a:prstClr val="white"/>
                  </a:solidFill>
                  <a:latin typeface="Calibri"/>
                </a:endParaRPr>
              </a:p>
            </p:txBody>
          </p:sp>
        </p:grpSp>
      </p:grpSp>
      <p:grpSp>
        <p:nvGrpSpPr>
          <p:cNvPr id="1860" name="Group 274">
            <a:extLst>
              <a:ext uri="{FF2B5EF4-FFF2-40B4-BE49-F238E27FC236}">
                <a16:creationId xmlns:a16="http://schemas.microsoft.com/office/drawing/2014/main" xmlns="" id="{554382D9-1CC3-4781-B99C-A7A4C5ABED43}"/>
              </a:ext>
            </a:extLst>
          </p:cNvPr>
          <p:cNvGrpSpPr>
            <a:grpSpLocks/>
          </p:cNvGrpSpPr>
          <p:nvPr/>
        </p:nvGrpSpPr>
        <p:grpSpPr bwMode="auto">
          <a:xfrm>
            <a:off x="10828038" y="-78623"/>
            <a:ext cx="111125" cy="236537"/>
            <a:chOff x="7391400" y="1447800"/>
            <a:chExt cx="228600" cy="685800"/>
          </a:xfrm>
        </p:grpSpPr>
        <p:sp>
          <p:nvSpPr>
            <p:cNvPr id="1861" name="Freeform 705">
              <a:extLst>
                <a:ext uri="{FF2B5EF4-FFF2-40B4-BE49-F238E27FC236}">
                  <a16:creationId xmlns:a16="http://schemas.microsoft.com/office/drawing/2014/main" xmlns="" id="{D7F01F91-05EB-4A41-B94D-AE462C1036F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2" name="Freeform 706">
              <a:extLst>
                <a:ext uri="{FF2B5EF4-FFF2-40B4-BE49-F238E27FC236}">
                  <a16:creationId xmlns:a16="http://schemas.microsoft.com/office/drawing/2014/main" xmlns="" id="{E401746D-0B97-493B-ADDC-4EA073287E4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3" name="Oval 1862">
              <a:extLst>
                <a:ext uri="{FF2B5EF4-FFF2-40B4-BE49-F238E27FC236}">
                  <a16:creationId xmlns:a16="http://schemas.microsoft.com/office/drawing/2014/main" xmlns="" id="{CE3F38C2-57FC-4343-B110-DC295EB4756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4" name="Group 77">
            <a:extLst>
              <a:ext uri="{FF2B5EF4-FFF2-40B4-BE49-F238E27FC236}">
                <a16:creationId xmlns:a16="http://schemas.microsoft.com/office/drawing/2014/main" xmlns="" id="{35D5BFE5-CF57-44E2-9639-10D36FF7446F}"/>
              </a:ext>
            </a:extLst>
          </p:cNvPr>
          <p:cNvGrpSpPr>
            <a:grpSpLocks/>
          </p:cNvGrpSpPr>
          <p:nvPr/>
        </p:nvGrpSpPr>
        <p:grpSpPr bwMode="auto">
          <a:xfrm>
            <a:off x="10932813" y="-78623"/>
            <a:ext cx="111125" cy="236537"/>
            <a:chOff x="7391400" y="1447800"/>
            <a:chExt cx="228600" cy="685800"/>
          </a:xfrm>
        </p:grpSpPr>
        <p:sp>
          <p:nvSpPr>
            <p:cNvPr id="1865" name="Freeform 761">
              <a:extLst>
                <a:ext uri="{FF2B5EF4-FFF2-40B4-BE49-F238E27FC236}">
                  <a16:creationId xmlns:a16="http://schemas.microsoft.com/office/drawing/2014/main" xmlns="" id="{2BE49B24-C8D9-494E-9B8F-1286BDB8EC2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6" name="Freeform 762">
              <a:extLst>
                <a:ext uri="{FF2B5EF4-FFF2-40B4-BE49-F238E27FC236}">
                  <a16:creationId xmlns:a16="http://schemas.microsoft.com/office/drawing/2014/main" xmlns="" id="{8037A13A-DBCD-447C-82FD-F3D68F91AC3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67" name="Oval 1866">
              <a:extLst>
                <a:ext uri="{FF2B5EF4-FFF2-40B4-BE49-F238E27FC236}">
                  <a16:creationId xmlns:a16="http://schemas.microsoft.com/office/drawing/2014/main" xmlns="" id="{DBA7624E-8DF3-4E38-A464-A6CE16D155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68" name="Group 85">
            <a:extLst>
              <a:ext uri="{FF2B5EF4-FFF2-40B4-BE49-F238E27FC236}">
                <a16:creationId xmlns:a16="http://schemas.microsoft.com/office/drawing/2014/main" xmlns="" id="{65AA7F9B-615E-4D47-8E52-D84A438B7DD6}"/>
              </a:ext>
            </a:extLst>
          </p:cNvPr>
          <p:cNvGrpSpPr>
            <a:grpSpLocks/>
          </p:cNvGrpSpPr>
          <p:nvPr/>
        </p:nvGrpSpPr>
        <p:grpSpPr bwMode="auto">
          <a:xfrm>
            <a:off x="11043938" y="-78623"/>
            <a:ext cx="111125" cy="236537"/>
            <a:chOff x="7391400" y="1447800"/>
            <a:chExt cx="228600" cy="685800"/>
          </a:xfrm>
        </p:grpSpPr>
        <p:sp>
          <p:nvSpPr>
            <p:cNvPr id="1869" name="Freeform 769">
              <a:extLst>
                <a:ext uri="{FF2B5EF4-FFF2-40B4-BE49-F238E27FC236}">
                  <a16:creationId xmlns:a16="http://schemas.microsoft.com/office/drawing/2014/main" xmlns="" id="{5A8A9010-AA8E-4298-96FE-E5954AE6E88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0" name="Freeform 770">
              <a:extLst>
                <a:ext uri="{FF2B5EF4-FFF2-40B4-BE49-F238E27FC236}">
                  <a16:creationId xmlns:a16="http://schemas.microsoft.com/office/drawing/2014/main" xmlns="" id="{A3123416-9D1E-4972-B541-1C21D61FA80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1" name="Oval 1870">
              <a:extLst>
                <a:ext uri="{FF2B5EF4-FFF2-40B4-BE49-F238E27FC236}">
                  <a16:creationId xmlns:a16="http://schemas.microsoft.com/office/drawing/2014/main" xmlns="" id="{6191FE24-5A60-4F95-A1E9-EE75826752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2" name="Group 285">
            <a:extLst>
              <a:ext uri="{FF2B5EF4-FFF2-40B4-BE49-F238E27FC236}">
                <a16:creationId xmlns:a16="http://schemas.microsoft.com/office/drawing/2014/main" xmlns="" id="{133D0CA7-AE7C-4A59-95A1-F5901188398A}"/>
              </a:ext>
            </a:extLst>
          </p:cNvPr>
          <p:cNvGrpSpPr>
            <a:grpSpLocks/>
          </p:cNvGrpSpPr>
          <p:nvPr/>
        </p:nvGrpSpPr>
        <p:grpSpPr bwMode="auto">
          <a:xfrm>
            <a:off x="11155063" y="-78623"/>
            <a:ext cx="111125" cy="236537"/>
            <a:chOff x="7391400" y="1447800"/>
            <a:chExt cx="228600" cy="685800"/>
          </a:xfrm>
        </p:grpSpPr>
        <p:sp>
          <p:nvSpPr>
            <p:cNvPr id="1873" name="Freeform 777">
              <a:extLst>
                <a:ext uri="{FF2B5EF4-FFF2-40B4-BE49-F238E27FC236}">
                  <a16:creationId xmlns:a16="http://schemas.microsoft.com/office/drawing/2014/main" xmlns="" id="{21CA2458-A90B-4DA5-8F77-2CBE40B74E9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4" name="Freeform 778">
              <a:extLst>
                <a:ext uri="{FF2B5EF4-FFF2-40B4-BE49-F238E27FC236}">
                  <a16:creationId xmlns:a16="http://schemas.microsoft.com/office/drawing/2014/main" xmlns="" id="{4199D1EE-480E-4E88-AABF-0AB1C614B90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5" name="Oval 1874">
              <a:extLst>
                <a:ext uri="{FF2B5EF4-FFF2-40B4-BE49-F238E27FC236}">
                  <a16:creationId xmlns:a16="http://schemas.microsoft.com/office/drawing/2014/main" xmlns="" id="{200F74CE-3CF0-477F-B83A-CD8145B92B8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76" name="Group 293">
            <a:extLst>
              <a:ext uri="{FF2B5EF4-FFF2-40B4-BE49-F238E27FC236}">
                <a16:creationId xmlns:a16="http://schemas.microsoft.com/office/drawing/2014/main" xmlns="" id="{7B4BF997-37D0-4663-A8E7-4654642AB1CD}"/>
              </a:ext>
            </a:extLst>
          </p:cNvPr>
          <p:cNvGrpSpPr>
            <a:grpSpLocks/>
          </p:cNvGrpSpPr>
          <p:nvPr/>
        </p:nvGrpSpPr>
        <p:grpSpPr bwMode="auto">
          <a:xfrm>
            <a:off x="11266188" y="-78623"/>
            <a:ext cx="111125" cy="236537"/>
            <a:chOff x="7391400" y="1447800"/>
            <a:chExt cx="228600" cy="685800"/>
          </a:xfrm>
        </p:grpSpPr>
        <p:sp>
          <p:nvSpPr>
            <p:cNvPr id="1877" name="Freeform 785">
              <a:extLst>
                <a:ext uri="{FF2B5EF4-FFF2-40B4-BE49-F238E27FC236}">
                  <a16:creationId xmlns:a16="http://schemas.microsoft.com/office/drawing/2014/main" xmlns="" id="{205DC69F-7DCD-4DF5-8F75-A1FFF3D220C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8" name="Freeform 786">
              <a:extLst>
                <a:ext uri="{FF2B5EF4-FFF2-40B4-BE49-F238E27FC236}">
                  <a16:creationId xmlns:a16="http://schemas.microsoft.com/office/drawing/2014/main" xmlns="" id="{C597067B-8152-45F0-A4BA-FD65C047D0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79" name="Oval 1878">
              <a:extLst>
                <a:ext uri="{FF2B5EF4-FFF2-40B4-BE49-F238E27FC236}">
                  <a16:creationId xmlns:a16="http://schemas.microsoft.com/office/drawing/2014/main" xmlns="" id="{98397D23-BACC-464C-AF42-EBB652F809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0" name="Group 301">
            <a:extLst>
              <a:ext uri="{FF2B5EF4-FFF2-40B4-BE49-F238E27FC236}">
                <a16:creationId xmlns:a16="http://schemas.microsoft.com/office/drawing/2014/main" xmlns="" id="{8F6AD062-2CB8-4A39-974A-3E64DE065592}"/>
              </a:ext>
            </a:extLst>
          </p:cNvPr>
          <p:cNvGrpSpPr>
            <a:grpSpLocks/>
          </p:cNvGrpSpPr>
          <p:nvPr/>
        </p:nvGrpSpPr>
        <p:grpSpPr bwMode="auto">
          <a:xfrm>
            <a:off x="11377313" y="-78623"/>
            <a:ext cx="111125" cy="236537"/>
            <a:chOff x="7391400" y="1447800"/>
            <a:chExt cx="228600" cy="685800"/>
          </a:xfrm>
        </p:grpSpPr>
        <p:sp>
          <p:nvSpPr>
            <p:cNvPr id="1881" name="Freeform 793">
              <a:extLst>
                <a:ext uri="{FF2B5EF4-FFF2-40B4-BE49-F238E27FC236}">
                  <a16:creationId xmlns:a16="http://schemas.microsoft.com/office/drawing/2014/main" xmlns="" id="{08880791-2E10-4693-8C4D-A8BAF317E98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2" name="Freeform 794">
              <a:extLst>
                <a:ext uri="{FF2B5EF4-FFF2-40B4-BE49-F238E27FC236}">
                  <a16:creationId xmlns:a16="http://schemas.microsoft.com/office/drawing/2014/main" xmlns="" id="{D54B009C-865D-40DC-AE8C-6A1F764FDE8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3" name="Oval 1882">
              <a:extLst>
                <a:ext uri="{FF2B5EF4-FFF2-40B4-BE49-F238E27FC236}">
                  <a16:creationId xmlns:a16="http://schemas.microsoft.com/office/drawing/2014/main" xmlns="" id="{C238650A-8526-4C0F-A45A-3261807EF3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4" name="Group 309">
            <a:extLst>
              <a:ext uri="{FF2B5EF4-FFF2-40B4-BE49-F238E27FC236}">
                <a16:creationId xmlns:a16="http://schemas.microsoft.com/office/drawing/2014/main" xmlns="" id="{694CF527-0804-4E6F-A39B-C42A5AF5E058}"/>
              </a:ext>
            </a:extLst>
          </p:cNvPr>
          <p:cNvGrpSpPr>
            <a:grpSpLocks/>
          </p:cNvGrpSpPr>
          <p:nvPr/>
        </p:nvGrpSpPr>
        <p:grpSpPr bwMode="auto">
          <a:xfrm>
            <a:off x="11488438" y="-78623"/>
            <a:ext cx="111125" cy="236537"/>
            <a:chOff x="7391400" y="1447800"/>
            <a:chExt cx="228600" cy="685800"/>
          </a:xfrm>
        </p:grpSpPr>
        <p:sp>
          <p:nvSpPr>
            <p:cNvPr id="1885" name="Freeform 801">
              <a:extLst>
                <a:ext uri="{FF2B5EF4-FFF2-40B4-BE49-F238E27FC236}">
                  <a16:creationId xmlns:a16="http://schemas.microsoft.com/office/drawing/2014/main" xmlns="" id="{93651153-60CD-481A-A83E-DEBA93C17DC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6" name="Freeform 802">
              <a:extLst>
                <a:ext uri="{FF2B5EF4-FFF2-40B4-BE49-F238E27FC236}">
                  <a16:creationId xmlns:a16="http://schemas.microsoft.com/office/drawing/2014/main" xmlns="" id="{3FB03543-D9FE-4BE1-8EF6-146B7F5A404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87" name="Oval 1886">
              <a:extLst>
                <a:ext uri="{FF2B5EF4-FFF2-40B4-BE49-F238E27FC236}">
                  <a16:creationId xmlns:a16="http://schemas.microsoft.com/office/drawing/2014/main" xmlns="" id="{BCBA2208-12D2-470F-B130-FEBBCCE2C2C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88" name="Group 274">
            <a:extLst>
              <a:ext uri="{FF2B5EF4-FFF2-40B4-BE49-F238E27FC236}">
                <a16:creationId xmlns:a16="http://schemas.microsoft.com/office/drawing/2014/main" xmlns="" id="{F3485C46-9A2B-4B05-9433-7BDE5B8BEECF}"/>
              </a:ext>
            </a:extLst>
          </p:cNvPr>
          <p:cNvGrpSpPr>
            <a:grpSpLocks/>
          </p:cNvGrpSpPr>
          <p:nvPr/>
        </p:nvGrpSpPr>
        <p:grpSpPr bwMode="auto">
          <a:xfrm>
            <a:off x="11594801" y="-78623"/>
            <a:ext cx="111125" cy="236537"/>
            <a:chOff x="7391400" y="1447800"/>
            <a:chExt cx="228600" cy="685800"/>
          </a:xfrm>
        </p:grpSpPr>
        <p:sp>
          <p:nvSpPr>
            <p:cNvPr id="1889" name="Freeform 809">
              <a:extLst>
                <a:ext uri="{FF2B5EF4-FFF2-40B4-BE49-F238E27FC236}">
                  <a16:creationId xmlns:a16="http://schemas.microsoft.com/office/drawing/2014/main" xmlns="" id="{DBFF7146-4E7A-4ACC-8A43-BA3AE84B68CA}"/>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0" name="Freeform 810">
              <a:extLst>
                <a:ext uri="{FF2B5EF4-FFF2-40B4-BE49-F238E27FC236}">
                  <a16:creationId xmlns:a16="http://schemas.microsoft.com/office/drawing/2014/main" xmlns="" id="{83A1274D-CA5A-41EB-83E4-A14F8AEF9277}"/>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1" name="Oval 1890">
              <a:extLst>
                <a:ext uri="{FF2B5EF4-FFF2-40B4-BE49-F238E27FC236}">
                  <a16:creationId xmlns:a16="http://schemas.microsoft.com/office/drawing/2014/main" xmlns="" id="{FB7EC259-3164-45F5-B48E-1827D2B4BB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2" name="Group 250">
            <a:extLst>
              <a:ext uri="{FF2B5EF4-FFF2-40B4-BE49-F238E27FC236}">
                <a16:creationId xmlns:a16="http://schemas.microsoft.com/office/drawing/2014/main" xmlns="" id="{9BE45DAF-DECE-43CF-92C6-766B87BB92A1}"/>
              </a:ext>
            </a:extLst>
          </p:cNvPr>
          <p:cNvGrpSpPr>
            <a:grpSpLocks/>
          </p:cNvGrpSpPr>
          <p:nvPr/>
        </p:nvGrpSpPr>
        <p:grpSpPr bwMode="auto">
          <a:xfrm>
            <a:off x="11720213" y="-78623"/>
            <a:ext cx="111125" cy="236537"/>
            <a:chOff x="7391400" y="1447800"/>
            <a:chExt cx="228600" cy="685800"/>
          </a:xfrm>
        </p:grpSpPr>
        <p:sp>
          <p:nvSpPr>
            <p:cNvPr id="1893" name="Freeform 817">
              <a:extLst>
                <a:ext uri="{FF2B5EF4-FFF2-40B4-BE49-F238E27FC236}">
                  <a16:creationId xmlns:a16="http://schemas.microsoft.com/office/drawing/2014/main" xmlns="" id="{16737F18-5028-4C37-B069-CFF8A84A97B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4" name="Freeform 818">
              <a:extLst>
                <a:ext uri="{FF2B5EF4-FFF2-40B4-BE49-F238E27FC236}">
                  <a16:creationId xmlns:a16="http://schemas.microsoft.com/office/drawing/2014/main" xmlns="" id="{A4F41BC1-EB8D-4B58-A076-26AA2C069DA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5" name="Oval 1894">
              <a:extLst>
                <a:ext uri="{FF2B5EF4-FFF2-40B4-BE49-F238E27FC236}">
                  <a16:creationId xmlns:a16="http://schemas.microsoft.com/office/drawing/2014/main" xmlns="" id="{AFE42D73-DD3B-4DAC-B2C2-475329B987D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896" name="Group 250">
            <a:extLst>
              <a:ext uri="{FF2B5EF4-FFF2-40B4-BE49-F238E27FC236}">
                <a16:creationId xmlns:a16="http://schemas.microsoft.com/office/drawing/2014/main" xmlns="" id="{A0D8598F-0E60-4FA2-80F6-F46A4191533F}"/>
              </a:ext>
            </a:extLst>
          </p:cNvPr>
          <p:cNvGrpSpPr>
            <a:grpSpLocks/>
          </p:cNvGrpSpPr>
          <p:nvPr/>
        </p:nvGrpSpPr>
        <p:grpSpPr bwMode="auto">
          <a:xfrm>
            <a:off x="11844038" y="-78623"/>
            <a:ext cx="111125" cy="236537"/>
            <a:chOff x="7391400" y="1447800"/>
            <a:chExt cx="228600" cy="685800"/>
          </a:xfrm>
        </p:grpSpPr>
        <p:sp>
          <p:nvSpPr>
            <p:cNvPr id="1897" name="Freeform 865">
              <a:extLst>
                <a:ext uri="{FF2B5EF4-FFF2-40B4-BE49-F238E27FC236}">
                  <a16:creationId xmlns:a16="http://schemas.microsoft.com/office/drawing/2014/main" xmlns="" id="{D5812396-A40E-42C6-BF3D-8AD44E6B866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8" name="Freeform 866">
              <a:extLst>
                <a:ext uri="{FF2B5EF4-FFF2-40B4-BE49-F238E27FC236}">
                  <a16:creationId xmlns:a16="http://schemas.microsoft.com/office/drawing/2014/main" xmlns="" id="{ECC20EB3-7E97-436A-9A88-DC1B96BF0A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899" name="Oval 1898">
              <a:extLst>
                <a:ext uri="{FF2B5EF4-FFF2-40B4-BE49-F238E27FC236}">
                  <a16:creationId xmlns:a16="http://schemas.microsoft.com/office/drawing/2014/main" xmlns="" id="{116E1399-6A00-44A0-B421-9AF7C20177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0" name="Group 258">
            <a:extLst>
              <a:ext uri="{FF2B5EF4-FFF2-40B4-BE49-F238E27FC236}">
                <a16:creationId xmlns:a16="http://schemas.microsoft.com/office/drawing/2014/main" xmlns="" id="{BEF531D8-7849-4429-830C-85A03099E11D}"/>
              </a:ext>
            </a:extLst>
          </p:cNvPr>
          <p:cNvGrpSpPr>
            <a:grpSpLocks/>
          </p:cNvGrpSpPr>
          <p:nvPr/>
        </p:nvGrpSpPr>
        <p:grpSpPr bwMode="auto">
          <a:xfrm>
            <a:off x="11955163" y="-78623"/>
            <a:ext cx="111125" cy="236537"/>
            <a:chOff x="7391400" y="1447800"/>
            <a:chExt cx="228600" cy="685800"/>
          </a:xfrm>
        </p:grpSpPr>
        <p:sp>
          <p:nvSpPr>
            <p:cNvPr id="1901" name="Freeform 873">
              <a:extLst>
                <a:ext uri="{FF2B5EF4-FFF2-40B4-BE49-F238E27FC236}">
                  <a16:creationId xmlns:a16="http://schemas.microsoft.com/office/drawing/2014/main" xmlns="" id="{66D58077-222B-45D3-AB82-8CA8AC82017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2" name="Freeform 874">
              <a:extLst>
                <a:ext uri="{FF2B5EF4-FFF2-40B4-BE49-F238E27FC236}">
                  <a16:creationId xmlns:a16="http://schemas.microsoft.com/office/drawing/2014/main" xmlns="" id="{96CD042C-5294-4386-BA49-B119DCCD8AD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3" name="Oval 1902">
              <a:extLst>
                <a:ext uri="{FF2B5EF4-FFF2-40B4-BE49-F238E27FC236}">
                  <a16:creationId xmlns:a16="http://schemas.microsoft.com/office/drawing/2014/main" xmlns="" id="{5D329702-C999-4883-A6A1-642295E1B3A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4" name="Group 266">
            <a:extLst>
              <a:ext uri="{FF2B5EF4-FFF2-40B4-BE49-F238E27FC236}">
                <a16:creationId xmlns:a16="http://schemas.microsoft.com/office/drawing/2014/main" xmlns="" id="{17BADD49-5BB5-499C-B7F0-6BFF31B2FA9D}"/>
              </a:ext>
            </a:extLst>
          </p:cNvPr>
          <p:cNvGrpSpPr>
            <a:grpSpLocks/>
          </p:cNvGrpSpPr>
          <p:nvPr/>
        </p:nvGrpSpPr>
        <p:grpSpPr bwMode="auto">
          <a:xfrm>
            <a:off x="12066287" y="-78623"/>
            <a:ext cx="109538" cy="236537"/>
            <a:chOff x="7391400" y="1447800"/>
            <a:chExt cx="228600" cy="685800"/>
          </a:xfrm>
        </p:grpSpPr>
        <p:sp>
          <p:nvSpPr>
            <p:cNvPr id="1905" name="Freeform 881">
              <a:extLst>
                <a:ext uri="{FF2B5EF4-FFF2-40B4-BE49-F238E27FC236}">
                  <a16:creationId xmlns:a16="http://schemas.microsoft.com/office/drawing/2014/main" xmlns="" id="{69AF1691-577B-4F62-98BC-FA29BA088BC4}"/>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6" name="Freeform 882">
              <a:extLst>
                <a:ext uri="{FF2B5EF4-FFF2-40B4-BE49-F238E27FC236}">
                  <a16:creationId xmlns:a16="http://schemas.microsoft.com/office/drawing/2014/main" xmlns="" id="{77BACF9F-D384-4800-9433-2659EDC0A614}"/>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07" name="Oval 1906">
              <a:extLst>
                <a:ext uri="{FF2B5EF4-FFF2-40B4-BE49-F238E27FC236}">
                  <a16:creationId xmlns:a16="http://schemas.microsoft.com/office/drawing/2014/main" xmlns="" id="{3CF16D39-C45D-468A-9C26-899B4973343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08" name="Group 278">
            <a:extLst>
              <a:ext uri="{FF2B5EF4-FFF2-40B4-BE49-F238E27FC236}">
                <a16:creationId xmlns:a16="http://schemas.microsoft.com/office/drawing/2014/main" xmlns="" id="{61271684-14F9-462A-B360-5C803DC1BF6F}"/>
              </a:ext>
            </a:extLst>
          </p:cNvPr>
          <p:cNvGrpSpPr>
            <a:grpSpLocks/>
          </p:cNvGrpSpPr>
          <p:nvPr/>
        </p:nvGrpSpPr>
        <p:grpSpPr bwMode="auto">
          <a:xfrm flipV="1">
            <a:off x="10828038" y="223302"/>
            <a:ext cx="111125" cy="236537"/>
            <a:chOff x="7391400" y="1447800"/>
            <a:chExt cx="228600" cy="685800"/>
          </a:xfrm>
        </p:grpSpPr>
        <p:sp>
          <p:nvSpPr>
            <p:cNvPr id="1909" name="Freeform 1120">
              <a:extLst>
                <a:ext uri="{FF2B5EF4-FFF2-40B4-BE49-F238E27FC236}">
                  <a16:creationId xmlns:a16="http://schemas.microsoft.com/office/drawing/2014/main" xmlns="" id="{99E5274A-4339-4E52-92CE-BFF58706FF9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0" name="Freeform 1121">
              <a:extLst>
                <a:ext uri="{FF2B5EF4-FFF2-40B4-BE49-F238E27FC236}">
                  <a16:creationId xmlns:a16="http://schemas.microsoft.com/office/drawing/2014/main" xmlns="" id="{601D0096-C9B3-4552-806F-05A78929294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1" name="Oval 1910">
              <a:extLst>
                <a:ext uri="{FF2B5EF4-FFF2-40B4-BE49-F238E27FC236}">
                  <a16:creationId xmlns:a16="http://schemas.microsoft.com/office/drawing/2014/main" xmlns="" id="{784D2886-9EA3-4B29-B0BD-6422C90029E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2" name="Group 81">
            <a:extLst>
              <a:ext uri="{FF2B5EF4-FFF2-40B4-BE49-F238E27FC236}">
                <a16:creationId xmlns:a16="http://schemas.microsoft.com/office/drawing/2014/main" xmlns="" id="{E06C6B4A-3ABB-4EC8-959A-077F5EDA3F08}"/>
              </a:ext>
            </a:extLst>
          </p:cNvPr>
          <p:cNvGrpSpPr>
            <a:grpSpLocks/>
          </p:cNvGrpSpPr>
          <p:nvPr/>
        </p:nvGrpSpPr>
        <p:grpSpPr bwMode="auto">
          <a:xfrm flipV="1">
            <a:off x="10932813" y="223302"/>
            <a:ext cx="111125" cy="236537"/>
            <a:chOff x="7391400" y="1447800"/>
            <a:chExt cx="228600" cy="685800"/>
          </a:xfrm>
        </p:grpSpPr>
        <p:sp>
          <p:nvSpPr>
            <p:cNvPr id="1913" name="Freeform 1148">
              <a:extLst>
                <a:ext uri="{FF2B5EF4-FFF2-40B4-BE49-F238E27FC236}">
                  <a16:creationId xmlns:a16="http://schemas.microsoft.com/office/drawing/2014/main" xmlns="" id="{11451451-A2FF-42E5-AEE7-7B3113B5EC7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4" name="Freeform 1149">
              <a:extLst>
                <a:ext uri="{FF2B5EF4-FFF2-40B4-BE49-F238E27FC236}">
                  <a16:creationId xmlns:a16="http://schemas.microsoft.com/office/drawing/2014/main" xmlns="" id="{0383FCF6-A8CE-43A8-B5E5-0CF4CB346F4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5" name="Oval 1914">
              <a:extLst>
                <a:ext uri="{FF2B5EF4-FFF2-40B4-BE49-F238E27FC236}">
                  <a16:creationId xmlns:a16="http://schemas.microsoft.com/office/drawing/2014/main" xmlns="" id="{71D0D5CB-65B9-4F00-9306-28B6FA0FACB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16" name="Group 89">
            <a:extLst>
              <a:ext uri="{FF2B5EF4-FFF2-40B4-BE49-F238E27FC236}">
                <a16:creationId xmlns:a16="http://schemas.microsoft.com/office/drawing/2014/main" xmlns="" id="{BAF7C089-CC36-4269-9F48-0EBECBEB458E}"/>
              </a:ext>
            </a:extLst>
          </p:cNvPr>
          <p:cNvGrpSpPr>
            <a:grpSpLocks/>
          </p:cNvGrpSpPr>
          <p:nvPr/>
        </p:nvGrpSpPr>
        <p:grpSpPr bwMode="auto">
          <a:xfrm flipV="1">
            <a:off x="11043938" y="223302"/>
            <a:ext cx="111125" cy="236537"/>
            <a:chOff x="7391400" y="1447800"/>
            <a:chExt cx="228600" cy="685800"/>
          </a:xfrm>
        </p:grpSpPr>
        <p:sp>
          <p:nvSpPr>
            <p:cNvPr id="1917" name="Freeform 1152">
              <a:extLst>
                <a:ext uri="{FF2B5EF4-FFF2-40B4-BE49-F238E27FC236}">
                  <a16:creationId xmlns:a16="http://schemas.microsoft.com/office/drawing/2014/main" xmlns="" id="{1971F16F-9514-4345-9C61-C8F22119D06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8" name="Freeform 1153">
              <a:extLst>
                <a:ext uri="{FF2B5EF4-FFF2-40B4-BE49-F238E27FC236}">
                  <a16:creationId xmlns:a16="http://schemas.microsoft.com/office/drawing/2014/main" xmlns="" id="{907BA55D-E014-4B5D-A748-774E44DF360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19" name="Oval 1918">
              <a:extLst>
                <a:ext uri="{FF2B5EF4-FFF2-40B4-BE49-F238E27FC236}">
                  <a16:creationId xmlns:a16="http://schemas.microsoft.com/office/drawing/2014/main" xmlns="" id="{CF4F92FB-9904-4A90-82C9-4CA767681F4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0" name="Group 289">
            <a:extLst>
              <a:ext uri="{FF2B5EF4-FFF2-40B4-BE49-F238E27FC236}">
                <a16:creationId xmlns:a16="http://schemas.microsoft.com/office/drawing/2014/main" xmlns="" id="{5A2376F8-4DC7-41BA-8A72-392D585941C1}"/>
              </a:ext>
            </a:extLst>
          </p:cNvPr>
          <p:cNvGrpSpPr>
            <a:grpSpLocks/>
          </p:cNvGrpSpPr>
          <p:nvPr/>
        </p:nvGrpSpPr>
        <p:grpSpPr bwMode="auto">
          <a:xfrm flipV="1">
            <a:off x="11155063" y="223302"/>
            <a:ext cx="111125" cy="236537"/>
            <a:chOff x="7391400" y="1447800"/>
            <a:chExt cx="228600" cy="685800"/>
          </a:xfrm>
        </p:grpSpPr>
        <p:sp>
          <p:nvSpPr>
            <p:cNvPr id="1921" name="Freeform 1156">
              <a:extLst>
                <a:ext uri="{FF2B5EF4-FFF2-40B4-BE49-F238E27FC236}">
                  <a16:creationId xmlns:a16="http://schemas.microsoft.com/office/drawing/2014/main" xmlns="" id="{E0087AD5-C3B8-4199-BF9A-2FB974D7B7B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2" name="Freeform 1157">
              <a:extLst>
                <a:ext uri="{FF2B5EF4-FFF2-40B4-BE49-F238E27FC236}">
                  <a16:creationId xmlns:a16="http://schemas.microsoft.com/office/drawing/2014/main" xmlns="" id="{F09403EB-E606-4A5E-93A8-02697A8212F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3" name="Oval 1922">
              <a:extLst>
                <a:ext uri="{FF2B5EF4-FFF2-40B4-BE49-F238E27FC236}">
                  <a16:creationId xmlns:a16="http://schemas.microsoft.com/office/drawing/2014/main" xmlns="" id="{2FFD8F68-D6E6-4785-8CA6-B92868B74CF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4" name="Group 297">
            <a:extLst>
              <a:ext uri="{FF2B5EF4-FFF2-40B4-BE49-F238E27FC236}">
                <a16:creationId xmlns:a16="http://schemas.microsoft.com/office/drawing/2014/main" xmlns="" id="{BD9A901A-1D0E-4CC7-A2AE-206C155B6C9F}"/>
              </a:ext>
            </a:extLst>
          </p:cNvPr>
          <p:cNvGrpSpPr>
            <a:grpSpLocks/>
          </p:cNvGrpSpPr>
          <p:nvPr/>
        </p:nvGrpSpPr>
        <p:grpSpPr bwMode="auto">
          <a:xfrm flipV="1">
            <a:off x="11266188" y="223302"/>
            <a:ext cx="111125" cy="236537"/>
            <a:chOff x="7391400" y="1447800"/>
            <a:chExt cx="228600" cy="685800"/>
          </a:xfrm>
        </p:grpSpPr>
        <p:sp>
          <p:nvSpPr>
            <p:cNvPr id="1925" name="Freeform 1160">
              <a:extLst>
                <a:ext uri="{FF2B5EF4-FFF2-40B4-BE49-F238E27FC236}">
                  <a16:creationId xmlns:a16="http://schemas.microsoft.com/office/drawing/2014/main" xmlns="" id="{C2E4DE9C-72DA-47B1-A0B5-8518DDA7D54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6" name="Freeform 1161">
              <a:extLst>
                <a:ext uri="{FF2B5EF4-FFF2-40B4-BE49-F238E27FC236}">
                  <a16:creationId xmlns:a16="http://schemas.microsoft.com/office/drawing/2014/main" xmlns="" id="{EA567C3B-FABE-4EA0-B1D9-98CA2C352E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27" name="Oval 1926">
              <a:extLst>
                <a:ext uri="{FF2B5EF4-FFF2-40B4-BE49-F238E27FC236}">
                  <a16:creationId xmlns:a16="http://schemas.microsoft.com/office/drawing/2014/main" xmlns="" id="{28E00E4A-F4A0-4BC0-B0FC-2DA38FAB5FF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28" name="Group 305">
            <a:extLst>
              <a:ext uri="{FF2B5EF4-FFF2-40B4-BE49-F238E27FC236}">
                <a16:creationId xmlns:a16="http://schemas.microsoft.com/office/drawing/2014/main" xmlns="" id="{29B63BE3-9C1B-417E-BC8B-9E1664909BB7}"/>
              </a:ext>
            </a:extLst>
          </p:cNvPr>
          <p:cNvGrpSpPr>
            <a:grpSpLocks/>
          </p:cNvGrpSpPr>
          <p:nvPr/>
        </p:nvGrpSpPr>
        <p:grpSpPr bwMode="auto">
          <a:xfrm flipV="1">
            <a:off x="11377313" y="223302"/>
            <a:ext cx="111125" cy="236537"/>
            <a:chOff x="7391400" y="1447800"/>
            <a:chExt cx="228600" cy="685800"/>
          </a:xfrm>
        </p:grpSpPr>
        <p:sp>
          <p:nvSpPr>
            <p:cNvPr id="1929" name="Freeform 1164">
              <a:extLst>
                <a:ext uri="{FF2B5EF4-FFF2-40B4-BE49-F238E27FC236}">
                  <a16:creationId xmlns:a16="http://schemas.microsoft.com/office/drawing/2014/main" xmlns="" id="{A2E9F4B3-6D8B-429B-9010-83FCF3FFAB3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0" name="Freeform 1165">
              <a:extLst>
                <a:ext uri="{FF2B5EF4-FFF2-40B4-BE49-F238E27FC236}">
                  <a16:creationId xmlns:a16="http://schemas.microsoft.com/office/drawing/2014/main" xmlns="" id="{B00CE2AA-416C-48EF-B1F2-FC03EE90B99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1" name="Oval 1930">
              <a:extLst>
                <a:ext uri="{FF2B5EF4-FFF2-40B4-BE49-F238E27FC236}">
                  <a16:creationId xmlns:a16="http://schemas.microsoft.com/office/drawing/2014/main" xmlns="" id="{0177332C-56B9-4277-9E4A-B1ED361C469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2" name="Group 313">
            <a:extLst>
              <a:ext uri="{FF2B5EF4-FFF2-40B4-BE49-F238E27FC236}">
                <a16:creationId xmlns:a16="http://schemas.microsoft.com/office/drawing/2014/main" xmlns="" id="{4C32DE5E-FC4E-4BBB-B9A4-308CACCEA80C}"/>
              </a:ext>
            </a:extLst>
          </p:cNvPr>
          <p:cNvGrpSpPr>
            <a:grpSpLocks/>
          </p:cNvGrpSpPr>
          <p:nvPr/>
        </p:nvGrpSpPr>
        <p:grpSpPr bwMode="auto">
          <a:xfrm flipV="1">
            <a:off x="11488438" y="223302"/>
            <a:ext cx="111125" cy="236537"/>
            <a:chOff x="7391400" y="1447800"/>
            <a:chExt cx="228600" cy="685800"/>
          </a:xfrm>
        </p:grpSpPr>
        <p:sp>
          <p:nvSpPr>
            <p:cNvPr id="1933" name="Freeform 1168">
              <a:extLst>
                <a:ext uri="{FF2B5EF4-FFF2-40B4-BE49-F238E27FC236}">
                  <a16:creationId xmlns:a16="http://schemas.microsoft.com/office/drawing/2014/main" xmlns="" id="{9E9D05A3-7D45-4795-B970-F0F5244163A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4" name="Freeform 1169">
              <a:extLst>
                <a:ext uri="{FF2B5EF4-FFF2-40B4-BE49-F238E27FC236}">
                  <a16:creationId xmlns:a16="http://schemas.microsoft.com/office/drawing/2014/main" xmlns="" id="{7D882045-FBED-46C5-B34D-D04EF6A59F9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5" name="Oval 1934">
              <a:extLst>
                <a:ext uri="{FF2B5EF4-FFF2-40B4-BE49-F238E27FC236}">
                  <a16:creationId xmlns:a16="http://schemas.microsoft.com/office/drawing/2014/main" xmlns="" id="{A2FF21B2-29A2-4482-8032-D40D61C026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36" name="Group 278">
            <a:extLst>
              <a:ext uri="{FF2B5EF4-FFF2-40B4-BE49-F238E27FC236}">
                <a16:creationId xmlns:a16="http://schemas.microsoft.com/office/drawing/2014/main" xmlns="" id="{6AE0DBF7-95F8-4129-9F39-B7B6756EF316}"/>
              </a:ext>
            </a:extLst>
          </p:cNvPr>
          <p:cNvGrpSpPr>
            <a:grpSpLocks/>
          </p:cNvGrpSpPr>
          <p:nvPr/>
        </p:nvGrpSpPr>
        <p:grpSpPr bwMode="auto">
          <a:xfrm flipV="1">
            <a:off x="11594801" y="223302"/>
            <a:ext cx="111125" cy="236537"/>
            <a:chOff x="7391400" y="1447800"/>
            <a:chExt cx="228600" cy="685800"/>
          </a:xfrm>
        </p:grpSpPr>
        <p:sp>
          <p:nvSpPr>
            <p:cNvPr id="1937" name="Freeform 1172">
              <a:extLst>
                <a:ext uri="{FF2B5EF4-FFF2-40B4-BE49-F238E27FC236}">
                  <a16:creationId xmlns:a16="http://schemas.microsoft.com/office/drawing/2014/main" xmlns="" id="{6CD4E1FE-FFA0-4BC9-BFFA-26514C2ADD0E}"/>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8" name="Freeform 1173">
              <a:extLst>
                <a:ext uri="{FF2B5EF4-FFF2-40B4-BE49-F238E27FC236}">
                  <a16:creationId xmlns:a16="http://schemas.microsoft.com/office/drawing/2014/main" xmlns="" id="{0418408C-CDB1-4A73-8F5A-723C151837F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39" name="Oval 1938">
              <a:extLst>
                <a:ext uri="{FF2B5EF4-FFF2-40B4-BE49-F238E27FC236}">
                  <a16:creationId xmlns:a16="http://schemas.microsoft.com/office/drawing/2014/main" xmlns="" id="{2533FEF6-4090-4CAF-BF2A-DD47CCC0284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0" name="Group 254">
            <a:extLst>
              <a:ext uri="{FF2B5EF4-FFF2-40B4-BE49-F238E27FC236}">
                <a16:creationId xmlns:a16="http://schemas.microsoft.com/office/drawing/2014/main" xmlns="" id="{C68943D3-EC5B-486F-A66F-997BC344EAE0}"/>
              </a:ext>
            </a:extLst>
          </p:cNvPr>
          <p:cNvGrpSpPr>
            <a:grpSpLocks/>
          </p:cNvGrpSpPr>
          <p:nvPr/>
        </p:nvGrpSpPr>
        <p:grpSpPr bwMode="auto">
          <a:xfrm flipV="1">
            <a:off x="11720213" y="223302"/>
            <a:ext cx="111125" cy="236537"/>
            <a:chOff x="7391400" y="1447800"/>
            <a:chExt cx="228600" cy="685800"/>
          </a:xfrm>
        </p:grpSpPr>
        <p:sp>
          <p:nvSpPr>
            <p:cNvPr id="1941" name="Freeform 1176">
              <a:extLst>
                <a:ext uri="{FF2B5EF4-FFF2-40B4-BE49-F238E27FC236}">
                  <a16:creationId xmlns:a16="http://schemas.microsoft.com/office/drawing/2014/main" xmlns="" id="{FF470284-D1B6-4C84-8B5B-5F27BDC0E04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2" name="Freeform 1177">
              <a:extLst>
                <a:ext uri="{FF2B5EF4-FFF2-40B4-BE49-F238E27FC236}">
                  <a16:creationId xmlns:a16="http://schemas.microsoft.com/office/drawing/2014/main" xmlns="" id="{B120720B-2D06-44DC-8D25-1FF9D24C1426}"/>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3" name="Oval 1942">
              <a:extLst>
                <a:ext uri="{FF2B5EF4-FFF2-40B4-BE49-F238E27FC236}">
                  <a16:creationId xmlns:a16="http://schemas.microsoft.com/office/drawing/2014/main" xmlns="" id="{742A4D85-8347-434A-A27B-1125B67AC7A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4" name="Group 254">
            <a:extLst>
              <a:ext uri="{FF2B5EF4-FFF2-40B4-BE49-F238E27FC236}">
                <a16:creationId xmlns:a16="http://schemas.microsoft.com/office/drawing/2014/main" xmlns="" id="{F7FABB74-5565-4D51-9255-2F78F1759954}"/>
              </a:ext>
            </a:extLst>
          </p:cNvPr>
          <p:cNvGrpSpPr>
            <a:grpSpLocks/>
          </p:cNvGrpSpPr>
          <p:nvPr/>
        </p:nvGrpSpPr>
        <p:grpSpPr bwMode="auto">
          <a:xfrm flipV="1">
            <a:off x="11844038" y="223302"/>
            <a:ext cx="111125" cy="236537"/>
            <a:chOff x="7391400" y="1447800"/>
            <a:chExt cx="228600" cy="685800"/>
          </a:xfrm>
        </p:grpSpPr>
        <p:sp>
          <p:nvSpPr>
            <p:cNvPr id="1945" name="Freeform 1200">
              <a:extLst>
                <a:ext uri="{FF2B5EF4-FFF2-40B4-BE49-F238E27FC236}">
                  <a16:creationId xmlns:a16="http://schemas.microsoft.com/office/drawing/2014/main" xmlns="" id="{C30869E7-EFC7-4495-B84B-B8C12CC19DD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6" name="Freeform 1201">
              <a:extLst>
                <a:ext uri="{FF2B5EF4-FFF2-40B4-BE49-F238E27FC236}">
                  <a16:creationId xmlns:a16="http://schemas.microsoft.com/office/drawing/2014/main" xmlns="" id="{587D05B7-26D1-4FC5-95EF-F6F0F3D3159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47" name="Oval 1946">
              <a:extLst>
                <a:ext uri="{FF2B5EF4-FFF2-40B4-BE49-F238E27FC236}">
                  <a16:creationId xmlns:a16="http://schemas.microsoft.com/office/drawing/2014/main" xmlns="" id="{B6CA20BB-6D75-4797-8DD0-87A5E694B87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48" name="Group 262">
            <a:extLst>
              <a:ext uri="{FF2B5EF4-FFF2-40B4-BE49-F238E27FC236}">
                <a16:creationId xmlns:a16="http://schemas.microsoft.com/office/drawing/2014/main" xmlns="" id="{17C6CC5B-1C7C-4FFE-A2A1-80CB42C5D802}"/>
              </a:ext>
            </a:extLst>
          </p:cNvPr>
          <p:cNvGrpSpPr>
            <a:grpSpLocks/>
          </p:cNvGrpSpPr>
          <p:nvPr/>
        </p:nvGrpSpPr>
        <p:grpSpPr bwMode="auto">
          <a:xfrm flipV="1">
            <a:off x="11955163" y="223302"/>
            <a:ext cx="111125" cy="236537"/>
            <a:chOff x="7391400" y="1447800"/>
            <a:chExt cx="228600" cy="685800"/>
          </a:xfrm>
        </p:grpSpPr>
        <p:sp>
          <p:nvSpPr>
            <p:cNvPr id="1949" name="Freeform 1204">
              <a:extLst>
                <a:ext uri="{FF2B5EF4-FFF2-40B4-BE49-F238E27FC236}">
                  <a16:creationId xmlns:a16="http://schemas.microsoft.com/office/drawing/2014/main" xmlns="" id="{5778D1BB-B3B2-4633-8289-160BAFFE0C9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0" name="Freeform 1205">
              <a:extLst>
                <a:ext uri="{FF2B5EF4-FFF2-40B4-BE49-F238E27FC236}">
                  <a16:creationId xmlns:a16="http://schemas.microsoft.com/office/drawing/2014/main" xmlns="" id="{F520B1ED-53AF-4A53-88DF-DCE7AFF5967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1" name="Oval 1950">
              <a:extLst>
                <a:ext uri="{FF2B5EF4-FFF2-40B4-BE49-F238E27FC236}">
                  <a16:creationId xmlns:a16="http://schemas.microsoft.com/office/drawing/2014/main" xmlns="" id="{2BD1E15F-848C-434E-844A-82384E8855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2" name="Group 270">
            <a:extLst>
              <a:ext uri="{FF2B5EF4-FFF2-40B4-BE49-F238E27FC236}">
                <a16:creationId xmlns:a16="http://schemas.microsoft.com/office/drawing/2014/main" xmlns="" id="{DC2385EA-9D04-4E6F-90A5-DA00AF79B3D6}"/>
              </a:ext>
            </a:extLst>
          </p:cNvPr>
          <p:cNvGrpSpPr>
            <a:grpSpLocks/>
          </p:cNvGrpSpPr>
          <p:nvPr/>
        </p:nvGrpSpPr>
        <p:grpSpPr bwMode="auto">
          <a:xfrm flipV="1">
            <a:off x="12066287" y="223302"/>
            <a:ext cx="109538" cy="236537"/>
            <a:chOff x="7391400" y="1447800"/>
            <a:chExt cx="228600" cy="685800"/>
          </a:xfrm>
        </p:grpSpPr>
        <p:sp>
          <p:nvSpPr>
            <p:cNvPr id="1953" name="Freeform 1208">
              <a:extLst>
                <a:ext uri="{FF2B5EF4-FFF2-40B4-BE49-F238E27FC236}">
                  <a16:creationId xmlns:a16="http://schemas.microsoft.com/office/drawing/2014/main" xmlns="" id="{099AC9D1-C292-4487-91AF-5A89181CFFCD}"/>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4" name="Freeform 1209">
              <a:extLst>
                <a:ext uri="{FF2B5EF4-FFF2-40B4-BE49-F238E27FC236}">
                  <a16:creationId xmlns:a16="http://schemas.microsoft.com/office/drawing/2014/main" xmlns="" id="{1778F6BE-7D6F-43AE-AB10-4BD7239D3BA2}"/>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5" name="Oval 1954">
              <a:extLst>
                <a:ext uri="{FF2B5EF4-FFF2-40B4-BE49-F238E27FC236}">
                  <a16:creationId xmlns:a16="http://schemas.microsoft.com/office/drawing/2014/main" xmlns="" id="{CE081E33-0182-41E6-945D-571AE838B32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56" name="Group 274">
            <a:extLst>
              <a:ext uri="{FF2B5EF4-FFF2-40B4-BE49-F238E27FC236}">
                <a16:creationId xmlns:a16="http://schemas.microsoft.com/office/drawing/2014/main" xmlns="" id="{6BAF6360-31ED-4E4A-8131-5712D0551352}"/>
              </a:ext>
            </a:extLst>
          </p:cNvPr>
          <p:cNvGrpSpPr>
            <a:grpSpLocks/>
          </p:cNvGrpSpPr>
          <p:nvPr/>
        </p:nvGrpSpPr>
        <p:grpSpPr bwMode="auto">
          <a:xfrm>
            <a:off x="10749951" y="1967551"/>
            <a:ext cx="111125" cy="236537"/>
            <a:chOff x="7391400" y="1447800"/>
            <a:chExt cx="228600" cy="685800"/>
          </a:xfrm>
        </p:grpSpPr>
        <p:sp>
          <p:nvSpPr>
            <p:cNvPr id="1957" name="Freeform 705">
              <a:extLst>
                <a:ext uri="{FF2B5EF4-FFF2-40B4-BE49-F238E27FC236}">
                  <a16:creationId xmlns:a16="http://schemas.microsoft.com/office/drawing/2014/main" xmlns="" id="{7C12D135-420D-4E92-AB8C-468B04A53F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8" name="Freeform 706">
              <a:extLst>
                <a:ext uri="{FF2B5EF4-FFF2-40B4-BE49-F238E27FC236}">
                  <a16:creationId xmlns:a16="http://schemas.microsoft.com/office/drawing/2014/main" xmlns="" id="{683501E6-79BC-4CBF-86FC-5353AA116F9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59" name="Oval 1958">
              <a:extLst>
                <a:ext uri="{FF2B5EF4-FFF2-40B4-BE49-F238E27FC236}">
                  <a16:creationId xmlns:a16="http://schemas.microsoft.com/office/drawing/2014/main" xmlns="" id="{538CF5E5-867F-4628-8E71-A828FC083E3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0" name="Group 77">
            <a:extLst>
              <a:ext uri="{FF2B5EF4-FFF2-40B4-BE49-F238E27FC236}">
                <a16:creationId xmlns:a16="http://schemas.microsoft.com/office/drawing/2014/main" xmlns="" id="{153891F3-1722-44C9-BF1E-39E1F45C1AA8}"/>
              </a:ext>
            </a:extLst>
          </p:cNvPr>
          <p:cNvGrpSpPr>
            <a:grpSpLocks/>
          </p:cNvGrpSpPr>
          <p:nvPr/>
        </p:nvGrpSpPr>
        <p:grpSpPr bwMode="auto">
          <a:xfrm>
            <a:off x="10854726" y="1967551"/>
            <a:ext cx="111125" cy="236537"/>
            <a:chOff x="7391400" y="1447800"/>
            <a:chExt cx="228600" cy="685800"/>
          </a:xfrm>
        </p:grpSpPr>
        <p:sp>
          <p:nvSpPr>
            <p:cNvPr id="1961" name="Freeform 761">
              <a:extLst>
                <a:ext uri="{FF2B5EF4-FFF2-40B4-BE49-F238E27FC236}">
                  <a16:creationId xmlns:a16="http://schemas.microsoft.com/office/drawing/2014/main" xmlns="" id="{437EAE24-98C6-46A8-9194-C0BF56E9AB29}"/>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2" name="Freeform 762">
              <a:extLst>
                <a:ext uri="{FF2B5EF4-FFF2-40B4-BE49-F238E27FC236}">
                  <a16:creationId xmlns:a16="http://schemas.microsoft.com/office/drawing/2014/main" xmlns="" id="{F4ED622F-5F27-48FF-92AB-7DB2A7D5F77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3" name="Oval 1962">
              <a:extLst>
                <a:ext uri="{FF2B5EF4-FFF2-40B4-BE49-F238E27FC236}">
                  <a16:creationId xmlns:a16="http://schemas.microsoft.com/office/drawing/2014/main" xmlns="" id="{AEDCC3C5-6086-46AD-9101-E3D6A35CCBC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4" name="Group 85">
            <a:extLst>
              <a:ext uri="{FF2B5EF4-FFF2-40B4-BE49-F238E27FC236}">
                <a16:creationId xmlns:a16="http://schemas.microsoft.com/office/drawing/2014/main" xmlns="" id="{9D0D1D1B-D14B-421E-B1C5-723E372D97E8}"/>
              </a:ext>
            </a:extLst>
          </p:cNvPr>
          <p:cNvGrpSpPr>
            <a:grpSpLocks/>
          </p:cNvGrpSpPr>
          <p:nvPr/>
        </p:nvGrpSpPr>
        <p:grpSpPr bwMode="auto">
          <a:xfrm>
            <a:off x="10965851" y="1967551"/>
            <a:ext cx="111125" cy="236537"/>
            <a:chOff x="7391400" y="1447800"/>
            <a:chExt cx="228600" cy="685800"/>
          </a:xfrm>
        </p:grpSpPr>
        <p:sp>
          <p:nvSpPr>
            <p:cNvPr id="1965" name="Freeform 769">
              <a:extLst>
                <a:ext uri="{FF2B5EF4-FFF2-40B4-BE49-F238E27FC236}">
                  <a16:creationId xmlns:a16="http://schemas.microsoft.com/office/drawing/2014/main" xmlns="" id="{338826BB-3112-4242-BFA7-0915386A8992}"/>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6" name="Freeform 770">
              <a:extLst>
                <a:ext uri="{FF2B5EF4-FFF2-40B4-BE49-F238E27FC236}">
                  <a16:creationId xmlns:a16="http://schemas.microsoft.com/office/drawing/2014/main" xmlns="" id="{D5126119-15DA-43ED-A564-1C9CFE945B8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67" name="Oval 1966">
              <a:extLst>
                <a:ext uri="{FF2B5EF4-FFF2-40B4-BE49-F238E27FC236}">
                  <a16:creationId xmlns:a16="http://schemas.microsoft.com/office/drawing/2014/main" xmlns="" id="{63ACA56F-6626-4707-A274-E0305C81BEB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68" name="Group 285">
            <a:extLst>
              <a:ext uri="{FF2B5EF4-FFF2-40B4-BE49-F238E27FC236}">
                <a16:creationId xmlns:a16="http://schemas.microsoft.com/office/drawing/2014/main" xmlns="" id="{58A4E1A9-958D-46F7-82BF-A8D91103FAA4}"/>
              </a:ext>
            </a:extLst>
          </p:cNvPr>
          <p:cNvGrpSpPr>
            <a:grpSpLocks/>
          </p:cNvGrpSpPr>
          <p:nvPr/>
        </p:nvGrpSpPr>
        <p:grpSpPr bwMode="auto">
          <a:xfrm>
            <a:off x="11076976" y="1967551"/>
            <a:ext cx="111125" cy="236537"/>
            <a:chOff x="7391400" y="1447800"/>
            <a:chExt cx="228600" cy="685800"/>
          </a:xfrm>
        </p:grpSpPr>
        <p:sp>
          <p:nvSpPr>
            <p:cNvPr id="1969" name="Freeform 777">
              <a:extLst>
                <a:ext uri="{FF2B5EF4-FFF2-40B4-BE49-F238E27FC236}">
                  <a16:creationId xmlns:a16="http://schemas.microsoft.com/office/drawing/2014/main" xmlns="" id="{79315E89-895B-4F73-8EAF-991D470D0AE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0" name="Freeform 778">
              <a:extLst>
                <a:ext uri="{FF2B5EF4-FFF2-40B4-BE49-F238E27FC236}">
                  <a16:creationId xmlns:a16="http://schemas.microsoft.com/office/drawing/2014/main" xmlns="" id="{AB8703BF-DFC3-4F51-849A-6F1EB8554F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1" name="Oval 1970">
              <a:extLst>
                <a:ext uri="{FF2B5EF4-FFF2-40B4-BE49-F238E27FC236}">
                  <a16:creationId xmlns:a16="http://schemas.microsoft.com/office/drawing/2014/main" xmlns="" id="{CC3022CE-E3F4-446E-9C62-89F5A0C896E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2" name="Group 293">
            <a:extLst>
              <a:ext uri="{FF2B5EF4-FFF2-40B4-BE49-F238E27FC236}">
                <a16:creationId xmlns:a16="http://schemas.microsoft.com/office/drawing/2014/main" xmlns="" id="{3E3DC382-71A3-4A3D-BB69-C3F3EC538FC4}"/>
              </a:ext>
            </a:extLst>
          </p:cNvPr>
          <p:cNvGrpSpPr>
            <a:grpSpLocks/>
          </p:cNvGrpSpPr>
          <p:nvPr/>
        </p:nvGrpSpPr>
        <p:grpSpPr bwMode="auto">
          <a:xfrm>
            <a:off x="11188101" y="1967551"/>
            <a:ext cx="111125" cy="236537"/>
            <a:chOff x="7391400" y="1447800"/>
            <a:chExt cx="228600" cy="685800"/>
          </a:xfrm>
        </p:grpSpPr>
        <p:sp>
          <p:nvSpPr>
            <p:cNvPr id="1973" name="Freeform 785">
              <a:extLst>
                <a:ext uri="{FF2B5EF4-FFF2-40B4-BE49-F238E27FC236}">
                  <a16:creationId xmlns:a16="http://schemas.microsoft.com/office/drawing/2014/main" xmlns="" id="{A5F62DF3-6FEC-4590-9C88-6233A8350DB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4" name="Freeform 786">
              <a:extLst>
                <a:ext uri="{FF2B5EF4-FFF2-40B4-BE49-F238E27FC236}">
                  <a16:creationId xmlns:a16="http://schemas.microsoft.com/office/drawing/2014/main" xmlns="" id="{D10168C4-0823-4AC1-AEDD-129D3414CA3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5" name="Oval 1974">
              <a:extLst>
                <a:ext uri="{FF2B5EF4-FFF2-40B4-BE49-F238E27FC236}">
                  <a16:creationId xmlns:a16="http://schemas.microsoft.com/office/drawing/2014/main" xmlns="" id="{11C49F7E-2CB2-4306-81B8-EDF493F585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76" name="Group 301">
            <a:extLst>
              <a:ext uri="{FF2B5EF4-FFF2-40B4-BE49-F238E27FC236}">
                <a16:creationId xmlns:a16="http://schemas.microsoft.com/office/drawing/2014/main" xmlns="" id="{C2ECF025-41D7-4C27-ADF2-B68B8FC50BB9}"/>
              </a:ext>
            </a:extLst>
          </p:cNvPr>
          <p:cNvGrpSpPr>
            <a:grpSpLocks/>
          </p:cNvGrpSpPr>
          <p:nvPr/>
        </p:nvGrpSpPr>
        <p:grpSpPr bwMode="auto">
          <a:xfrm>
            <a:off x="11299226" y="1967551"/>
            <a:ext cx="111125" cy="236537"/>
            <a:chOff x="7391400" y="1447800"/>
            <a:chExt cx="228600" cy="685800"/>
          </a:xfrm>
        </p:grpSpPr>
        <p:sp>
          <p:nvSpPr>
            <p:cNvPr id="1977" name="Freeform 793">
              <a:extLst>
                <a:ext uri="{FF2B5EF4-FFF2-40B4-BE49-F238E27FC236}">
                  <a16:creationId xmlns:a16="http://schemas.microsoft.com/office/drawing/2014/main" xmlns="" id="{8A442B3C-4380-4C37-84BF-D7E0396249E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8" name="Freeform 794">
              <a:extLst>
                <a:ext uri="{FF2B5EF4-FFF2-40B4-BE49-F238E27FC236}">
                  <a16:creationId xmlns:a16="http://schemas.microsoft.com/office/drawing/2014/main" xmlns="" id="{110F8FD0-D075-40E3-93BF-6663E4E301C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79" name="Oval 1978">
              <a:extLst>
                <a:ext uri="{FF2B5EF4-FFF2-40B4-BE49-F238E27FC236}">
                  <a16:creationId xmlns:a16="http://schemas.microsoft.com/office/drawing/2014/main" xmlns="" id="{3B1087A5-75E5-4F99-912A-00486BF6E0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0" name="Group 309">
            <a:extLst>
              <a:ext uri="{FF2B5EF4-FFF2-40B4-BE49-F238E27FC236}">
                <a16:creationId xmlns:a16="http://schemas.microsoft.com/office/drawing/2014/main" xmlns="" id="{473E6DA4-B7F2-4C6D-A328-C7FA633C0197}"/>
              </a:ext>
            </a:extLst>
          </p:cNvPr>
          <p:cNvGrpSpPr>
            <a:grpSpLocks/>
          </p:cNvGrpSpPr>
          <p:nvPr/>
        </p:nvGrpSpPr>
        <p:grpSpPr bwMode="auto">
          <a:xfrm>
            <a:off x="11410351" y="1967551"/>
            <a:ext cx="111125" cy="236537"/>
            <a:chOff x="7391400" y="1447800"/>
            <a:chExt cx="228600" cy="685800"/>
          </a:xfrm>
        </p:grpSpPr>
        <p:sp>
          <p:nvSpPr>
            <p:cNvPr id="1981" name="Freeform 801">
              <a:extLst>
                <a:ext uri="{FF2B5EF4-FFF2-40B4-BE49-F238E27FC236}">
                  <a16:creationId xmlns:a16="http://schemas.microsoft.com/office/drawing/2014/main" xmlns="" id="{3767FE72-DB24-4E0E-9BAB-55258D24A7C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2" name="Freeform 802">
              <a:extLst>
                <a:ext uri="{FF2B5EF4-FFF2-40B4-BE49-F238E27FC236}">
                  <a16:creationId xmlns:a16="http://schemas.microsoft.com/office/drawing/2014/main" xmlns="" id="{3F1301D3-2255-4D62-955D-8FC2F9B93FB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3" name="Oval 1982">
              <a:extLst>
                <a:ext uri="{FF2B5EF4-FFF2-40B4-BE49-F238E27FC236}">
                  <a16:creationId xmlns:a16="http://schemas.microsoft.com/office/drawing/2014/main" xmlns="" id="{E49EDC78-D42F-44AB-96C8-1A4B38BFF85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4" name="Group 274">
            <a:extLst>
              <a:ext uri="{FF2B5EF4-FFF2-40B4-BE49-F238E27FC236}">
                <a16:creationId xmlns:a16="http://schemas.microsoft.com/office/drawing/2014/main" xmlns="" id="{577CFA9A-58A1-4E9B-9067-70019C4401D9}"/>
              </a:ext>
            </a:extLst>
          </p:cNvPr>
          <p:cNvGrpSpPr>
            <a:grpSpLocks/>
          </p:cNvGrpSpPr>
          <p:nvPr/>
        </p:nvGrpSpPr>
        <p:grpSpPr bwMode="auto">
          <a:xfrm>
            <a:off x="11516714" y="1967551"/>
            <a:ext cx="111125" cy="236537"/>
            <a:chOff x="7391400" y="1447800"/>
            <a:chExt cx="228600" cy="685800"/>
          </a:xfrm>
        </p:grpSpPr>
        <p:sp>
          <p:nvSpPr>
            <p:cNvPr id="1985" name="Freeform 809">
              <a:extLst>
                <a:ext uri="{FF2B5EF4-FFF2-40B4-BE49-F238E27FC236}">
                  <a16:creationId xmlns:a16="http://schemas.microsoft.com/office/drawing/2014/main" xmlns="" id="{662CF0A0-029A-4069-BC9A-DC00DE17F786}"/>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6" name="Freeform 810">
              <a:extLst>
                <a:ext uri="{FF2B5EF4-FFF2-40B4-BE49-F238E27FC236}">
                  <a16:creationId xmlns:a16="http://schemas.microsoft.com/office/drawing/2014/main" xmlns="" id="{5C14567E-097E-4F59-B3A8-66AC91752A4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87" name="Oval 1986">
              <a:extLst>
                <a:ext uri="{FF2B5EF4-FFF2-40B4-BE49-F238E27FC236}">
                  <a16:creationId xmlns:a16="http://schemas.microsoft.com/office/drawing/2014/main" xmlns="" id="{08ADB116-59CB-494B-BC85-9A12BCB1AF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88" name="Group 250">
            <a:extLst>
              <a:ext uri="{FF2B5EF4-FFF2-40B4-BE49-F238E27FC236}">
                <a16:creationId xmlns:a16="http://schemas.microsoft.com/office/drawing/2014/main" xmlns="" id="{A0A630DE-F8FF-4D3B-BB7A-83107F9124FF}"/>
              </a:ext>
            </a:extLst>
          </p:cNvPr>
          <p:cNvGrpSpPr>
            <a:grpSpLocks/>
          </p:cNvGrpSpPr>
          <p:nvPr/>
        </p:nvGrpSpPr>
        <p:grpSpPr bwMode="auto">
          <a:xfrm>
            <a:off x="11642126" y="1967551"/>
            <a:ext cx="111125" cy="236537"/>
            <a:chOff x="7391400" y="1447800"/>
            <a:chExt cx="228600" cy="685800"/>
          </a:xfrm>
        </p:grpSpPr>
        <p:sp>
          <p:nvSpPr>
            <p:cNvPr id="1989" name="Freeform 817">
              <a:extLst>
                <a:ext uri="{FF2B5EF4-FFF2-40B4-BE49-F238E27FC236}">
                  <a16:creationId xmlns:a16="http://schemas.microsoft.com/office/drawing/2014/main" xmlns="" id="{64286629-B42C-4965-A9B8-D7E730B0B12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0" name="Freeform 818">
              <a:extLst>
                <a:ext uri="{FF2B5EF4-FFF2-40B4-BE49-F238E27FC236}">
                  <a16:creationId xmlns:a16="http://schemas.microsoft.com/office/drawing/2014/main" xmlns="" id="{D5159918-12B3-41DC-AC57-F5E755BA573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1" name="Oval 1990">
              <a:extLst>
                <a:ext uri="{FF2B5EF4-FFF2-40B4-BE49-F238E27FC236}">
                  <a16:creationId xmlns:a16="http://schemas.microsoft.com/office/drawing/2014/main" xmlns="" id="{2103A411-762B-40DC-891C-2EE1F0E2EE8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2" name="Group 250">
            <a:extLst>
              <a:ext uri="{FF2B5EF4-FFF2-40B4-BE49-F238E27FC236}">
                <a16:creationId xmlns:a16="http://schemas.microsoft.com/office/drawing/2014/main" xmlns="" id="{AA7580CE-1FF0-44BD-813D-26BF0171FC50}"/>
              </a:ext>
            </a:extLst>
          </p:cNvPr>
          <p:cNvGrpSpPr>
            <a:grpSpLocks/>
          </p:cNvGrpSpPr>
          <p:nvPr/>
        </p:nvGrpSpPr>
        <p:grpSpPr bwMode="auto">
          <a:xfrm>
            <a:off x="11765951" y="1967551"/>
            <a:ext cx="111125" cy="236537"/>
            <a:chOff x="7391400" y="1447800"/>
            <a:chExt cx="228600" cy="685800"/>
          </a:xfrm>
        </p:grpSpPr>
        <p:sp>
          <p:nvSpPr>
            <p:cNvPr id="1993" name="Freeform 865">
              <a:extLst>
                <a:ext uri="{FF2B5EF4-FFF2-40B4-BE49-F238E27FC236}">
                  <a16:creationId xmlns:a16="http://schemas.microsoft.com/office/drawing/2014/main" xmlns="" id="{47F9BE7D-82A2-4090-B36E-7C94A278BC7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4" name="Freeform 866">
              <a:extLst>
                <a:ext uri="{FF2B5EF4-FFF2-40B4-BE49-F238E27FC236}">
                  <a16:creationId xmlns:a16="http://schemas.microsoft.com/office/drawing/2014/main" xmlns="" id="{8F173CCF-6EF5-4F16-B102-F3EF3067A00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5" name="Oval 1994">
              <a:extLst>
                <a:ext uri="{FF2B5EF4-FFF2-40B4-BE49-F238E27FC236}">
                  <a16:creationId xmlns:a16="http://schemas.microsoft.com/office/drawing/2014/main" xmlns="" id="{C4F846E5-A149-46EB-A2D2-DB40E49AB1B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1996" name="Group 258">
            <a:extLst>
              <a:ext uri="{FF2B5EF4-FFF2-40B4-BE49-F238E27FC236}">
                <a16:creationId xmlns:a16="http://schemas.microsoft.com/office/drawing/2014/main" xmlns="" id="{BCA3B12C-775E-4B3D-A1E2-EA0CB89BD835}"/>
              </a:ext>
            </a:extLst>
          </p:cNvPr>
          <p:cNvGrpSpPr>
            <a:grpSpLocks/>
          </p:cNvGrpSpPr>
          <p:nvPr/>
        </p:nvGrpSpPr>
        <p:grpSpPr bwMode="auto">
          <a:xfrm>
            <a:off x="11877076" y="1967551"/>
            <a:ext cx="111125" cy="236537"/>
            <a:chOff x="7391400" y="1447800"/>
            <a:chExt cx="228600" cy="685800"/>
          </a:xfrm>
        </p:grpSpPr>
        <p:sp>
          <p:nvSpPr>
            <p:cNvPr id="1997" name="Freeform 873">
              <a:extLst>
                <a:ext uri="{FF2B5EF4-FFF2-40B4-BE49-F238E27FC236}">
                  <a16:creationId xmlns:a16="http://schemas.microsoft.com/office/drawing/2014/main" xmlns="" id="{480ABF01-26A4-43DC-904F-DBA2C63DADC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8" name="Freeform 874">
              <a:extLst>
                <a:ext uri="{FF2B5EF4-FFF2-40B4-BE49-F238E27FC236}">
                  <a16:creationId xmlns:a16="http://schemas.microsoft.com/office/drawing/2014/main" xmlns="" id="{EE70E331-F0FD-4E82-88E2-A77C4934AD00}"/>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1999" name="Oval 1998">
              <a:extLst>
                <a:ext uri="{FF2B5EF4-FFF2-40B4-BE49-F238E27FC236}">
                  <a16:creationId xmlns:a16="http://schemas.microsoft.com/office/drawing/2014/main" xmlns="" id="{780C8FB8-9E27-45ED-83F5-52241B78A2A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0" name="Group 266">
            <a:extLst>
              <a:ext uri="{FF2B5EF4-FFF2-40B4-BE49-F238E27FC236}">
                <a16:creationId xmlns:a16="http://schemas.microsoft.com/office/drawing/2014/main" xmlns="" id="{41803E55-4C08-44F0-BC10-2A48AA15833D}"/>
              </a:ext>
            </a:extLst>
          </p:cNvPr>
          <p:cNvGrpSpPr>
            <a:grpSpLocks/>
          </p:cNvGrpSpPr>
          <p:nvPr/>
        </p:nvGrpSpPr>
        <p:grpSpPr bwMode="auto">
          <a:xfrm>
            <a:off x="11988200" y="1967551"/>
            <a:ext cx="109538" cy="236537"/>
            <a:chOff x="7391400" y="1447800"/>
            <a:chExt cx="228600" cy="685800"/>
          </a:xfrm>
        </p:grpSpPr>
        <p:sp>
          <p:nvSpPr>
            <p:cNvPr id="2001" name="Freeform 881">
              <a:extLst>
                <a:ext uri="{FF2B5EF4-FFF2-40B4-BE49-F238E27FC236}">
                  <a16:creationId xmlns:a16="http://schemas.microsoft.com/office/drawing/2014/main" xmlns="" id="{F8D3EF11-45DB-47FD-9C24-080F9D0EBCD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2" name="Freeform 882">
              <a:extLst>
                <a:ext uri="{FF2B5EF4-FFF2-40B4-BE49-F238E27FC236}">
                  <a16:creationId xmlns:a16="http://schemas.microsoft.com/office/drawing/2014/main" xmlns="" id="{7F44E7DD-65E8-47C3-9C84-C5CB171955DC}"/>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3" name="Oval 2002">
              <a:extLst>
                <a:ext uri="{FF2B5EF4-FFF2-40B4-BE49-F238E27FC236}">
                  <a16:creationId xmlns:a16="http://schemas.microsoft.com/office/drawing/2014/main" xmlns="" id="{FE238C91-9749-40CD-B63A-2B6B0F58ED1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4" name="Group 325">
            <a:extLst>
              <a:ext uri="{FF2B5EF4-FFF2-40B4-BE49-F238E27FC236}">
                <a16:creationId xmlns:a16="http://schemas.microsoft.com/office/drawing/2014/main" xmlns="" id="{DF03AEBF-E0A1-405F-967C-15F61D4A8BC6}"/>
              </a:ext>
            </a:extLst>
          </p:cNvPr>
          <p:cNvGrpSpPr>
            <a:grpSpLocks/>
          </p:cNvGrpSpPr>
          <p:nvPr/>
        </p:nvGrpSpPr>
        <p:grpSpPr bwMode="auto">
          <a:xfrm>
            <a:off x="12097738" y="1967551"/>
            <a:ext cx="112712" cy="236537"/>
            <a:chOff x="7391400" y="1447800"/>
            <a:chExt cx="228600" cy="685800"/>
          </a:xfrm>
        </p:grpSpPr>
        <p:sp>
          <p:nvSpPr>
            <p:cNvPr id="2005" name="Freeform 897">
              <a:extLst>
                <a:ext uri="{FF2B5EF4-FFF2-40B4-BE49-F238E27FC236}">
                  <a16:creationId xmlns:a16="http://schemas.microsoft.com/office/drawing/2014/main" xmlns="" id="{D0A0DE28-8A25-4708-A50B-C4F8EC1A6F3F}"/>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6" name="Freeform 898">
              <a:extLst>
                <a:ext uri="{FF2B5EF4-FFF2-40B4-BE49-F238E27FC236}">
                  <a16:creationId xmlns:a16="http://schemas.microsoft.com/office/drawing/2014/main" xmlns="" id="{9A2F3CDD-750E-4108-B28B-52D3849F9309}"/>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07" name="Oval 2006">
              <a:extLst>
                <a:ext uri="{FF2B5EF4-FFF2-40B4-BE49-F238E27FC236}">
                  <a16:creationId xmlns:a16="http://schemas.microsoft.com/office/drawing/2014/main" xmlns="" id="{A90BC4C0-09E1-4A19-A022-D9AFEB487C7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08" name="Group 278">
            <a:extLst>
              <a:ext uri="{FF2B5EF4-FFF2-40B4-BE49-F238E27FC236}">
                <a16:creationId xmlns:a16="http://schemas.microsoft.com/office/drawing/2014/main" xmlns="" id="{53BF22D5-FD1C-4F00-BD35-56DB9A46B000}"/>
              </a:ext>
            </a:extLst>
          </p:cNvPr>
          <p:cNvGrpSpPr>
            <a:grpSpLocks/>
          </p:cNvGrpSpPr>
          <p:nvPr/>
        </p:nvGrpSpPr>
        <p:grpSpPr bwMode="auto">
          <a:xfrm flipV="1">
            <a:off x="10749951" y="2240601"/>
            <a:ext cx="111125" cy="236537"/>
            <a:chOff x="7391400" y="1447800"/>
            <a:chExt cx="228600" cy="685800"/>
          </a:xfrm>
        </p:grpSpPr>
        <p:sp>
          <p:nvSpPr>
            <p:cNvPr id="2009" name="Freeform 1120">
              <a:extLst>
                <a:ext uri="{FF2B5EF4-FFF2-40B4-BE49-F238E27FC236}">
                  <a16:creationId xmlns:a16="http://schemas.microsoft.com/office/drawing/2014/main" xmlns="" id="{D93DCA79-3A44-4DE3-A94A-56D0AB80889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0" name="Freeform 1121">
              <a:extLst>
                <a:ext uri="{FF2B5EF4-FFF2-40B4-BE49-F238E27FC236}">
                  <a16:creationId xmlns:a16="http://schemas.microsoft.com/office/drawing/2014/main" xmlns="" id="{86D68ED8-15B6-496C-98CB-3B9A641256A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1" name="Oval 2010">
              <a:extLst>
                <a:ext uri="{FF2B5EF4-FFF2-40B4-BE49-F238E27FC236}">
                  <a16:creationId xmlns:a16="http://schemas.microsoft.com/office/drawing/2014/main" xmlns="" id="{5949B37E-E607-4158-971F-622113BCCC9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2" name="Group 81">
            <a:extLst>
              <a:ext uri="{FF2B5EF4-FFF2-40B4-BE49-F238E27FC236}">
                <a16:creationId xmlns:a16="http://schemas.microsoft.com/office/drawing/2014/main" xmlns="" id="{2A13061A-90B8-48FE-8A32-2EE9AB818F42}"/>
              </a:ext>
            </a:extLst>
          </p:cNvPr>
          <p:cNvGrpSpPr>
            <a:grpSpLocks/>
          </p:cNvGrpSpPr>
          <p:nvPr/>
        </p:nvGrpSpPr>
        <p:grpSpPr bwMode="auto">
          <a:xfrm flipV="1">
            <a:off x="10854726" y="2240601"/>
            <a:ext cx="111125" cy="236537"/>
            <a:chOff x="7391400" y="1447800"/>
            <a:chExt cx="228600" cy="685800"/>
          </a:xfrm>
        </p:grpSpPr>
        <p:sp>
          <p:nvSpPr>
            <p:cNvPr id="2013" name="Freeform 1148">
              <a:extLst>
                <a:ext uri="{FF2B5EF4-FFF2-40B4-BE49-F238E27FC236}">
                  <a16:creationId xmlns:a16="http://schemas.microsoft.com/office/drawing/2014/main" xmlns="" id="{6B3A4DF5-58EC-4BED-A9B3-CB9A15E15C9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4" name="Freeform 1149">
              <a:extLst>
                <a:ext uri="{FF2B5EF4-FFF2-40B4-BE49-F238E27FC236}">
                  <a16:creationId xmlns:a16="http://schemas.microsoft.com/office/drawing/2014/main" xmlns="" id="{B60C4186-9805-4934-9203-451EE87E25F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5" name="Oval 2014">
              <a:extLst>
                <a:ext uri="{FF2B5EF4-FFF2-40B4-BE49-F238E27FC236}">
                  <a16:creationId xmlns:a16="http://schemas.microsoft.com/office/drawing/2014/main" xmlns="" id="{6711F4D4-1D39-4448-B295-44AB4D340BE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16" name="Group 89">
            <a:extLst>
              <a:ext uri="{FF2B5EF4-FFF2-40B4-BE49-F238E27FC236}">
                <a16:creationId xmlns:a16="http://schemas.microsoft.com/office/drawing/2014/main" xmlns="" id="{09C054E9-3C73-48EB-9D01-991061C78779}"/>
              </a:ext>
            </a:extLst>
          </p:cNvPr>
          <p:cNvGrpSpPr>
            <a:grpSpLocks/>
          </p:cNvGrpSpPr>
          <p:nvPr/>
        </p:nvGrpSpPr>
        <p:grpSpPr bwMode="auto">
          <a:xfrm flipV="1">
            <a:off x="10965851" y="2240601"/>
            <a:ext cx="111125" cy="236537"/>
            <a:chOff x="7391400" y="1447800"/>
            <a:chExt cx="228600" cy="685800"/>
          </a:xfrm>
        </p:grpSpPr>
        <p:sp>
          <p:nvSpPr>
            <p:cNvPr id="2017" name="Freeform 1152">
              <a:extLst>
                <a:ext uri="{FF2B5EF4-FFF2-40B4-BE49-F238E27FC236}">
                  <a16:creationId xmlns:a16="http://schemas.microsoft.com/office/drawing/2014/main" xmlns="" id="{C2F2EC8F-4678-4534-9213-F682B9DBA349}"/>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8" name="Freeform 1153">
              <a:extLst>
                <a:ext uri="{FF2B5EF4-FFF2-40B4-BE49-F238E27FC236}">
                  <a16:creationId xmlns:a16="http://schemas.microsoft.com/office/drawing/2014/main" xmlns="" id="{9E0F0B84-819E-4865-A7A4-F092EE46581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19" name="Oval 2018">
              <a:extLst>
                <a:ext uri="{FF2B5EF4-FFF2-40B4-BE49-F238E27FC236}">
                  <a16:creationId xmlns:a16="http://schemas.microsoft.com/office/drawing/2014/main" xmlns="" id="{EB62F4EB-C1B0-45BF-86E8-5255E55F10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0" name="Group 289">
            <a:extLst>
              <a:ext uri="{FF2B5EF4-FFF2-40B4-BE49-F238E27FC236}">
                <a16:creationId xmlns:a16="http://schemas.microsoft.com/office/drawing/2014/main" xmlns="" id="{FB794D68-B275-4E5C-A075-378A42282F2A}"/>
              </a:ext>
            </a:extLst>
          </p:cNvPr>
          <p:cNvGrpSpPr>
            <a:grpSpLocks/>
          </p:cNvGrpSpPr>
          <p:nvPr/>
        </p:nvGrpSpPr>
        <p:grpSpPr bwMode="auto">
          <a:xfrm flipV="1">
            <a:off x="11076976" y="2240601"/>
            <a:ext cx="111125" cy="236537"/>
            <a:chOff x="7391400" y="1447800"/>
            <a:chExt cx="228600" cy="685800"/>
          </a:xfrm>
        </p:grpSpPr>
        <p:sp>
          <p:nvSpPr>
            <p:cNvPr id="2021" name="Freeform 1156">
              <a:extLst>
                <a:ext uri="{FF2B5EF4-FFF2-40B4-BE49-F238E27FC236}">
                  <a16:creationId xmlns:a16="http://schemas.microsoft.com/office/drawing/2014/main" xmlns="" id="{A23ACC15-6B8F-44E6-9546-988F4535D0D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2" name="Freeform 1157">
              <a:extLst>
                <a:ext uri="{FF2B5EF4-FFF2-40B4-BE49-F238E27FC236}">
                  <a16:creationId xmlns:a16="http://schemas.microsoft.com/office/drawing/2014/main" xmlns="" id="{A26059B2-1F88-40A2-BFBB-3295617C965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3" name="Oval 2022">
              <a:extLst>
                <a:ext uri="{FF2B5EF4-FFF2-40B4-BE49-F238E27FC236}">
                  <a16:creationId xmlns:a16="http://schemas.microsoft.com/office/drawing/2014/main" xmlns="" id="{8A0DD861-5B62-4779-A6C2-651587ED19D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4" name="Group 297">
            <a:extLst>
              <a:ext uri="{FF2B5EF4-FFF2-40B4-BE49-F238E27FC236}">
                <a16:creationId xmlns:a16="http://schemas.microsoft.com/office/drawing/2014/main" xmlns="" id="{DF8ECECE-F18E-426C-9267-991033B9639E}"/>
              </a:ext>
            </a:extLst>
          </p:cNvPr>
          <p:cNvGrpSpPr>
            <a:grpSpLocks/>
          </p:cNvGrpSpPr>
          <p:nvPr/>
        </p:nvGrpSpPr>
        <p:grpSpPr bwMode="auto">
          <a:xfrm flipV="1">
            <a:off x="11188101" y="2240601"/>
            <a:ext cx="111125" cy="236537"/>
            <a:chOff x="7391400" y="1447800"/>
            <a:chExt cx="228600" cy="685800"/>
          </a:xfrm>
        </p:grpSpPr>
        <p:sp>
          <p:nvSpPr>
            <p:cNvPr id="2025" name="Freeform 1160">
              <a:extLst>
                <a:ext uri="{FF2B5EF4-FFF2-40B4-BE49-F238E27FC236}">
                  <a16:creationId xmlns:a16="http://schemas.microsoft.com/office/drawing/2014/main" xmlns="" id="{7C78BE6A-103C-4193-83EA-C28DB485179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6" name="Freeform 1161">
              <a:extLst>
                <a:ext uri="{FF2B5EF4-FFF2-40B4-BE49-F238E27FC236}">
                  <a16:creationId xmlns:a16="http://schemas.microsoft.com/office/drawing/2014/main" xmlns="" id="{FB76730B-F8AE-4A32-9E3E-59D1FB61969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27" name="Oval 2026">
              <a:extLst>
                <a:ext uri="{FF2B5EF4-FFF2-40B4-BE49-F238E27FC236}">
                  <a16:creationId xmlns:a16="http://schemas.microsoft.com/office/drawing/2014/main" xmlns="" id="{E9A2AC90-FCC8-4582-B358-A2DB0722E44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28" name="Group 305">
            <a:extLst>
              <a:ext uri="{FF2B5EF4-FFF2-40B4-BE49-F238E27FC236}">
                <a16:creationId xmlns:a16="http://schemas.microsoft.com/office/drawing/2014/main" xmlns="" id="{302EA5FD-C02E-43CE-8A8B-72BD1EBDFB0A}"/>
              </a:ext>
            </a:extLst>
          </p:cNvPr>
          <p:cNvGrpSpPr>
            <a:grpSpLocks/>
          </p:cNvGrpSpPr>
          <p:nvPr/>
        </p:nvGrpSpPr>
        <p:grpSpPr bwMode="auto">
          <a:xfrm flipV="1">
            <a:off x="11299226" y="2240601"/>
            <a:ext cx="111125" cy="236537"/>
            <a:chOff x="7391400" y="1447800"/>
            <a:chExt cx="228600" cy="685800"/>
          </a:xfrm>
        </p:grpSpPr>
        <p:sp>
          <p:nvSpPr>
            <p:cNvPr id="2029" name="Freeform 1164">
              <a:extLst>
                <a:ext uri="{FF2B5EF4-FFF2-40B4-BE49-F238E27FC236}">
                  <a16:creationId xmlns:a16="http://schemas.microsoft.com/office/drawing/2014/main" xmlns="" id="{70F1C021-BD07-4CCD-990F-C5CA492BFAD4}"/>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0" name="Freeform 1165">
              <a:extLst>
                <a:ext uri="{FF2B5EF4-FFF2-40B4-BE49-F238E27FC236}">
                  <a16:creationId xmlns:a16="http://schemas.microsoft.com/office/drawing/2014/main" xmlns="" id="{692BD281-7922-4940-8EA0-8A2451BB5C3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1" name="Oval 2030">
              <a:extLst>
                <a:ext uri="{FF2B5EF4-FFF2-40B4-BE49-F238E27FC236}">
                  <a16:creationId xmlns:a16="http://schemas.microsoft.com/office/drawing/2014/main" xmlns="" id="{647A201E-AFFA-4A1F-95D8-5FE18E278B0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2" name="Group 313">
            <a:extLst>
              <a:ext uri="{FF2B5EF4-FFF2-40B4-BE49-F238E27FC236}">
                <a16:creationId xmlns:a16="http://schemas.microsoft.com/office/drawing/2014/main" xmlns="" id="{62A33BAB-736A-4F96-9EE6-685DFB40E8F5}"/>
              </a:ext>
            </a:extLst>
          </p:cNvPr>
          <p:cNvGrpSpPr>
            <a:grpSpLocks/>
          </p:cNvGrpSpPr>
          <p:nvPr/>
        </p:nvGrpSpPr>
        <p:grpSpPr bwMode="auto">
          <a:xfrm flipV="1">
            <a:off x="11410351" y="2240601"/>
            <a:ext cx="111125" cy="236537"/>
            <a:chOff x="7391400" y="1447800"/>
            <a:chExt cx="228600" cy="685800"/>
          </a:xfrm>
        </p:grpSpPr>
        <p:sp>
          <p:nvSpPr>
            <p:cNvPr id="2033" name="Freeform 1168">
              <a:extLst>
                <a:ext uri="{FF2B5EF4-FFF2-40B4-BE49-F238E27FC236}">
                  <a16:creationId xmlns:a16="http://schemas.microsoft.com/office/drawing/2014/main" xmlns="" id="{6D6B7CB9-FDC7-4CC1-900A-F05D7987C1EB}"/>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4" name="Freeform 1169">
              <a:extLst>
                <a:ext uri="{FF2B5EF4-FFF2-40B4-BE49-F238E27FC236}">
                  <a16:creationId xmlns:a16="http://schemas.microsoft.com/office/drawing/2014/main" xmlns="" id="{5D101747-9A1F-4274-A554-4464177921D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5" name="Oval 2034">
              <a:extLst>
                <a:ext uri="{FF2B5EF4-FFF2-40B4-BE49-F238E27FC236}">
                  <a16:creationId xmlns:a16="http://schemas.microsoft.com/office/drawing/2014/main" xmlns="" id="{C8A042F4-716E-42AD-A10F-2996342DC63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36" name="Group 278">
            <a:extLst>
              <a:ext uri="{FF2B5EF4-FFF2-40B4-BE49-F238E27FC236}">
                <a16:creationId xmlns:a16="http://schemas.microsoft.com/office/drawing/2014/main" xmlns="" id="{15DB58BF-033B-4104-BB5C-3FAFD7C9D96C}"/>
              </a:ext>
            </a:extLst>
          </p:cNvPr>
          <p:cNvGrpSpPr>
            <a:grpSpLocks/>
          </p:cNvGrpSpPr>
          <p:nvPr/>
        </p:nvGrpSpPr>
        <p:grpSpPr bwMode="auto">
          <a:xfrm flipV="1">
            <a:off x="11516714" y="2240601"/>
            <a:ext cx="111125" cy="236537"/>
            <a:chOff x="7391400" y="1447800"/>
            <a:chExt cx="228600" cy="685800"/>
          </a:xfrm>
        </p:grpSpPr>
        <p:sp>
          <p:nvSpPr>
            <p:cNvPr id="2037" name="Freeform 1172">
              <a:extLst>
                <a:ext uri="{FF2B5EF4-FFF2-40B4-BE49-F238E27FC236}">
                  <a16:creationId xmlns:a16="http://schemas.microsoft.com/office/drawing/2014/main" xmlns="" id="{F65E889B-0A31-472D-9396-9B5F3179B94F}"/>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8" name="Freeform 1173">
              <a:extLst>
                <a:ext uri="{FF2B5EF4-FFF2-40B4-BE49-F238E27FC236}">
                  <a16:creationId xmlns:a16="http://schemas.microsoft.com/office/drawing/2014/main" xmlns="" id="{1893C5BB-6936-4F2A-AF58-F075452D69B0}"/>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39" name="Oval 2038">
              <a:extLst>
                <a:ext uri="{FF2B5EF4-FFF2-40B4-BE49-F238E27FC236}">
                  <a16:creationId xmlns:a16="http://schemas.microsoft.com/office/drawing/2014/main" xmlns="" id="{723D2155-ACEB-4772-97B8-2C40F8A0153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0" name="Group 254">
            <a:extLst>
              <a:ext uri="{FF2B5EF4-FFF2-40B4-BE49-F238E27FC236}">
                <a16:creationId xmlns:a16="http://schemas.microsoft.com/office/drawing/2014/main" xmlns="" id="{73EA5773-A5CF-41EE-9695-D7A62C2A4047}"/>
              </a:ext>
            </a:extLst>
          </p:cNvPr>
          <p:cNvGrpSpPr>
            <a:grpSpLocks/>
          </p:cNvGrpSpPr>
          <p:nvPr/>
        </p:nvGrpSpPr>
        <p:grpSpPr bwMode="auto">
          <a:xfrm flipV="1">
            <a:off x="11642126" y="2240601"/>
            <a:ext cx="111125" cy="236537"/>
            <a:chOff x="7391400" y="1447800"/>
            <a:chExt cx="228600" cy="685800"/>
          </a:xfrm>
        </p:grpSpPr>
        <p:sp>
          <p:nvSpPr>
            <p:cNvPr id="2041" name="Freeform 1176">
              <a:extLst>
                <a:ext uri="{FF2B5EF4-FFF2-40B4-BE49-F238E27FC236}">
                  <a16:creationId xmlns:a16="http://schemas.microsoft.com/office/drawing/2014/main" xmlns="" id="{A71D28C5-33F6-4723-91D5-0599F6263AD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2" name="Freeform 1177">
              <a:extLst>
                <a:ext uri="{FF2B5EF4-FFF2-40B4-BE49-F238E27FC236}">
                  <a16:creationId xmlns:a16="http://schemas.microsoft.com/office/drawing/2014/main" xmlns="" id="{E2345393-A198-4DA8-93A3-40EC26C5571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3" name="Oval 2042">
              <a:extLst>
                <a:ext uri="{FF2B5EF4-FFF2-40B4-BE49-F238E27FC236}">
                  <a16:creationId xmlns:a16="http://schemas.microsoft.com/office/drawing/2014/main" xmlns="" id="{FFB924CE-CB1D-4895-A63B-4DCD62E77CB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4" name="Group 254">
            <a:extLst>
              <a:ext uri="{FF2B5EF4-FFF2-40B4-BE49-F238E27FC236}">
                <a16:creationId xmlns:a16="http://schemas.microsoft.com/office/drawing/2014/main" xmlns="" id="{D720B2C4-67BA-45B1-B45C-0B219B49D2A8}"/>
              </a:ext>
            </a:extLst>
          </p:cNvPr>
          <p:cNvGrpSpPr>
            <a:grpSpLocks/>
          </p:cNvGrpSpPr>
          <p:nvPr/>
        </p:nvGrpSpPr>
        <p:grpSpPr bwMode="auto">
          <a:xfrm flipV="1">
            <a:off x="11765951" y="2240601"/>
            <a:ext cx="111125" cy="236537"/>
            <a:chOff x="7391400" y="1447800"/>
            <a:chExt cx="228600" cy="685800"/>
          </a:xfrm>
        </p:grpSpPr>
        <p:sp>
          <p:nvSpPr>
            <p:cNvPr id="2045" name="Freeform 1200">
              <a:extLst>
                <a:ext uri="{FF2B5EF4-FFF2-40B4-BE49-F238E27FC236}">
                  <a16:creationId xmlns:a16="http://schemas.microsoft.com/office/drawing/2014/main" xmlns="" id="{AB5E149A-4B4A-439B-9166-F55F0A826C0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6" name="Freeform 1201">
              <a:extLst>
                <a:ext uri="{FF2B5EF4-FFF2-40B4-BE49-F238E27FC236}">
                  <a16:creationId xmlns:a16="http://schemas.microsoft.com/office/drawing/2014/main" xmlns="" id="{A9F4F039-3476-41E0-87CD-8E95E9AAB2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47" name="Oval 2046">
              <a:extLst>
                <a:ext uri="{FF2B5EF4-FFF2-40B4-BE49-F238E27FC236}">
                  <a16:creationId xmlns:a16="http://schemas.microsoft.com/office/drawing/2014/main" xmlns="" id="{E40FB434-E110-4A03-8A88-5B35242B32E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48" name="Group 262">
            <a:extLst>
              <a:ext uri="{FF2B5EF4-FFF2-40B4-BE49-F238E27FC236}">
                <a16:creationId xmlns:a16="http://schemas.microsoft.com/office/drawing/2014/main" xmlns="" id="{23C401B1-A750-47E8-A417-8FD8B08DB844}"/>
              </a:ext>
            </a:extLst>
          </p:cNvPr>
          <p:cNvGrpSpPr>
            <a:grpSpLocks/>
          </p:cNvGrpSpPr>
          <p:nvPr/>
        </p:nvGrpSpPr>
        <p:grpSpPr bwMode="auto">
          <a:xfrm flipV="1">
            <a:off x="11877076" y="2240601"/>
            <a:ext cx="111125" cy="236537"/>
            <a:chOff x="7391400" y="1447800"/>
            <a:chExt cx="228600" cy="685800"/>
          </a:xfrm>
        </p:grpSpPr>
        <p:sp>
          <p:nvSpPr>
            <p:cNvPr id="2049" name="Freeform 1204">
              <a:extLst>
                <a:ext uri="{FF2B5EF4-FFF2-40B4-BE49-F238E27FC236}">
                  <a16:creationId xmlns:a16="http://schemas.microsoft.com/office/drawing/2014/main" xmlns="" id="{049A67F9-3C78-4A0C-A74C-9A91ADB1B09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0" name="Freeform 1205">
              <a:extLst>
                <a:ext uri="{FF2B5EF4-FFF2-40B4-BE49-F238E27FC236}">
                  <a16:creationId xmlns:a16="http://schemas.microsoft.com/office/drawing/2014/main" xmlns="" id="{FC8834D8-6CBD-4B4B-AD57-99C12093E87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1" name="Oval 2050">
              <a:extLst>
                <a:ext uri="{FF2B5EF4-FFF2-40B4-BE49-F238E27FC236}">
                  <a16:creationId xmlns:a16="http://schemas.microsoft.com/office/drawing/2014/main" xmlns="" id="{FCB06C2F-69CB-4D9D-B5C2-15AD429DFC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2" name="Group 270">
            <a:extLst>
              <a:ext uri="{FF2B5EF4-FFF2-40B4-BE49-F238E27FC236}">
                <a16:creationId xmlns:a16="http://schemas.microsoft.com/office/drawing/2014/main" xmlns="" id="{6EEDCF33-AF17-4832-A444-55E378F65EF9}"/>
              </a:ext>
            </a:extLst>
          </p:cNvPr>
          <p:cNvGrpSpPr>
            <a:grpSpLocks/>
          </p:cNvGrpSpPr>
          <p:nvPr/>
        </p:nvGrpSpPr>
        <p:grpSpPr bwMode="auto">
          <a:xfrm flipV="1">
            <a:off x="11988200" y="2240601"/>
            <a:ext cx="109538" cy="236537"/>
            <a:chOff x="7391400" y="1447800"/>
            <a:chExt cx="228600" cy="685800"/>
          </a:xfrm>
        </p:grpSpPr>
        <p:sp>
          <p:nvSpPr>
            <p:cNvPr id="2053" name="Freeform 1208">
              <a:extLst>
                <a:ext uri="{FF2B5EF4-FFF2-40B4-BE49-F238E27FC236}">
                  <a16:creationId xmlns:a16="http://schemas.microsoft.com/office/drawing/2014/main" xmlns="" id="{9D91D3D8-2781-4E90-A311-B6D577ED419E}"/>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4" name="Freeform 1209">
              <a:extLst>
                <a:ext uri="{FF2B5EF4-FFF2-40B4-BE49-F238E27FC236}">
                  <a16:creationId xmlns:a16="http://schemas.microsoft.com/office/drawing/2014/main" xmlns="" id="{81D25D29-8BA4-4C37-BC69-DD562445EB51}"/>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5" name="Oval 2054">
              <a:extLst>
                <a:ext uri="{FF2B5EF4-FFF2-40B4-BE49-F238E27FC236}">
                  <a16:creationId xmlns:a16="http://schemas.microsoft.com/office/drawing/2014/main" xmlns="" id="{88766AFC-1A6B-463B-B9C6-98B5EFDC229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56" name="Group 329">
            <a:extLst>
              <a:ext uri="{FF2B5EF4-FFF2-40B4-BE49-F238E27FC236}">
                <a16:creationId xmlns:a16="http://schemas.microsoft.com/office/drawing/2014/main" xmlns="" id="{9BE5846B-3602-4359-B356-20F1AF3B27FE}"/>
              </a:ext>
            </a:extLst>
          </p:cNvPr>
          <p:cNvGrpSpPr>
            <a:grpSpLocks/>
          </p:cNvGrpSpPr>
          <p:nvPr/>
        </p:nvGrpSpPr>
        <p:grpSpPr bwMode="auto">
          <a:xfrm flipV="1">
            <a:off x="12097738" y="2240601"/>
            <a:ext cx="112712" cy="236537"/>
            <a:chOff x="7391400" y="1447800"/>
            <a:chExt cx="228600" cy="685800"/>
          </a:xfrm>
        </p:grpSpPr>
        <p:sp>
          <p:nvSpPr>
            <p:cNvPr id="2057" name="Freeform 1216">
              <a:extLst>
                <a:ext uri="{FF2B5EF4-FFF2-40B4-BE49-F238E27FC236}">
                  <a16:creationId xmlns:a16="http://schemas.microsoft.com/office/drawing/2014/main" xmlns="" id="{EACB56DF-4DCA-4096-B88F-138EB6CB8CA1}"/>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8" name="Freeform 1217">
              <a:extLst>
                <a:ext uri="{FF2B5EF4-FFF2-40B4-BE49-F238E27FC236}">
                  <a16:creationId xmlns:a16="http://schemas.microsoft.com/office/drawing/2014/main" xmlns="" id="{FFA9E3C0-8B36-4428-BF5B-D388C44B2BC6}"/>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59" name="Oval 2058">
              <a:extLst>
                <a:ext uri="{FF2B5EF4-FFF2-40B4-BE49-F238E27FC236}">
                  <a16:creationId xmlns:a16="http://schemas.microsoft.com/office/drawing/2014/main" xmlns="" id="{3DF7624F-8E70-4E93-A103-088301CC9BB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0" name="Group 274">
            <a:extLst>
              <a:ext uri="{FF2B5EF4-FFF2-40B4-BE49-F238E27FC236}">
                <a16:creationId xmlns:a16="http://schemas.microsoft.com/office/drawing/2014/main" xmlns="" id="{E395B157-BD16-4A5C-938A-F5D27CDA4C66}"/>
              </a:ext>
            </a:extLst>
          </p:cNvPr>
          <p:cNvGrpSpPr>
            <a:grpSpLocks/>
          </p:cNvGrpSpPr>
          <p:nvPr/>
        </p:nvGrpSpPr>
        <p:grpSpPr bwMode="auto">
          <a:xfrm>
            <a:off x="173952" y="-82435"/>
            <a:ext cx="111125" cy="236537"/>
            <a:chOff x="7391400" y="1447800"/>
            <a:chExt cx="228600" cy="685800"/>
          </a:xfrm>
        </p:grpSpPr>
        <p:sp>
          <p:nvSpPr>
            <p:cNvPr id="2061" name="Freeform 705">
              <a:extLst>
                <a:ext uri="{FF2B5EF4-FFF2-40B4-BE49-F238E27FC236}">
                  <a16:creationId xmlns:a16="http://schemas.microsoft.com/office/drawing/2014/main" xmlns="" id="{3C5CF61F-C7E0-4D8D-8C21-A202AC86E1F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2" name="Freeform 706">
              <a:extLst>
                <a:ext uri="{FF2B5EF4-FFF2-40B4-BE49-F238E27FC236}">
                  <a16:creationId xmlns:a16="http://schemas.microsoft.com/office/drawing/2014/main" xmlns="" id="{D6F7DE45-E8CB-4705-9466-27F460A745E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3" name="Oval 2062">
              <a:extLst>
                <a:ext uri="{FF2B5EF4-FFF2-40B4-BE49-F238E27FC236}">
                  <a16:creationId xmlns:a16="http://schemas.microsoft.com/office/drawing/2014/main" xmlns="" id="{A3694A13-2CF9-473F-ADBF-22379EAF106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4" name="Group 77">
            <a:extLst>
              <a:ext uri="{FF2B5EF4-FFF2-40B4-BE49-F238E27FC236}">
                <a16:creationId xmlns:a16="http://schemas.microsoft.com/office/drawing/2014/main" xmlns="" id="{56DF9F4C-93C7-4492-A1C1-7B4DA2AA943B}"/>
              </a:ext>
            </a:extLst>
          </p:cNvPr>
          <p:cNvGrpSpPr>
            <a:grpSpLocks/>
          </p:cNvGrpSpPr>
          <p:nvPr/>
        </p:nvGrpSpPr>
        <p:grpSpPr bwMode="auto">
          <a:xfrm>
            <a:off x="278727" y="-82435"/>
            <a:ext cx="111125" cy="236537"/>
            <a:chOff x="7391400" y="1447800"/>
            <a:chExt cx="228600" cy="685800"/>
          </a:xfrm>
        </p:grpSpPr>
        <p:sp>
          <p:nvSpPr>
            <p:cNvPr id="2065" name="Freeform 761">
              <a:extLst>
                <a:ext uri="{FF2B5EF4-FFF2-40B4-BE49-F238E27FC236}">
                  <a16:creationId xmlns:a16="http://schemas.microsoft.com/office/drawing/2014/main" xmlns="" id="{FFA20F39-D541-4444-9A15-DD0E36F6647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6" name="Freeform 762">
              <a:extLst>
                <a:ext uri="{FF2B5EF4-FFF2-40B4-BE49-F238E27FC236}">
                  <a16:creationId xmlns:a16="http://schemas.microsoft.com/office/drawing/2014/main" xmlns="" id="{B3E57E31-CBFB-45D6-A8D7-50C404AB841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67" name="Oval 2066">
              <a:extLst>
                <a:ext uri="{FF2B5EF4-FFF2-40B4-BE49-F238E27FC236}">
                  <a16:creationId xmlns:a16="http://schemas.microsoft.com/office/drawing/2014/main" xmlns="" id="{248B91BE-28B5-460F-BB62-E448D57CFA3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68" name="Group 85">
            <a:extLst>
              <a:ext uri="{FF2B5EF4-FFF2-40B4-BE49-F238E27FC236}">
                <a16:creationId xmlns:a16="http://schemas.microsoft.com/office/drawing/2014/main" xmlns="" id="{C65671EC-15FC-4F4A-863C-30808D2F0370}"/>
              </a:ext>
            </a:extLst>
          </p:cNvPr>
          <p:cNvGrpSpPr>
            <a:grpSpLocks/>
          </p:cNvGrpSpPr>
          <p:nvPr/>
        </p:nvGrpSpPr>
        <p:grpSpPr bwMode="auto">
          <a:xfrm>
            <a:off x="389852" y="-82435"/>
            <a:ext cx="111125" cy="236537"/>
            <a:chOff x="7391400" y="1447800"/>
            <a:chExt cx="228600" cy="685800"/>
          </a:xfrm>
        </p:grpSpPr>
        <p:sp>
          <p:nvSpPr>
            <p:cNvPr id="2069" name="Freeform 769">
              <a:extLst>
                <a:ext uri="{FF2B5EF4-FFF2-40B4-BE49-F238E27FC236}">
                  <a16:creationId xmlns:a16="http://schemas.microsoft.com/office/drawing/2014/main" xmlns="" id="{9A54E2B6-9A25-41E0-8EC7-5039411DE54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0" name="Freeform 770">
              <a:extLst>
                <a:ext uri="{FF2B5EF4-FFF2-40B4-BE49-F238E27FC236}">
                  <a16:creationId xmlns:a16="http://schemas.microsoft.com/office/drawing/2014/main" xmlns="" id="{54D2F30A-BE3F-4498-947C-1B1E8DE0915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1" name="Oval 2070">
              <a:extLst>
                <a:ext uri="{FF2B5EF4-FFF2-40B4-BE49-F238E27FC236}">
                  <a16:creationId xmlns:a16="http://schemas.microsoft.com/office/drawing/2014/main" xmlns="" id="{5603FE69-DC60-4155-8D58-40EC31F699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2" name="Group 285">
            <a:extLst>
              <a:ext uri="{FF2B5EF4-FFF2-40B4-BE49-F238E27FC236}">
                <a16:creationId xmlns:a16="http://schemas.microsoft.com/office/drawing/2014/main" xmlns="" id="{6320DFA3-A9CD-41C0-9EAD-A07AEC8E34D4}"/>
              </a:ext>
            </a:extLst>
          </p:cNvPr>
          <p:cNvGrpSpPr>
            <a:grpSpLocks/>
          </p:cNvGrpSpPr>
          <p:nvPr/>
        </p:nvGrpSpPr>
        <p:grpSpPr bwMode="auto">
          <a:xfrm>
            <a:off x="500977" y="-82435"/>
            <a:ext cx="111125" cy="236537"/>
            <a:chOff x="7391400" y="1447800"/>
            <a:chExt cx="228600" cy="685800"/>
          </a:xfrm>
        </p:grpSpPr>
        <p:sp>
          <p:nvSpPr>
            <p:cNvPr id="2073" name="Freeform 777">
              <a:extLst>
                <a:ext uri="{FF2B5EF4-FFF2-40B4-BE49-F238E27FC236}">
                  <a16:creationId xmlns:a16="http://schemas.microsoft.com/office/drawing/2014/main" xmlns="" id="{9BB290FB-2459-4D69-99D8-975D8D59F788}"/>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4" name="Freeform 778">
              <a:extLst>
                <a:ext uri="{FF2B5EF4-FFF2-40B4-BE49-F238E27FC236}">
                  <a16:creationId xmlns:a16="http://schemas.microsoft.com/office/drawing/2014/main" xmlns="" id="{A7FA78C7-DBCE-4341-9CEE-7D2486FC557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5" name="Oval 2074">
              <a:extLst>
                <a:ext uri="{FF2B5EF4-FFF2-40B4-BE49-F238E27FC236}">
                  <a16:creationId xmlns:a16="http://schemas.microsoft.com/office/drawing/2014/main" xmlns="" id="{AA049766-0E94-459D-8808-F16C551A0F6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76" name="Group 293">
            <a:extLst>
              <a:ext uri="{FF2B5EF4-FFF2-40B4-BE49-F238E27FC236}">
                <a16:creationId xmlns:a16="http://schemas.microsoft.com/office/drawing/2014/main" xmlns="" id="{1479B972-FE3F-450E-9F34-AA580DA7F539}"/>
              </a:ext>
            </a:extLst>
          </p:cNvPr>
          <p:cNvGrpSpPr>
            <a:grpSpLocks/>
          </p:cNvGrpSpPr>
          <p:nvPr/>
        </p:nvGrpSpPr>
        <p:grpSpPr bwMode="auto">
          <a:xfrm>
            <a:off x="612102" y="-82435"/>
            <a:ext cx="111125" cy="236537"/>
            <a:chOff x="7391400" y="1447800"/>
            <a:chExt cx="228600" cy="685800"/>
          </a:xfrm>
        </p:grpSpPr>
        <p:sp>
          <p:nvSpPr>
            <p:cNvPr id="2077" name="Freeform 785">
              <a:extLst>
                <a:ext uri="{FF2B5EF4-FFF2-40B4-BE49-F238E27FC236}">
                  <a16:creationId xmlns:a16="http://schemas.microsoft.com/office/drawing/2014/main" xmlns="" id="{A22A0945-689C-41A5-9FDE-111067F35EA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8" name="Freeform 786">
              <a:extLst>
                <a:ext uri="{FF2B5EF4-FFF2-40B4-BE49-F238E27FC236}">
                  <a16:creationId xmlns:a16="http://schemas.microsoft.com/office/drawing/2014/main" xmlns="" id="{865F9091-B549-4123-81FA-5918F1CC4D0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79" name="Oval 2078">
              <a:extLst>
                <a:ext uri="{FF2B5EF4-FFF2-40B4-BE49-F238E27FC236}">
                  <a16:creationId xmlns:a16="http://schemas.microsoft.com/office/drawing/2014/main" xmlns="" id="{1739D6E0-0DA2-4684-A52E-3F189345A80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0" name="Group 301">
            <a:extLst>
              <a:ext uri="{FF2B5EF4-FFF2-40B4-BE49-F238E27FC236}">
                <a16:creationId xmlns:a16="http://schemas.microsoft.com/office/drawing/2014/main" xmlns="" id="{78984E6E-21F7-424A-85B0-07011CC74883}"/>
              </a:ext>
            </a:extLst>
          </p:cNvPr>
          <p:cNvGrpSpPr>
            <a:grpSpLocks/>
          </p:cNvGrpSpPr>
          <p:nvPr/>
        </p:nvGrpSpPr>
        <p:grpSpPr bwMode="auto">
          <a:xfrm>
            <a:off x="723227" y="-82435"/>
            <a:ext cx="111125" cy="236537"/>
            <a:chOff x="7391400" y="1447800"/>
            <a:chExt cx="228600" cy="685800"/>
          </a:xfrm>
        </p:grpSpPr>
        <p:sp>
          <p:nvSpPr>
            <p:cNvPr id="2081" name="Freeform 793">
              <a:extLst>
                <a:ext uri="{FF2B5EF4-FFF2-40B4-BE49-F238E27FC236}">
                  <a16:creationId xmlns:a16="http://schemas.microsoft.com/office/drawing/2014/main" xmlns="" id="{00A28DFA-EB3E-4484-B679-F14BD612D152}"/>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2" name="Freeform 794">
              <a:extLst>
                <a:ext uri="{FF2B5EF4-FFF2-40B4-BE49-F238E27FC236}">
                  <a16:creationId xmlns:a16="http://schemas.microsoft.com/office/drawing/2014/main" xmlns="" id="{D459DAA1-9534-49FD-9493-5921A766DD22}"/>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3" name="Oval 2082">
              <a:extLst>
                <a:ext uri="{FF2B5EF4-FFF2-40B4-BE49-F238E27FC236}">
                  <a16:creationId xmlns:a16="http://schemas.microsoft.com/office/drawing/2014/main" xmlns="" id="{6CC98267-FED8-4FBE-A022-0F0DBE3177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4" name="Group 309">
            <a:extLst>
              <a:ext uri="{FF2B5EF4-FFF2-40B4-BE49-F238E27FC236}">
                <a16:creationId xmlns:a16="http://schemas.microsoft.com/office/drawing/2014/main" xmlns="" id="{DB3498BC-F9A1-4AE0-933E-04B6EF0987E4}"/>
              </a:ext>
            </a:extLst>
          </p:cNvPr>
          <p:cNvGrpSpPr>
            <a:grpSpLocks/>
          </p:cNvGrpSpPr>
          <p:nvPr/>
        </p:nvGrpSpPr>
        <p:grpSpPr bwMode="auto">
          <a:xfrm>
            <a:off x="834352" y="-82435"/>
            <a:ext cx="111125" cy="236537"/>
            <a:chOff x="7391400" y="1447800"/>
            <a:chExt cx="228600" cy="685800"/>
          </a:xfrm>
        </p:grpSpPr>
        <p:sp>
          <p:nvSpPr>
            <p:cNvPr id="2085" name="Freeform 801">
              <a:extLst>
                <a:ext uri="{FF2B5EF4-FFF2-40B4-BE49-F238E27FC236}">
                  <a16:creationId xmlns:a16="http://schemas.microsoft.com/office/drawing/2014/main" xmlns="" id="{26CFE510-334C-4D34-8219-FA2B3769994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6" name="Freeform 802">
              <a:extLst>
                <a:ext uri="{FF2B5EF4-FFF2-40B4-BE49-F238E27FC236}">
                  <a16:creationId xmlns:a16="http://schemas.microsoft.com/office/drawing/2014/main" xmlns="" id="{B9D81F51-D61F-4B17-99AF-2853DF14CF4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87" name="Oval 2086">
              <a:extLst>
                <a:ext uri="{FF2B5EF4-FFF2-40B4-BE49-F238E27FC236}">
                  <a16:creationId xmlns:a16="http://schemas.microsoft.com/office/drawing/2014/main" xmlns="" id="{096EEF72-B7A7-4936-A1E8-321A8D74F4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88" name="Group 274">
            <a:extLst>
              <a:ext uri="{FF2B5EF4-FFF2-40B4-BE49-F238E27FC236}">
                <a16:creationId xmlns:a16="http://schemas.microsoft.com/office/drawing/2014/main" xmlns="" id="{3CD10FCD-4629-4A4D-9EB1-734D038AA786}"/>
              </a:ext>
            </a:extLst>
          </p:cNvPr>
          <p:cNvGrpSpPr>
            <a:grpSpLocks/>
          </p:cNvGrpSpPr>
          <p:nvPr/>
        </p:nvGrpSpPr>
        <p:grpSpPr bwMode="auto">
          <a:xfrm>
            <a:off x="940715" y="-82435"/>
            <a:ext cx="111125" cy="236537"/>
            <a:chOff x="7391400" y="1447800"/>
            <a:chExt cx="228600" cy="685800"/>
          </a:xfrm>
        </p:grpSpPr>
        <p:sp>
          <p:nvSpPr>
            <p:cNvPr id="2089" name="Freeform 809">
              <a:extLst>
                <a:ext uri="{FF2B5EF4-FFF2-40B4-BE49-F238E27FC236}">
                  <a16:creationId xmlns:a16="http://schemas.microsoft.com/office/drawing/2014/main" xmlns="" id="{54E410E2-17A9-4F47-8EAC-F5FC71B4DB24}"/>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0" name="Freeform 810">
              <a:extLst>
                <a:ext uri="{FF2B5EF4-FFF2-40B4-BE49-F238E27FC236}">
                  <a16:creationId xmlns:a16="http://schemas.microsoft.com/office/drawing/2014/main" xmlns="" id="{C537AA7D-EC16-4B61-91B5-639D7D4F584A}"/>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1" name="Oval 2090">
              <a:extLst>
                <a:ext uri="{FF2B5EF4-FFF2-40B4-BE49-F238E27FC236}">
                  <a16:creationId xmlns:a16="http://schemas.microsoft.com/office/drawing/2014/main" xmlns="" id="{F23480E6-FCA9-4371-8AFA-9EF8F0B1CCA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2" name="Group 250">
            <a:extLst>
              <a:ext uri="{FF2B5EF4-FFF2-40B4-BE49-F238E27FC236}">
                <a16:creationId xmlns:a16="http://schemas.microsoft.com/office/drawing/2014/main" xmlns="" id="{AB9E7948-9CF8-4A53-BF42-5778B7C01855}"/>
              </a:ext>
            </a:extLst>
          </p:cNvPr>
          <p:cNvGrpSpPr>
            <a:grpSpLocks/>
          </p:cNvGrpSpPr>
          <p:nvPr/>
        </p:nvGrpSpPr>
        <p:grpSpPr bwMode="auto">
          <a:xfrm>
            <a:off x="1066127" y="-82435"/>
            <a:ext cx="111125" cy="236537"/>
            <a:chOff x="7391400" y="1447800"/>
            <a:chExt cx="228600" cy="685800"/>
          </a:xfrm>
        </p:grpSpPr>
        <p:sp>
          <p:nvSpPr>
            <p:cNvPr id="2093" name="Freeform 817">
              <a:extLst>
                <a:ext uri="{FF2B5EF4-FFF2-40B4-BE49-F238E27FC236}">
                  <a16:creationId xmlns:a16="http://schemas.microsoft.com/office/drawing/2014/main" xmlns="" id="{2FF8445C-5DE9-48B4-A2DF-7DD41812449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4" name="Freeform 818">
              <a:extLst>
                <a:ext uri="{FF2B5EF4-FFF2-40B4-BE49-F238E27FC236}">
                  <a16:creationId xmlns:a16="http://schemas.microsoft.com/office/drawing/2014/main" xmlns="" id="{DCF6EBAA-7665-485C-B1E4-FFDD6C01101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5" name="Oval 2094">
              <a:extLst>
                <a:ext uri="{FF2B5EF4-FFF2-40B4-BE49-F238E27FC236}">
                  <a16:creationId xmlns:a16="http://schemas.microsoft.com/office/drawing/2014/main" xmlns="" id="{35716167-0C9C-4AF7-8000-5745FDDAA0B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096" name="Group 250">
            <a:extLst>
              <a:ext uri="{FF2B5EF4-FFF2-40B4-BE49-F238E27FC236}">
                <a16:creationId xmlns:a16="http://schemas.microsoft.com/office/drawing/2014/main" xmlns="" id="{B435F56F-CD82-4E16-92E1-1FA8F5A48DAD}"/>
              </a:ext>
            </a:extLst>
          </p:cNvPr>
          <p:cNvGrpSpPr>
            <a:grpSpLocks/>
          </p:cNvGrpSpPr>
          <p:nvPr/>
        </p:nvGrpSpPr>
        <p:grpSpPr bwMode="auto">
          <a:xfrm>
            <a:off x="1189952" y="-82435"/>
            <a:ext cx="111125" cy="236537"/>
            <a:chOff x="7391400" y="1447800"/>
            <a:chExt cx="228600" cy="685800"/>
          </a:xfrm>
        </p:grpSpPr>
        <p:sp>
          <p:nvSpPr>
            <p:cNvPr id="2097" name="Freeform 865">
              <a:extLst>
                <a:ext uri="{FF2B5EF4-FFF2-40B4-BE49-F238E27FC236}">
                  <a16:creationId xmlns:a16="http://schemas.microsoft.com/office/drawing/2014/main" xmlns="" id="{540D8C18-A685-469A-BE90-F5D46FFDB33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8" name="Freeform 866">
              <a:extLst>
                <a:ext uri="{FF2B5EF4-FFF2-40B4-BE49-F238E27FC236}">
                  <a16:creationId xmlns:a16="http://schemas.microsoft.com/office/drawing/2014/main" xmlns="" id="{84C36173-F806-445D-9C0D-D3C71A47B4F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099" name="Oval 2098">
              <a:extLst>
                <a:ext uri="{FF2B5EF4-FFF2-40B4-BE49-F238E27FC236}">
                  <a16:creationId xmlns:a16="http://schemas.microsoft.com/office/drawing/2014/main" xmlns="" id="{699E6DBB-C7F0-4567-9FD4-DAB75E59D3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0" name="Group 258">
            <a:extLst>
              <a:ext uri="{FF2B5EF4-FFF2-40B4-BE49-F238E27FC236}">
                <a16:creationId xmlns:a16="http://schemas.microsoft.com/office/drawing/2014/main" xmlns="" id="{2990028A-A683-4615-BE1A-24FEF35887F2}"/>
              </a:ext>
            </a:extLst>
          </p:cNvPr>
          <p:cNvGrpSpPr>
            <a:grpSpLocks/>
          </p:cNvGrpSpPr>
          <p:nvPr/>
        </p:nvGrpSpPr>
        <p:grpSpPr bwMode="auto">
          <a:xfrm>
            <a:off x="1301077" y="-82435"/>
            <a:ext cx="111125" cy="236537"/>
            <a:chOff x="7391400" y="1447800"/>
            <a:chExt cx="228600" cy="685800"/>
          </a:xfrm>
        </p:grpSpPr>
        <p:sp>
          <p:nvSpPr>
            <p:cNvPr id="2101" name="Freeform 873">
              <a:extLst>
                <a:ext uri="{FF2B5EF4-FFF2-40B4-BE49-F238E27FC236}">
                  <a16:creationId xmlns:a16="http://schemas.microsoft.com/office/drawing/2014/main" xmlns="" id="{BC8A92A3-DC39-479B-8682-B9D01807E90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2" name="Freeform 874">
              <a:extLst>
                <a:ext uri="{FF2B5EF4-FFF2-40B4-BE49-F238E27FC236}">
                  <a16:creationId xmlns:a16="http://schemas.microsoft.com/office/drawing/2014/main" xmlns="" id="{16813A03-5D3D-41F0-9B60-97745854FE47}"/>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3" name="Oval 2102">
              <a:extLst>
                <a:ext uri="{FF2B5EF4-FFF2-40B4-BE49-F238E27FC236}">
                  <a16:creationId xmlns:a16="http://schemas.microsoft.com/office/drawing/2014/main" xmlns="" id="{7B50849B-9E10-4344-83D3-BBE7A6BDA87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4" name="Group 266">
            <a:extLst>
              <a:ext uri="{FF2B5EF4-FFF2-40B4-BE49-F238E27FC236}">
                <a16:creationId xmlns:a16="http://schemas.microsoft.com/office/drawing/2014/main" xmlns="" id="{DA09DCB0-4608-4D91-B5B7-25CB676F30C8}"/>
              </a:ext>
            </a:extLst>
          </p:cNvPr>
          <p:cNvGrpSpPr>
            <a:grpSpLocks/>
          </p:cNvGrpSpPr>
          <p:nvPr/>
        </p:nvGrpSpPr>
        <p:grpSpPr bwMode="auto">
          <a:xfrm>
            <a:off x="1412201" y="-82435"/>
            <a:ext cx="109538" cy="236537"/>
            <a:chOff x="7391400" y="1447800"/>
            <a:chExt cx="228600" cy="685800"/>
          </a:xfrm>
        </p:grpSpPr>
        <p:sp>
          <p:nvSpPr>
            <p:cNvPr id="2105" name="Freeform 881">
              <a:extLst>
                <a:ext uri="{FF2B5EF4-FFF2-40B4-BE49-F238E27FC236}">
                  <a16:creationId xmlns:a16="http://schemas.microsoft.com/office/drawing/2014/main" xmlns="" id="{018EE8B9-0440-47B9-90F6-AAB806D06669}"/>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6" name="Freeform 882">
              <a:extLst>
                <a:ext uri="{FF2B5EF4-FFF2-40B4-BE49-F238E27FC236}">
                  <a16:creationId xmlns:a16="http://schemas.microsoft.com/office/drawing/2014/main" xmlns="" id="{5F482573-6F75-4B4E-9819-3F7D4E0C38AB}"/>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07" name="Oval 2106">
              <a:extLst>
                <a:ext uri="{FF2B5EF4-FFF2-40B4-BE49-F238E27FC236}">
                  <a16:creationId xmlns:a16="http://schemas.microsoft.com/office/drawing/2014/main" xmlns="" id="{020C9B65-2DB7-4907-AE68-7E1028FD539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08" name="Group 278">
            <a:extLst>
              <a:ext uri="{FF2B5EF4-FFF2-40B4-BE49-F238E27FC236}">
                <a16:creationId xmlns:a16="http://schemas.microsoft.com/office/drawing/2014/main" xmlns="" id="{4A0FB837-E761-4A40-B844-F5E7D25C5145}"/>
              </a:ext>
            </a:extLst>
          </p:cNvPr>
          <p:cNvGrpSpPr>
            <a:grpSpLocks/>
          </p:cNvGrpSpPr>
          <p:nvPr/>
        </p:nvGrpSpPr>
        <p:grpSpPr bwMode="auto">
          <a:xfrm flipV="1">
            <a:off x="173952" y="219490"/>
            <a:ext cx="111125" cy="236537"/>
            <a:chOff x="7391400" y="1447800"/>
            <a:chExt cx="228600" cy="685800"/>
          </a:xfrm>
        </p:grpSpPr>
        <p:sp>
          <p:nvSpPr>
            <p:cNvPr id="2109" name="Freeform 1120">
              <a:extLst>
                <a:ext uri="{FF2B5EF4-FFF2-40B4-BE49-F238E27FC236}">
                  <a16:creationId xmlns:a16="http://schemas.microsoft.com/office/drawing/2014/main" xmlns="" id="{978EF604-1225-4201-B3E7-ACDA42B2ABC5}"/>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0" name="Freeform 1121">
              <a:extLst>
                <a:ext uri="{FF2B5EF4-FFF2-40B4-BE49-F238E27FC236}">
                  <a16:creationId xmlns:a16="http://schemas.microsoft.com/office/drawing/2014/main" xmlns="" id="{B3BA47B2-2605-4F9A-9A2E-8A490C31518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1" name="Oval 2110">
              <a:extLst>
                <a:ext uri="{FF2B5EF4-FFF2-40B4-BE49-F238E27FC236}">
                  <a16:creationId xmlns:a16="http://schemas.microsoft.com/office/drawing/2014/main" xmlns="" id="{B8BE842F-4B2D-436B-A65D-4114E274959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2" name="Group 81">
            <a:extLst>
              <a:ext uri="{FF2B5EF4-FFF2-40B4-BE49-F238E27FC236}">
                <a16:creationId xmlns:a16="http://schemas.microsoft.com/office/drawing/2014/main" xmlns="" id="{9E429220-FE63-46DF-9ABA-EF831BC1B5EF}"/>
              </a:ext>
            </a:extLst>
          </p:cNvPr>
          <p:cNvGrpSpPr>
            <a:grpSpLocks/>
          </p:cNvGrpSpPr>
          <p:nvPr/>
        </p:nvGrpSpPr>
        <p:grpSpPr bwMode="auto">
          <a:xfrm flipV="1">
            <a:off x="278727" y="219490"/>
            <a:ext cx="111125" cy="236537"/>
            <a:chOff x="7391400" y="1447800"/>
            <a:chExt cx="228600" cy="685800"/>
          </a:xfrm>
        </p:grpSpPr>
        <p:sp>
          <p:nvSpPr>
            <p:cNvPr id="2113" name="Freeform 1148">
              <a:extLst>
                <a:ext uri="{FF2B5EF4-FFF2-40B4-BE49-F238E27FC236}">
                  <a16:creationId xmlns:a16="http://schemas.microsoft.com/office/drawing/2014/main" xmlns="" id="{B2E6862D-2A3C-4E25-820D-AE4A233390C1}"/>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4" name="Freeform 1149">
              <a:extLst>
                <a:ext uri="{FF2B5EF4-FFF2-40B4-BE49-F238E27FC236}">
                  <a16:creationId xmlns:a16="http://schemas.microsoft.com/office/drawing/2014/main" xmlns="" id="{86A4621B-E0EA-4AC2-A3CC-9F8BA97D9E8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5" name="Oval 2114">
              <a:extLst>
                <a:ext uri="{FF2B5EF4-FFF2-40B4-BE49-F238E27FC236}">
                  <a16:creationId xmlns:a16="http://schemas.microsoft.com/office/drawing/2014/main" xmlns="" id="{23B0D674-BCF6-4F3E-8D73-DA6B7E72FBA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16" name="Group 89">
            <a:extLst>
              <a:ext uri="{FF2B5EF4-FFF2-40B4-BE49-F238E27FC236}">
                <a16:creationId xmlns:a16="http://schemas.microsoft.com/office/drawing/2014/main" xmlns="" id="{72902411-049F-4FD9-AC1E-D5AD32BB24BC}"/>
              </a:ext>
            </a:extLst>
          </p:cNvPr>
          <p:cNvGrpSpPr>
            <a:grpSpLocks/>
          </p:cNvGrpSpPr>
          <p:nvPr/>
        </p:nvGrpSpPr>
        <p:grpSpPr bwMode="auto">
          <a:xfrm flipV="1">
            <a:off x="389852" y="219490"/>
            <a:ext cx="111125" cy="236537"/>
            <a:chOff x="7391400" y="1447800"/>
            <a:chExt cx="228600" cy="685800"/>
          </a:xfrm>
        </p:grpSpPr>
        <p:sp>
          <p:nvSpPr>
            <p:cNvPr id="2117" name="Freeform 1152">
              <a:extLst>
                <a:ext uri="{FF2B5EF4-FFF2-40B4-BE49-F238E27FC236}">
                  <a16:creationId xmlns:a16="http://schemas.microsoft.com/office/drawing/2014/main" xmlns="" id="{10DCE005-B333-473E-8B85-C13CF80E2E7E}"/>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8" name="Freeform 1153">
              <a:extLst>
                <a:ext uri="{FF2B5EF4-FFF2-40B4-BE49-F238E27FC236}">
                  <a16:creationId xmlns:a16="http://schemas.microsoft.com/office/drawing/2014/main" xmlns="" id="{ABA62339-E512-42E7-9063-32D4C31ABF4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19" name="Oval 2118">
              <a:extLst>
                <a:ext uri="{FF2B5EF4-FFF2-40B4-BE49-F238E27FC236}">
                  <a16:creationId xmlns:a16="http://schemas.microsoft.com/office/drawing/2014/main" xmlns="" id="{40025AEF-9527-4DBF-805D-56BB3A9B059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0" name="Group 289">
            <a:extLst>
              <a:ext uri="{FF2B5EF4-FFF2-40B4-BE49-F238E27FC236}">
                <a16:creationId xmlns:a16="http://schemas.microsoft.com/office/drawing/2014/main" xmlns="" id="{A62D4E3C-BC19-4779-9C1B-A34CA450769A}"/>
              </a:ext>
            </a:extLst>
          </p:cNvPr>
          <p:cNvGrpSpPr>
            <a:grpSpLocks/>
          </p:cNvGrpSpPr>
          <p:nvPr/>
        </p:nvGrpSpPr>
        <p:grpSpPr bwMode="auto">
          <a:xfrm flipV="1">
            <a:off x="500977" y="219490"/>
            <a:ext cx="111125" cy="236537"/>
            <a:chOff x="7391400" y="1447800"/>
            <a:chExt cx="228600" cy="685800"/>
          </a:xfrm>
        </p:grpSpPr>
        <p:sp>
          <p:nvSpPr>
            <p:cNvPr id="2121" name="Freeform 1156">
              <a:extLst>
                <a:ext uri="{FF2B5EF4-FFF2-40B4-BE49-F238E27FC236}">
                  <a16:creationId xmlns:a16="http://schemas.microsoft.com/office/drawing/2014/main" xmlns="" id="{DD7D29C4-DCD6-451B-BAA4-46D30A4560F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2" name="Freeform 1157">
              <a:extLst>
                <a:ext uri="{FF2B5EF4-FFF2-40B4-BE49-F238E27FC236}">
                  <a16:creationId xmlns:a16="http://schemas.microsoft.com/office/drawing/2014/main" xmlns="" id="{6EDDF7ED-95D1-4D2A-86E5-485F3A06F5C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3" name="Oval 2122">
              <a:extLst>
                <a:ext uri="{FF2B5EF4-FFF2-40B4-BE49-F238E27FC236}">
                  <a16:creationId xmlns:a16="http://schemas.microsoft.com/office/drawing/2014/main" xmlns="" id="{A955F2EC-3525-4897-A56C-1819CD9AFA41}"/>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4" name="Group 297">
            <a:extLst>
              <a:ext uri="{FF2B5EF4-FFF2-40B4-BE49-F238E27FC236}">
                <a16:creationId xmlns:a16="http://schemas.microsoft.com/office/drawing/2014/main" xmlns="" id="{BFC4A738-F6EA-439B-B6B3-22B999BDB9C4}"/>
              </a:ext>
            </a:extLst>
          </p:cNvPr>
          <p:cNvGrpSpPr>
            <a:grpSpLocks/>
          </p:cNvGrpSpPr>
          <p:nvPr/>
        </p:nvGrpSpPr>
        <p:grpSpPr bwMode="auto">
          <a:xfrm flipV="1">
            <a:off x="612102" y="219490"/>
            <a:ext cx="111125" cy="236537"/>
            <a:chOff x="7391400" y="1447800"/>
            <a:chExt cx="228600" cy="685800"/>
          </a:xfrm>
        </p:grpSpPr>
        <p:sp>
          <p:nvSpPr>
            <p:cNvPr id="2125" name="Freeform 1160">
              <a:extLst>
                <a:ext uri="{FF2B5EF4-FFF2-40B4-BE49-F238E27FC236}">
                  <a16:creationId xmlns:a16="http://schemas.microsoft.com/office/drawing/2014/main" xmlns="" id="{F8178D37-BB46-410E-9985-37E987E65EC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6" name="Freeform 1161">
              <a:extLst>
                <a:ext uri="{FF2B5EF4-FFF2-40B4-BE49-F238E27FC236}">
                  <a16:creationId xmlns:a16="http://schemas.microsoft.com/office/drawing/2014/main" xmlns="" id="{0E6C406C-FA46-4E1B-A88E-29DB704554E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27" name="Oval 2126">
              <a:extLst>
                <a:ext uri="{FF2B5EF4-FFF2-40B4-BE49-F238E27FC236}">
                  <a16:creationId xmlns:a16="http://schemas.microsoft.com/office/drawing/2014/main" xmlns="" id="{4EF9DE3D-9C5F-40EA-A346-8E88A522793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28" name="Group 305">
            <a:extLst>
              <a:ext uri="{FF2B5EF4-FFF2-40B4-BE49-F238E27FC236}">
                <a16:creationId xmlns:a16="http://schemas.microsoft.com/office/drawing/2014/main" xmlns="" id="{3734A8EF-F4B0-4F10-83FB-B6BBC42BADAB}"/>
              </a:ext>
            </a:extLst>
          </p:cNvPr>
          <p:cNvGrpSpPr>
            <a:grpSpLocks/>
          </p:cNvGrpSpPr>
          <p:nvPr/>
        </p:nvGrpSpPr>
        <p:grpSpPr bwMode="auto">
          <a:xfrm flipV="1">
            <a:off x="723227" y="219490"/>
            <a:ext cx="111125" cy="236537"/>
            <a:chOff x="7391400" y="1447800"/>
            <a:chExt cx="228600" cy="685800"/>
          </a:xfrm>
        </p:grpSpPr>
        <p:sp>
          <p:nvSpPr>
            <p:cNvPr id="2129" name="Freeform 1164">
              <a:extLst>
                <a:ext uri="{FF2B5EF4-FFF2-40B4-BE49-F238E27FC236}">
                  <a16:creationId xmlns:a16="http://schemas.microsoft.com/office/drawing/2014/main" xmlns="" id="{E1FF0FAD-5ABF-4C45-AB9C-C1BE441F0B7C}"/>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0" name="Freeform 1165">
              <a:extLst>
                <a:ext uri="{FF2B5EF4-FFF2-40B4-BE49-F238E27FC236}">
                  <a16:creationId xmlns:a16="http://schemas.microsoft.com/office/drawing/2014/main" xmlns="" id="{9A894301-3B8E-4DF0-A60D-AA0AEC99BB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1" name="Oval 2130">
              <a:extLst>
                <a:ext uri="{FF2B5EF4-FFF2-40B4-BE49-F238E27FC236}">
                  <a16:creationId xmlns:a16="http://schemas.microsoft.com/office/drawing/2014/main" xmlns="" id="{40085156-5007-4C6A-A613-AE8AB3AD357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2" name="Group 313">
            <a:extLst>
              <a:ext uri="{FF2B5EF4-FFF2-40B4-BE49-F238E27FC236}">
                <a16:creationId xmlns:a16="http://schemas.microsoft.com/office/drawing/2014/main" xmlns="" id="{C818B0A9-E1EB-4B8E-898C-DEFAF31ABC8B}"/>
              </a:ext>
            </a:extLst>
          </p:cNvPr>
          <p:cNvGrpSpPr>
            <a:grpSpLocks/>
          </p:cNvGrpSpPr>
          <p:nvPr/>
        </p:nvGrpSpPr>
        <p:grpSpPr bwMode="auto">
          <a:xfrm flipV="1">
            <a:off x="834352" y="219490"/>
            <a:ext cx="111125" cy="236537"/>
            <a:chOff x="7391400" y="1447800"/>
            <a:chExt cx="228600" cy="685800"/>
          </a:xfrm>
        </p:grpSpPr>
        <p:sp>
          <p:nvSpPr>
            <p:cNvPr id="2133" name="Freeform 1168">
              <a:extLst>
                <a:ext uri="{FF2B5EF4-FFF2-40B4-BE49-F238E27FC236}">
                  <a16:creationId xmlns:a16="http://schemas.microsoft.com/office/drawing/2014/main" xmlns="" id="{2B7CA0CE-8926-494B-908B-32EC3AF3F0E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4" name="Freeform 1169">
              <a:extLst>
                <a:ext uri="{FF2B5EF4-FFF2-40B4-BE49-F238E27FC236}">
                  <a16:creationId xmlns:a16="http://schemas.microsoft.com/office/drawing/2014/main" xmlns="" id="{1813CA61-4E94-482F-9000-F149043EAB45}"/>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5" name="Oval 2134">
              <a:extLst>
                <a:ext uri="{FF2B5EF4-FFF2-40B4-BE49-F238E27FC236}">
                  <a16:creationId xmlns:a16="http://schemas.microsoft.com/office/drawing/2014/main" xmlns="" id="{9A7C422D-507E-4904-8061-6993CCBF4FF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36" name="Group 278">
            <a:extLst>
              <a:ext uri="{FF2B5EF4-FFF2-40B4-BE49-F238E27FC236}">
                <a16:creationId xmlns:a16="http://schemas.microsoft.com/office/drawing/2014/main" xmlns="" id="{4DD2DD9E-539C-4E98-B659-4F5DF6D00BDD}"/>
              </a:ext>
            </a:extLst>
          </p:cNvPr>
          <p:cNvGrpSpPr>
            <a:grpSpLocks/>
          </p:cNvGrpSpPr>
          <p:nvPr/>
        </p:nvGrpSpPr>
        <p:grpSpPr bwMode="auto">
          <a:xfrm flipV="1">
            <a:off x="940715" y="219490"/>
            <a:ext cx="111125" cy="236537"/>
            <a:chOff x="7391400" y="1447800"/>
            <a:chExt cx="228600" cy="685800"/>
          </a:xfrm>
        </p:grpSpPr>
        <p:sp>
          <p:nvSpPr>
            <p:cNvPr id="2137" name="Freeform 1172">
              <a:extLst>
                <a:ext uri="{FF2B5EF4-FFF2-40B4-BE49-F238E27FC236}">
                  <a16:creationId xmlns:a16="http://schemas.microsoft.com/office/drawing/2014/main" xmlns="" id="{D71CAD55-5928-4FC8-8A77-5455D2858333}"/>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8" name="Freeform 1173">
              <a:extLst>
                <a:ext uri="{FF2B5EF4-FFF2-40B4-BE49-F238E27FC236}">
                  <a16:creationId xmlns:a16="http://schemas.microsoft.com/office/drawing/2014/main" xmlns="" id="{4AC865DD-CA23-42D1-A972-0AA2F5230DC4}"/>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39" name="Oval 2138">
              <a:extLst>
                <a:ext uri="{FF2B5EF4-FFF2-40B4-BE49-F238E27FC236}">
                  <a16:creationId xmlns:a16="http://schemas.microsoft.com/office/drawing/2014/main" xmlns="" id="{C4E9B5E5-6996-4555-8826-0384144ECE6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0" name="Group 254">
            <a:extLst>
              <a:ext uri="{FF2B5EF4-FFF2-40B4-BE49-F238E27FC236}">
                <a16:creationId xmlns:a16="http://schemas.microsoft.com/office/drawing/2014/main" xmlns="" id="{38E5743A-B153-4A7C-9EE0-485FE41F410A}"/>
              </a:ext>
            </a:extLst>
          </p:cNvPr>
          <p:cNvGrpSpPr>
            <a:grpSpLocks/>
          </p:cNvGrpSpPr>
          <p:nvPr/>
        </p:nvGrpSpPr>
        <p:grpSpPr bwMode="auto">
          <a:xfrm flipV="1">
            <a:off x="1066127" y="219490"/>
            <a:ext cx="111125" cy="236537"/>
            <a:chOff x="7391400" y="1447800"/>
            <a:chExt cx="228600" cy="685800"/>
          </a:xfrm>
        </p:grpSpPr>
        <p:sp>
          <p:nvSpPr>
            <p:cNvPr id="2141" name="Freeform 1176">
              <a:extLst>
                <a:ext uri="{FF2B5EF4-FFF2-40B4-BE49-F238E27FC236}">
                  <a16:creationId xmlns:a16="http://schemas.microsoft.com/office/drawing/2014/main" xmlns="" id="{4CC9AFB6-BF71-42C4-9398-56EF3D3221A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2" name="Freeform 1177">
              <a:extLst>
                <a:ext uri="{FF2B5EF4-FFF2-40B4-BE49-F238E27FC236}">
                  <a16:creationId xmlns:a16="http://schemas.microsoft.com/office/drawing/2014/main" xmlns="" id="{900F6A69-C79A-426A-B2E5-DA13F428FA3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3" name="Oval 2142">
              <a:extLst>
                <a:ext uri="{FF2B5EF4-FFF2-40B4-BE49-F238E27FC236}">
                  <a16:creationId xmlns:a16="http://schemas.microsoft.com/office/drawing/2014/main" xmlns="" id="{8147049A-DB28-4164-B3BA-13D0D1608CC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4" name="Group 254">
            <a:extLst>
              <a:ext uri="{FF2B5EF4-FFF2-40B4-BE49-F238E27FC236}">
                <a16:creationId xmlns:a16="http://schemas.microsoft.com/office/drawing/2014/main" xmlns="" id="{70B2920B-6D91-4EA0-A98B-97F5C2715282}"/>
              </a:ext>
            </a:extLst>
          </p:cNvPr>
          <p:cNvGrpSpPr>
            <a:grpSpLocks/>
          </p:cNvGrpSpPr>
          <p:nvPr/>
        </p:nvGrpSpPr>
        <p:grpSpPr bwMode="auto">
          <a:xfrm flipV="1">
            <a:off x="1189952" y="219490"/>
            <a:ext cx="111125" cy="236537"/>
            <a:chOff x="7391400" y="1447800"/>
            <a:chExt cx="228600" cy="685800"/>
          </a:xfrm>
        </p:grpSpPr>
        <p:sp>
          <p:nvSpPr>
            <p:cNvPr id="2145" name="Freeform 1200">
              <a:extLst>
                <a:ext uri="{FF2B5EF4-FFF2-40B4-BE49-F238E27FC236}">
                  <a16:creationId xmlns:a16="http://schemas.microsoft.com/office/drawing/2014/main" xmlns="" id="{8C826F1F-B715-49E9-8527-1DF69742183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6" name="Freeform 1201">
              <a:extLst>
                <a:ext uri="{FF2B5EF4-FFF2-40B4-BE49-F238E27FC236}">
                  <a16:creationId xmlns:a16="http://schemas.microsoft.com/office/drawing/2014/main" xmlns="" id="{0D17D7C9-BB38-4020-B2C0-98BEED0B33A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47" name="Oval 2146">
              <a:extLst>
                <a:ext uri="{FF2B5EF4-FFF2-40B4-BE49-F238E27FC236}">
                  <a16:creationId xmlns:a16="http://schemas.microsoft.com/office/drawing/2014/main" xmlns="" id="{958C1D4A-CA43-410B-B5D3-C97B0C03382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48" name="Group 262">
            <a:extLst>
              <a:ext uri="{FF2B5EF4-FFF2-40B4-BE49-F238E27FC236}">
                <a16:creationId xmlns:a16="http://schemas.microsoft.com/office/drawing/2014/main" xmlns="" id="{FFFADDCF-0E58-400F-AFB0-49FA47E93E9C}"/>
              </a:ext>
            </a:extLst>
          </p:cNvPr>
          <p:cNvGrpSpPr>
            <a:grpSpLocks/>
          </p:cNvGrpSpPr>
          <p:nvPr/>
        </p:nvGrpSpPr>
        <p:grpSpPr bwMode="auto">
          <a:xfrm flipV="1">
            <a:off x="1301077" y="219490"/>
            <a:ext cx="111125" cy="236537"/>
            <a:chOff x="7391400" y="1447800"/>
            <a:chExt cx="228600" cy="685800"/>
          </a:xfrm>
        </p:grpSpPr>
        <p:sp>
          <p:nvSpPr>
            <p:cNvPr id="2149" name="Freeform 1204">
              <a:extLst>
                <a:ext uri="{FF2B5EF4-FFF2-40B4-BE49-F238E27FC236}">
                  <a16:creationId xmlns:a16="http://schemas.microsoft.com/office/drawing/2014/main" xmlns="" id="{49082028-F6B4-4D03-8BD5-112C722BE86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0" name="Freeform 1205">
              <a:extLst>
                <a:ext uri="{FF2B5EF4-FFF2-40B4-BE49-F238E27FC236}">
                  <a16:creationId xmlns:a16="http://schemas.microsoft.com/office/drawing/2014/main" xmlns="" id="{0406BC98-B667-4921-A086-71278A75D1B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1" name="Oval 2150">
              <a:extLst>
                <a:ext uri="{FF2B5EF4-FFF2-40B4-BE49-F238E27FC236}">
                  <a16:creationId xmlns:a16="http://schemas.microsoft.com/office/drawing/2014/main" xmlns="" id="{AAEE2576-F5FB-4A7C-B50D-4CBF915509A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2" name="Group 270">
            <a:extLst>
              <a:ext uri="{FF2B5EF4-FFF2-40B4-BE49-F238E27FC236}">
                <a16:creationId xmlns:a16="http://schemas.microsoft.com/office/drawing/2014/main" xmlns="" id="{0032C031-ADC9-43F2-8E2D-BB7D3B5A47D8}"/>
              </a:ext>
            </a:extLst>
          </p:cNvPr>
          <p:cNvGrpSpPr>
            <a:grpSpLocks/>
          </p:cNvGrpSpPr>
          <p:nvPr/>
        </p:nvGrpSpPr>
        <p:grpSpPr bwMode="auto">
          <a:xfrm flipV="1">
            <a:off x="1412201" y="219490"/>
            <a:ext cx="109538" cy="236537"/>
            <a:chOff x="7391400" y="1447800"/>
            <a:chExt cx="228600" cy="685800"/>
          </a:xfrm>
        </p:grpSpPr>
        <p:sp>
          <p:nvSpPr>
            <p:cNvPr id="2153" name="Freeform 1208">
              <a:extLst>
                <a:ext uri="{FF2B5EF4-FFF2-40B4-BE49-F238E27FC236}">
                  <a16:creationId xmlns:a16="http://schemas.microsoft.com/office/drawing/2014/main" xmlns="" id="{A9E866A1-4B12-451E-8A9C-79222614A7F1}"/>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4" name="Freeform 1209">
              <a:extLst>
                <a:ext uri="{FF2B5EF4-FFF2-40B4-BE49-F238E27FC236}">
                  <a16:creationId xmlns:a16="http://schemas.microsoft.com/office/drawing/2014/main" xmlns="" id="{78D8393E-ACCD-4981-B797-C175021A7DE9}"/>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5" name="Oval 2154">
              <a:extLst>
                <a:ext uri="{FF2B5EF4-FFF2-40B4-BE49-F238E27FC236}">
                  <a16:creationId xmlns:a16="http://schemas.microsoft.com/office/drawing/2014/main" xmlns="" id="{587E5AF0-595B-45F7-AE6C-32588C9EB98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56" name="Group 274">
            <a:extLst>
              <a:ext uri="{FF2B5EF4-FFF2-40B4-BE49-F238E27FC236}">
                <a16:creationId xmlns:a16="http://schemas.microsoft.com/office/drawing/2014/main" xmlns="" id="{A9CE8DB7-CC94-45F8-B686-6AF4DD25D8B2}"/>
              </a:ext>
            </a:extLst>
          </p:cNvPr>
          <p:cNvGrpSpPr>
            <a:grpSpLocks/>
          </p:cNvGrpSpPr>
          <p:nvPr/>
        </p:nvGrpSpPr>
        <p:grpSpPr bwMode="auto">
          <a:xfrm>
            <a:off x="95865" y="1963739"/>
            <a:ext cx="111125" cy="236537"/>
            <a:chOff x="7391400" y="1447800"/>
            <a:chExt cx="228600" cy="685800"/>
          </a:xfrm>
        </p:grpSpPr>
        <p:sp>
          <p:nvSpPr>
            <p:cNvPr id="2157" name="Freeform 705">
              <a:extLst>
                <a:ext uri="{FF2B5EF4-FFF2-40B4-BE49-F238E27FC236}">
                  <a16:creationId xmlns:a16="http://schemas.microsoft.com/office/drawing/2014/main" xmlns="" id="{BAB3C2D0-6538-4BEB-A5B9-263759F0306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8" name="Freeform 706">
              <a:extLst>
                <a:ext uri="{FF2B5EF4-FFF2-40B4-BE49-F238E27FC236}">
                  <a16:creationId xmlns:a16="http://schemas.microsoft.com/office/drawing/2014/main" xmlns="" id="{049BA142-79F8-4651-8B02-FD8E4ED5A3F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59" name="Oval 2158">
              <a:extLst>
                <a:ext uri="{FF2B5EF4-FFF2-40B4-BE49-F238E27FC236}">
                  <a16:creationId xmlns:a16="http://schemas.microsoft.com/office/drawing/2014/main" xmlns="" id="{DE8BD240-75F9-47E2-9BC0-35DC15D7C46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0" name="Group 77">
            <a:extLst>
              <a:ext uri="{FF2B5EF4-FFF2-40B4-BE49-F238E27FC236}">
                <a16:creationId xmlns:a16="http://schemas.microsoft.com/office/drawing/2014/main" xmlns="" id="{6FC02E4D-34F2-4CDF-9DE0-F20718793676}"/>
              </a:ext>
            </a:extLst>
          </p:cNvPr>
          <p:cNvGrpSpPr>
            <a:grpSpLocks/>
          </p:cNvGrpSpPr>
          <p:nvPr/>
        </p:nvGrpSpPr>
        <p:grpSpPr bwMode="auto">
          <a:xfrm>
            <a:off x="200640" y="1963739"/>
            <a:ext cx="111125" cy="236537"/>
            <a:chOff x="7391400" y="1447800"/>
            <a:chExt cx="228600" cy="685800"/>
          </a:xfrm>
        </p:grpSpPr>
        <p:sp>
          <p:nvSpPr>
            <p:cNvPr id="2161" name="Freeform 761">
              <a:extLst>
                <a:ext uri="{FF2B5EF4-FFF2-40B4-BE49-F238E27FC236}">
                  <a16:creationId xmlns:a16="http://schemas.microsoft.com/office/drawing/2014/main" xmlns="" id="{A45409B1-D387-49E1-BDE1-4CB3B0244910}"/>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2" name="Freeform 762">
              <a:extLst>
                <a:ext uri="{FF2B5EF4-FFF2-40B4-BE49-F238E27FC236}">
                  <a16:creationId xmlns:a16="http://schemas.microsoft.com/office/drawing/2014/main" xmlns="" id="{F0FE9E6A-FE29-480C-9A1F-A4CDAD9E409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3" name="Oval 2162">
              <a:extLst>
                <a:ext uri="{FF2B5EF4-FFF2-40B4-BE49-F238E27FC236}">
                  <a16:creationId xmlns:a16="http://schemas.microsoft.com/office/drawing/2014/main" xmlns="" id="{84A4451C-773D-446C-BE70-07269A211E8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4" name="Group 85">
            <a:extLst>
              <a:ext uri="{FF2B5EF4-FFF2-40B4-BE49-F238E27FC236}">
                <a16:creationId xmlns:a16="http://schemas.microsoft.com/office/drawing/2014/main" xmlns="" id="{4744EEDC-896A-498E-A45D-EBAE999583DA}"/>
              </a:ext>
            </a:extLst>
          </p:cNvPr>
          <p:cNvGrpSpPr>
            <a:grpSpLocks/>
          </p:cNvGrpSpPr>
          <p:nvPr/>
        </p:nvGrpSpPr>
        <p:grpSpPr bwMode="auto">
          <a:xfrm>
            <a:off x="311765" y="1963739"/>
            <a:ext cx="111125" cy="236537"/>
            <a:chOff x="7391400" y="1447800"/>
            <a:chExt cx="228600" cy="685800"/>
          </a:xfrm>
        </p:grpSpPr>
        <p:sp>
          <p:nvSpPr>
            <p:cNvPr id="2165" name="Freeform 769">
              <a:extLst>
                <a:ext uri="{FF2B5EF4-FFF2-40B4-BE49-F238E27FC236}">
                  <a16:creationId xmlns:a16="http://schemas.microsoft.com/office/drawing/2014/main" xmlns="" id="{FDD3D24A-389B-46BE-A6DB-8F01E53457CD}"/>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6" name="Freeform 770">
              <a:extLst>
                <a:ext uri="{FF2B5EF4-FFF2-40B4-BE49-F238E27FC236}">
                  <a16:creationId xmlns:a16="http://schemas.microsoft.com/office/drawing/2014/main" xmlns="" id="{3CBDBE8B-38D0-4C61-9567-473D105D5C5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67" name="Oval 2166">
              <a:extLst>
                <a:ext uri="{FF2B5EF4-FFF2-40B4-BE49-F238E27FC236}">
                  <a16:creationId xmlns:a16="http://schemas.microsoft.com/office/drawing/2014/main" xmlns="" id="{3EBAEA7A-92D3-45F3-AE00-35EF36E45C25}"/>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68" name="Group 285">
            <a:extLst>
              <a:ext uri="{FF2B5EF4-FFF2-40B4-BE49-F238E27FC236}">
                <a16:creationId xmlns:a16="http://schemas.microsoft.com/office/drawing/2014/main" xmlns="" id="{0A449E03-2625-42DB-9BD6-3080B6BBE2CD}"/>
              </a:ext>
            </a:extLst>
          </p:cNvPr>
          <p:cNvGrpSpPr>
            <a:grpSpLocks/>
          </p:cNvGrpSpPr>
          <p:nvPr/>
        </p:nvGrpSpPr>
        <p:grpSpPr bwMode="auto">
          <a:xfrm>
            <a:off x="422890" y="1963739"/>
            <a:ext cx="111125" cy="236537"/>
            <a:chOff x="7391400" y="1447800"/>
            <a:chExt cx="228600" cy="685800"/>
          </a:xfrm>
        </p:grpSpPr>
        <p:sp>
          <p:nvSpPr>
            <p:cNvPr id="2169" name="Freeform 777">
              <a:extLst>
                <a:ext uri="{FF2B5EF4-FFF2-40B4-BE49-F238E27FC236}">
                  <a16:creationId xmlns:a16="http://schemas.microsoft.com/office/drawing/2014/main" xmlns="" id="{E516372E-8568-4600-A404-5D3FA0E92E2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0" name="Freeform 778">
              <a:extLst>
                <a:ext uri="{FF2B5EF4-FFF2-40B4-BE49-F238E27FC236}">
                  <a16:creationId xmlns:a16="http://schemas.microsoft.com/office/drawing/2014/main" xmlns="" id="{F1BECF7D-AFA3-4826-ADCD-A59BC54F751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1" name="Oval 2170">
              <a:extLst>
                <a:ext uri="{FF2B5EF4-FFF2-40B4-BE49-F238E27FC236}">
                  <a16:creationId xmlns:a16="http://schemas.microsoft.com/office/drawing/2014/main" xmlns="" id="{274C0424-7D56-4492-8B50-B62F87E768FE}"/>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2" name="Group 293">
            <a:extLst>
              <a:ext uri="{FF2B5EF4-FFF2-40B4-BE49-F238E27FC236}">
                <a16:creationId xmlns:a16="http://schemas.microsoft.com/office/drawing/2014/main" xmlns="" id="{A6AF3F85-AB94-4F09-9487-78C1865DDF63}"/>
              </a:ext>
            </a:extLst>
          </p:cNvPr>
          <p:cNvGrpSpPr>
            <a:grpSpLocks/>
          </p:cNvGrpSpPr>
          <p:nvPr/>
        </p:nvGrpSpPr>
        <p:grpSpPr bwMode="auto">
          <a:xfrm>
            <a:off x="534015" y="1963739"/>
            <a:ext cx="111125" cy="236537"/>
            <a:chOff x="7391400" y="1447800"/>
            <a:chExt cx="228600" cy="685800"/>
          </a:xfrm>
        </p:grpSpPr>
        <p:sp>
          <p:nvSpPr>
            <p:cNvPr id="2173" name="Freeform 785">
              <a:extLst>
                <a:ext uri="{FF2B5EF4-FFF2-40B4-BE49-F238E27FC236}">
                  <a16:creationId xmlns:a16="http://schemas.microsoft.com/office/drawing/2014/main" xmlns="" id="{F528E7C1-1888-4D91-ABA6-A976086B957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4" name="Freeform 786">
              <a:extLst>
                <a:ext uri="{FF2B5EF4-FFF2-40B4-BE49-F238E27FC236}">
                  <a16:creationId xmlns:a16="http://schemas.microsoft.com/office/drawing/2014/main" xmlns="" id="{4600A9A8-D75C-4F84-9763-D6A5F213577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5" name="Oval 2174">
              <a:extLst>
                <a:ext uri="{FF2B5EF4-FFF2-40B4-BE49-F238E27FC236}">
                  <a16:creationId xmlns:a16="http://schemas.microsoft.com/office/drawing/2014/main" xmlns="" id="{E4FF5CC4-615E-4ED3-97A9-EEA5D033471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76" name="Group 301">
            <a:extLst>
              <a:ext uri="{FF2B5EF4-FFF2-40B4-BE49-F238E27FC236}">
                <a16:creationId xmlns:a16="http://schemas.microsoft.com/office/drawing/2014/main" xmlns="" id="{AE988D17-7CF2-46F9-8A01-425AFE2858B7}"/>
              </a:ext>
            </a:extLst>
          </p:cNvPr>
          <p:cNvGrpSpPr>
            <a:grpSpLocks/>
          </p:cNvGrpSpPr>
          <p:nvPr/>
        </p:nvGrpSpPr>
        <p:grpSpPr bwMode="auto">
          <a:xfrm>
            <a:off x="645140" y="1963739"/>
            <a:ext cx="111125" cy="236537"/>
            <a:chOff x="7391400" y="1447800"/>
            <a:chExt cx="228600" cy="685800"/>
          </a:xfrm>
        </p:grpSpPr>
        <p:sp>
          <p:nvSpPr>
            <p:cNvPr id="2177" name="Freeform 793">
              <a:extLst>
                <a:ext uri="{FF2B5EF4-FFF2-40B4-BE49-F238E27FC236}">
                  <a16:creationId xmlns:a16="http://schemas.microsoft.com/office/drawing/2014/main" xmlns="" id="{FBE6BC21-9C29-4A66-8F4B-CE2E035029A0}"/>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8" name="Freeform 794">
              <a:extLst>
                <a:ext uri="{FF2B5EF4-FFF2-40B4-BE49-F238E27FC236}">
                  <a16:creationId xmlns:a16="http://schemas.microsoft.com/office/drawing/2014/main" xmlns="" id="{7B027175-AF3A-4789-928A-2FA44EBCBFDD}"/>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79" name="Oval 2178">
              <a:extLst>
                <a:ext uri="{FF2B5EF4-FFF2-40B4-BE49-F238E27FC236}">
                  <a16:creationId xmlns:a16="http://schemas.microsoft.com/office/drawing/2014/main" xmlns="" id="{E3CF84DD-92E9-47FC-B065-F05230A792D3}"/>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0" name="Group 309">
            <a:extLst>
              <a:ext uri="{FF2B5EF4-FFF2-40B4-BE49-F238E27FC236}">
                <a16:creationId xmlns:a16="http://schemas.microsoft.com/office/drawing/2014/main" xmlns="" id="{21337321-0D4A-4055-9713-8EDBF3AD2CBB}"/>
              </a:ext>
            </a:extLst>
          </p:cNvPr>
          <p:cNvGrpSpPr>
            <a:grpSpLocks/>
          </p:cNvGrpSpPr>
          <p:nvPr/>
        </p:nvGrpSpPr>
        <p:grpSpPr bwMode="auto">
          <a:xfrm>
            <a:off x="756265" y="1963739"/>
            <a:ext cx="111125" cy="236537"/>
            <a:chOff x="7391400" y="1447800"/>
            <a:chExt cx="228600" cy="685800"/>
          </a:xfrm>
        </p:grpSpPr>
        <p:sp>
          <p:nvSpPr>
            <p:cNvPr id="2181" name="Freeform 801">
              <a:extLst>
                <a:ext uri="{FF2B5EF4-FFF2-40B4-BE49-F238E27FC236}">
                  <a16:creationId xmlns:a16="http://schemas.microsoft.com/office/drawing/2014/main" xmlns="" id="{D1471E62-6221-4425-914C-20B45518FEB4}"/>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2" name="Freeform 802">
              <a:extLst>
                <a:ext uri="{FF2B5EF4-FFF2-40B4-BE49-F238E27FC236}">
                  <a16:creationId xmlns:a16="http://schemas.microsoft.com/office/drawing/2014/main" xmlns="" id="{727F0997-4F91-480B-A0EF-3100E78EA9B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3" name="Oval 2182">
              <a:extLst>
                <a:ext uri="{FF2B5EF4-FFF2-40B4-BE49-F238E27FC236}">
                  <a16:creationId xmlns:a16="http://schemas.microsoft.com/office/drawing/2014/main" xmlns="" id="{774DD2E7-EA83-4C32-96D6-042B7B7E39B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4" name="Group 274">
            <a:extLst>
              <a:ext uri="{FF2B5EF4-FFF2-40B4-BE49-F238E27FC236}">
                <a16:creationId xmlns:a16="http://schemas.microsoft.com/office/drawing/2014/main" xmlns="" id="{BBDE820B-63FE-49DC-88DF-92CEDD5C4EFA}"/>
              </a:ext>
            </a:extLst>
          </p:cNvPr>
          <p:cNvGrpSpPr>
            <a:grpSpLocks/>
          </p:cNvGrpSpPr>
          <p:nvPr/>
        </p:nvGrpSpPr>
        <p:grpSpPr bwMode="auto">
          <a:xfrm>
            <a:off x="862628" y="1963739"/>
            <a:ext cx="111125" cy="236537"/>
            <a:chOff x="7391400" y="1447800"/>
            <a:chExt cx="228600" cy="685800"/>
          </a:xfrm>
        </p:grpSpPr>
        <p:sp>
          <p:nvSpPr>
            <p:cNvPr id="2185" name="Freeform 809">
              <a:extLst>
                <a:ext uri="{FF2B5EF4-FFF2-40B4-BE49-F238E27FC236}">
                  <a16:creationId xmlns:a16="http://schemas.microsoft.com/office/drawing/2014/main" xmlns="" id="{EEEAEEAC-709E-46D5-9625-748BE8A338C5}"/>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6" name="Freeform 810">
              <a:extLst>
                <a:ext uri="{FF2B5EF4-FFF2-40B4-BE49-F238E27FC236}">
                  <a16:creationId xmlns:a16="http://schemas.microsoft.com/office/drawing/2014/main" xmlns="" id="{B7C6046B-EFE9-4327-974E-AF80B2EEC48C}"/>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87" name="Oval 2186">
              <a:extLst>
                <a:ext uri="{FF2B5EF4-FFF2-40B4-BE49-F238E27FC236}">
                  <a16:creationId xmlns:a16="http://schemas.microsoft.com/office/drawing/2014/main" xmlns="" id="{52BB40EA-A0C4-4B83-A636-910E5217590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88" name="Group 250">
            <a:extLst>
              <a:ext uri="{FF2B5EF4-FFF2-40B4-BE49-F238E27FC236}">
                <a16:creationId xmlns:a16="http://schemas.microsoft.com/office/drawing/2014/main" xmlns="" id="{E6798C49-07E8-4DB5-BBC2-7F2DCEDC8DB3}"/>
              </a:ext>
            </a:extLst>
          </p:cNvPr>
          <p:cNvGrpSpPr>
            <a:grpSpLocks/>
          </p:cNvGrpSpPr>
          <p:nvPr/>
        </p:nvGrpSpPr>
        <p:grpSpPr bwMode="auto">
          <a:xfrm>
            <a:off x="988040" y="1963739"/>
            <a:ext cx="111125" cy="236537"/>
            <a:chOff x="7391400" y="1447800"/>
            <a:chExt cx="228600" cy="685800"/>
          </a:xfrm>
        </p:grpSpPr>
        <p:sp>
          <p:nvSpPr>
            <p:cNvPr id="2189" name="Freeform 817">
              <a:extLst>
                <a:ext uri="{FF2B5EF4-FFF2-40B4-BE49-F238E27FC236}">
                  <a16:creationId xmlns:a16="http://schemas.microsoft.com/office/drawing/2014/main" xmlns="" id="{8B8F7ABF-9685-4072-8DE5-3F3744DB4FF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0" name="Freeform 818">
              <a:extLst>
                <a:ext uri="{FF2B5EF4-FFF2-40B4-BE49-F238E27FC236}">
                  <a16:creationId xmlns:a16="http://schemas.microsoft.com/office/drawing/2014/main" xmlns="" id="{C089A104-1599-49DE-A8B6-D348BB4674F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1" name="Oval 2190">
              <a:extLst>
                <a:ext uri="{FF2B5EF4-FFF2-40B4-BE49-F238E27FC236}">
                  <a16:creationId xmlns:a16="http://schemas.microsoft.com/office/drawing/2014/main" xmlns="" id="{310463FE-F7B3-4078-910A-C5B6965D3AB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2" name="Group 250">
            <a:extLst>
              <a:ext uri="{FF2B5EF4-FFF2-40B4-BE49-F238E27FC236}">
                <a16:creationId xmlns:a16="http://schemas.microsoft.com/office/drawing/2014/main" xmlns="" id="{1462B799-9FC3-4DB4-84FE-EABC3D47BC2F}"/>
              </a:ext>
            </a:extLst>
          </p:cNvPr>
          <p:cNvGrpSpPr>
            <a:grpSpLocks/>
          </p:cNvGrpSpPr>
          <p:nvPr/>
        </p:nvGrpSpPr>
        <p:grpSpPr bwMode="auto">
          <a:xfrm>
            <a:off x="1111865" y="1963739"/>
            <a:ext cx="111125" cy="236537"/>
            <a:chOff x="7391400" y="1447800"/>
            <a:chExt cx="228600" cy="685800"/>
          </a:xfrm>
        </p:grpSpPr>
        <p:sp>
          <p:nvSpPr>
            <p:cNvPr id="2193" name="Freeform 865">
              <a:extLst>
                <a:ext uri="{FF2B5EF4-FFF2-40B4-BE49-F238E27FC236}">
                  <a16:creationId xmlns:a16="http://schemas.microsoft.com/office/drawing/2014/main" xmlns="" id="{F96E988D-D4D4-4045-A7C8-EA6121431377}"/>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4" name="Freeform 866">
              <a:extLst>
                <a:ext uri="{FF2B5EF4-FFF2-40B4-BE49-F238E27FC236}">
                  <a16:creationId xmlns:a16="http://schemas.microsoft.com/office/drawing/2014/main" xmlns="" id="{61923039-BDB3-4ACC-AA6D-346311153A98}"/>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5" name="Oval 2194">
              <a:extLst>
                <a:ext uri="{FF2B5EF4-FFF2-40B4-BE49-F238E27FC236}">
                  <a16:creationId xmlns:a16="http://schemas.microsoft.com/office/drawing/2014/main" xmlns="" id="{669248CD-99A2-4144-B7FB-C2424BCA6E4A}"/>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196" name="Group 258">
            <a:extLst>
              <a:ext uri="{FF2B5EF4-FFF2-40B4-BE49-F238E27FC236}">
                <a16:creationId xmlns:a16="http://schemas.microsoft.com/office/drawing/2014/main" xmlns="" id="{6C02E65A-EB58-4AA8-BBF1-2CB0C9436A17}"/>
              </a:ext>
            </a:extLst>
          </p:cNvPr>
          <p:cNvGrpSpPr>
            <a:grpSpLocks/>
          </p:cNvGrpSpPr>
          <p:nvPr/>
        </p:nvGrpSpPr>
        <p:grpSpPr bwMode="auto">
          <a:xfrm>
            <a:off x="1222990" y="1963739"/>
            <a:ext cx="111125" cy="236537"/>
            <a:chOff x="7391400" y="1447800"/>
            <a:chExt cx="228600" cy="685800"/>
          </a:xfrm>
        </p:grpSpPr>
        <p:sp>
          <p:nvSpPr>
            <p:cNvPr id="2197" name="Freeform 873">
              <a:extLst>
                <a:ext uri="{FF2B5EF4-FFF2-40B4-BE49-F238E27FC236}">
                  <a16:creationId xmlns:a16="http://schemas.microsoft.com/office/drawing/2014/main" xmlns="" id="{FD92BDD9-FE60-4E21-B5B9-59323A0905BC}"/>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8" name="Freeform 874">
              <a:extLst>
                <a:ext uri="{FF2B5EF4-FFF2-40B4-BE49-F238E27FC236}">
                  <a16:creationId xmlns:a16="http://schemas.microsoft.com/office/drawing/2014/main" xmlns="" id="{A69B2C85-232D-4A99-9B46-EA76E9886381}"/>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199" name="Oval 2198">
              <a:extLst>
                <a:ext uri="{FF2B5EF4-FFF2-40B4-BE49-F238E27FC236}">
                  <a16:creationId xmlns:a16="http://schemas.microsoft.com/office/drawing/2014/main" xmlns="" id="{DCB2AE48-56CE-4615-93E3-372BF91B80C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0" name="Group 266">
            <a:extLst>
              <a:ext uri="{FF2B5EF4-FFF2-40B4-BE49-F238E27FC236}">
                <a16:creationId xmlns:a16="http://schemas.microsoft.com/office/drawing/2014/main" xmlns="" id="{D5B45B68-3D38-4F07-BFD4-B36C86B69264}"/>
              </a:ext>
            </a:extLst>
          </p:cNvPr>
          <p:cNvGrpSpPr>
            <a:grpSpLocks/>
          </p:cNvGrpSpPr>
          <p:nvPr/>
        </p:nvGrpSpPr>
        <p:grpSpPr bwMode="auto">
          <a:xfrm>
            <a:off x="1334114" y="1963739"/>
            <a:ext cx="109538" cy="236537"/>
            <a:chOff x="7391400" y="1447800"/>
            <a:chExt cx="228600" cy="685800"/>
          </a:xfrm>
        </p:grpSpPr>
        <p:sp>
          <p:nvSpPr>
            <p:cNvPr id="2201" name="Freeform 881">
              <a:extLst>
                <a:ext uri="{FF2B5EF4-FFF2-40B4-BE49-F238E27FC236}">
                  <a16:creationId xmlns:a16="http://schemas.microsoft.com/office/drawing/2014/main" xmlns="" id="{B0E537BA-E297-4FC0-94AB-8E3ACA4115D3}"/>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2" name="Freeform 882">
              <a:extLst>
                <a:ext uri="{FF2B5EF4-FFF2-40B4-BE49-F238E27FC236}">
                  <a16:creationId xmlns:a16="http://schemas.microsoft.com/office/drawing/2014/main" xmlns="" id="{96499E57-45D6-4CD1-9172-A23FFF56C35A}"/>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3" name="Oval 2202">
              <a:extLst>
                <a:ext uri="{FF2B5EF4-FFF2-40B4-BE49-F238E27FC236}">
                  <a16:creationId xmlns:a16="http://schemas.microsoft.com/office/drawing/2014/main" xmlns="" id="{65893135-5D6A-4CFD-8BE7-7D9DB26FF5AF}"/>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4" name="Group 325">
            <a:extLst>
              <a:ext uri="{FF2B5EF4-FFF2-40B4-BE49-F238E27FC236}">
                <a16:creationId xmlns:a16="http://schemas.microsoft.com/office/drawing/2014/main" xmlns="" id="{44A42965-141D-4B75-96C6-04C5A506312B}"/>
              </a:ext>
            </a:extLst>
          </p:cNvPr>
          <p:cNvGrpSpPr>
            <a:grpSpLocks/>
          </p:cNvGrpSpPr>
          <p:nvPr/>
        </p:nvGrpSpPr>
        <p:grpSpPr bwMode="auto">
          <a:xfrm>
            <a:off x="1443652" y="1963739"/>
            <a:ext cx="112712" cy="236537"/>
            <a:chOff x="7391400" y="1447800"/>
            <a:chExt cx="228600" cy="685800"/>
          </a:xfrm>
        </p:grpSpPr>
        <p:sp>
          <p:nvSpPr>
            <p:cNvPr id="2205" name="Freeform 897">
              <a:extLst>
                <a:ext uri="{FF2B5EF4-FFF2-40B4-BE49-F238E27FC236}">
                  <a16:creationId xmlns:a16="http://schemas.microsoft.com/office/drawing/2014/main" xmlns="" id="{63B74E7D-BD11-4C15-945D-17A08705F468}"/>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6" name="Freeform 898">
              <a:extLst>
                <a:ext uri="{FF2B5EF4-FFF2-40B4-BE49-F238E27FC236}">
                  <a16:creationId xmlns:a16="http://schemas.microsoft.com/office/drawing/2014/main" xmlns="" id="{DCD80D82-3854-4C50-A5D4-69CA3D7A8881}"/>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07" name="Oval 2206">
              <a:extLst>
                <a:ext uri="{FF2B5EF4-FFF2-40B4-BE49-F238E27FC236}">
                  <a16:creationId xmlns:a16="http://schemas.microsoft.com/office/drawing/2014/main" xmlns="" id="{F3813C39-DB49-4499-B133-5BFB144D614C}"/>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08" name="Group 278">
            <a:extLst>
              <a:ext uri="{FF2B5EF4-FFF2-40B4-BE49-F238E27FC236}">
                <a16:creationId xmlns:a16="http://schemas.microsoft.com/office/drawing/2014/main" xmlns="" id="{D7B0D9AA-7474-4A49-9E02-9A3C93DD5818}"/>
              </a:ext>
            </a:extLst>
          </p:cNvPr>
          <p:cNvGrpSpPr>
            <a:grpSpLocks/>
          </p:cNvGrpSpPr>
          <p:nvPr/>
        </p:nvGrpSpPr>
        <p:grpSpPr bwMode="auto">
          <a:xfrm flipV="1">
            <a:off x="95865" y="2236789"/>
            <a:ext cx="111125" cy="236537"/>
            <a:chOff x="7391400" y="1447800"/>
            <a:chExt cx="228600" cy="685800"/>
          </a:xfrm>
        </p:grpSpPr>
        <p:sp>
          <p:nvSpPr>
            <p:cNvPr id="2209" name="Freeform 1120">
              <a:extLst>
                <a:ext uri="{FF2B5EF4-FFF2-40B4-BE49-F238E27FC236}">
                  <a16:creationId xmlns:a16="http://schemas.microsoft.com/office/drawing/2014/main" xmlns="" id="{0ED10AF8-29D7-4750-B37D-06EF8B9DBF4F}"/>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0" name="Freeform 1121">
              <a:extLst>
                <a:ext uri="{FF2B5EF4-FFF2-40B4-BE49-F238E27FC236}">
                  <a16:creationId xmlns:a16="http://schemas.microsoft.com/office/drawing/2014/main" xmlns="" id="{AB6DCE03-AD48-40D0-9CC0-BD4FCA48832C}"/>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1" name="Oval 2210">
              <a:extLst>
                <a:ext uri="{FF2B5EF4-FFF2-40B4-BE49-F238E27FC236}">
                  <a16:creationId xmlns:a16="http://schemas.microsoft.com/office/drawing/2014/main" xmlns="" id="{E45AE2EC-375C-4029-BD1F-59526BDB34F9}"/>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2" name="Group 81">
            <a:extLst>
              <a:ext uri="{FF2B5EF4-FFF2-40B4-BE49-F238E27FC236}">
                <a16:creationId xmlns:a16="http://schemas.microsoft.com/office/drawing/2014/main" xmlns="" id="{97D100D8-62B9-4D27-9AE0-6DFA1CDB1A92}"/>
              </a:ext>
            </a:extLst>
          </p:cNvPr>
          <p:cNvGrpSpPr>
            <a:grpSpLocks/>
          </p:cNvGrpSpPr>
          <p:nvPr/>
        </p:nvGrpSpPr>
        <p:grpSpPr bwMode="auto">
          <a:xfrm flipV="1">
            <a:off x="200640" y="2236789"/>
            <a:ext cx="111125" cy="236537"/>
            <a:chOff x="7391400" y="1447800"/>
            <a:chExt cx="228600" cy="685800"/>
          </a:xfrm>
        </p:grpSpPr>
        <p:sp>
          <p:nvSpPr>
            <p:cNvPr id="2213" name="Freeform 1148">
              <a:extLst>
                <a:ext uri="{FF2B5EF4-FFF2-40B4-BE49-F238E27FC236}">
                  <a16:creationId xmlns:a16="http://schemas.microsoft.com/office/drawing/2014/main" xmlns="" id="{FA55CBAB-161D-4387-9430-3ED0FF86EC3E}"/>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4" name="Freeform 1149">
              <a:extLst>
                <a:ext uri="{FF2B5EF4-FFF2-40B4-BE49-F238E27FC236}">
                  <a16:creationId xmlns:a16="http://schemas.microsoft.com/office/drawing/2014/main" xmlns="" id="{DF4FD692-28F8-4BCF-8C7E-BF3B237D92D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5" name="Oval 2214">
              <a:extLst>
                <a:ext uri="{FF2B5EF4-FFF2-40B4-BE49-F238E27FC236}">
                  <a16:creationId xmlns:a16="http://schemas.microsoft.com/office/drawing/2014/main" xmlns="" id="{74112055-E2B1-401F-A72B-8C78345F0834}"/>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16" name="Group 89">
            <a:extLst>
              <a:ext uri="{FF2B5EF4-FFF2-40B4-BE49-F238E27FC236}">
                <a16:creationId xmlns:a16="http://schemas.microsoft.com/office/drawing/2014/main" xmlns="" id="{B3EB89CB-E7FB-4FA2-B228-027510A1C373}"/>
              </a:ext>
            </a:extLst>
          </p:cNvPr>
          <p:cNvGrpSpPr>
            <a:grpSpLocks/>
          </p:cNvGrpSpPr>
          <p:nvPr/>
        </p:nvGrpSpPr>
        <p:grpSpPr bwMode="auto">
          <a:xfrm flipV="1">
            <a:off x="311765" y="2236789"/>
            <a:ext cx="111125" cy="236537"/>
            <a:chOff x="7391400" y="1447800"/>
            <a:chExt cx="228600" cy="685800"/>
          </a:xfrm>
        </p:grpSpPr>
        <p:sp>
          <p:nvSpPr>
            <p:cNvPr id="2217" name="Freeform 1152">
              <a:extLst>
                <a:ext uri="{FF2B5EF4-FFF2-40B4-BE49-F238E27FC236}">
                  <a16:creationId xmlns:a16="http://schemas.microsoft.com/office/drawing/2014/main" xmlns="" id="{6EC7260D-D385-4CB8-8380-6D3990572CA6}"/>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8" name="Freeform 1153">
              <a:extLst>
                <a:ext uri="{FF2B5EF4-FFF2-40B4-BE49-F238E27FC236}">
                  <a16:creationId xmlns:a16="http://schemas.microsoft.com/office/drawing/2014/main" xmlns="" id="{68F159D1-B2FD-4EFD-B75D-4E868A19CD6F}"/>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19" name="Oval 2218">
              <a:extLst>
                <a:ext uri="{FF2B5EF4-FFF2-40B4-BE49-F238E27FC236}">
                  <a16:creationId xmlns:a16="http://schemas.microsoft.com/office/drawing/2014/main" xmlns="" id="{0BE5689C-FA88-4F45-B977-146F90AA308B}"/>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0" name="Group 289">
            <a:extLst>
              <a:ext uri="{FF2B5EF4-FFF2-40B4-BE49-F238E27FC236}">
                <a16:creationId xmlns:a16="http://schemas.microsoft.com/office/drawing/2014/main" xmlns="" id="{D448173B-36B1-4B38-959D-79B8E84A45FC}"/>
              </a:ext>
            </a:extLst>
          </p:cNvPr>
          <p:cNvGrpSpPr>
            <a:grpSpLocks/>
          </p:cNvGrpSpPr>
          <p:nvPr/>
        </p:nvGrpSpPr>
        <p:grpSpPr bwMode="auto">
          <a:xfrm flipV="1">
            <a:off x="422890" y="2236789"/>
            <a:ext cx="111125" cy="236537"/>
            <a:chOff x="7391400" y="1447800"/>
            <a:chExt cx="228600" cy="685800"/>
          </a:xfrm>
        </p:grpSpPr>
        <p:sp>
          <p:nvSpPr>
            <p:cNvPr id="2221" name="Freeform 1156">
              <a:extLst>
                <a:ext uri="{FF2B5EF4-FFF2-40B4-BE49-F238E27FC236}">
                  <a16:creationId xmlns:a16="http://schemas.microsoft.com/office/drawing/2014/main" xmlns="" id="{C198F037-564B-44A3-BD4B-66FA977D2AA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2" name="Freeform 1157">
              <a:extLst>
                <a:ext uri="{FF2B5EF4-FFF2-40B4-BE49-F238E27FC236}">
                  <a16:creationId xmlns:a16="http://schemas.microsoft.com/office/drawing/2014/main" xmlns="" id="{5E1BC697-536D-423B-BC9A-5E55B8E0C769}"/>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3" name="Oval 2222">
              <a:extLst>
                <a:ext uri="{FF2B5EF4-FFF2-40B4-BE49-F238E27FC236}">
                  <a16:creationId xmlns:a16="http://schemas.microsoft.com/office/drawing/2014/main" xmlns="" id="{4D37DCBE-173A-4C5D-A494-796551066C9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4" name="Group 297">
            <a:extLst>
              <a:ext uri="{FF2B5EF4-FFF2-40B4-BE49-F238E27FC236}">
                <a16:creationId xmlns:a16="http://schemas.microsoft.com/office/drawing/2014/main" xmlns="" id="{C7C5281C-D6BC-40AA-9733-342A78731586}"/>
              </a:ext>
            </a:extLst>
          </p:cNvPr>
          <p:cNvGrpSpPr>
            <a:grpSpLocks/>
          </p:cNvGrpSpPr>
          <p:nvPr/>
        </p:nvGrpSpPr>
        <p:grpSpPr bwMode="auto">
          <a:xfrm flipV="1">
            <a:off x="534015" y="2236789"/>
            <a:ext cx="111125" cy="236537"/>
            <a:chOff x="7391400" y="1447800"/>
            <a:chExt cx="228600" cy="685800"/>
          </a:xfrm>
        </p:grpSpPr>
        <p:sp>
          <p:nvSpPr>
            <p:cNvPr id="2225" name="Freeform 1160">
              <a:extLst>
                <a:ext uri="{FF2B5EF4-FFF2-40B4-BE49-F238E27FC236}">
                  <a16:creationId xmlns:a16="http://schemas.microsoft.com/office/drawing/2014/main" xmlns="" id="{BDB159F7-C26F-4C02-9311-E0BD5B0800D6}"/>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6" name="Freeform 1161">
              <a:extLst>
                <a:ext uri="{FF2B5EF4-FFF2-40B4-BE49-F238E27FC236}">
                  <a16:creationId xmlns:a16="http://schemas.microsoft.com/office/drawing/2014/main" xmlns="" id="{EBD1A57C-B269-4C5E-A7D2-14762A71F2F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27" name="Oval 2226">
              <a:extLst>
                <a:ext uri="{FF2B5EF4-FFF2-40B4-BE49-F238E27FC236}">
                  <a16:creationId xmlns:a16="http://schemas.microsoft.com/office/drawing/2014/main" xmlns="" id="{F582705A-7814-415E-9343-A1AEA5366D3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28" name="Group 305">
            <a:extLst>
              <a:ext uri="{FF2B5EF4-FFF2-40B4-BE49-F238E27FC236}">
                <a16:creationId xmlns:a16="http://schemas.microsoft.com/office/drawing/2014/main" xmlns="" id="{9307EACB-AAF8-4325-A7A3-4AFF7B840F5A}"/>
              </a:ext>
            </a:extLst>
          </p:cNvPr>
          <p:cNvGrpSpPr>
            <a:grpSpLocks/>
          </p:cNvGrpSpPr>
          <p:nvPr/>
        </p:nvGrpSpPr>
        <p:grpSpPr bwMode="auto">
          <a:xfrm flipV="1">
            <a:off x="645140" y="2236789"/>
            <a:ext cx="111125" cy="236537"/>
            <a:chOff x="7391400" y="1447800"/>
            <a:chExt cx="228600" cy="685800"/>
          </a:xfrm>
        </p:grpSpPr>
        <p:sp>
          <p:nvSpPr>
            <p:cNvPr id="2229" name="Freeform 1164">
              <a:extLst>
                <a:ext uri="{FF2B5EF4-FFF2-40B4-BE49-F238E27FC236}">
                  <a16:creationId xmlns:a16="http://schemas.microsoft.com/office/drawing/2014/main" xmlns="" id="{2B359B63-EAB6-499A-84AA-35A7F592B871}"/>
                </a:ext>
              </a:extLst>
            </p:cNvPr>
            <p:cNvSpPr/>
            <p:nvPr/>
          </p:nvSpPr>
          <p:spPr>
            <a:xfrm>
              <a:off x="7466512"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0" name="Freeform 1165">
              <a:extLst>
                <a:ext uri="{FF2B5EF4-FFF2-40B4-BE49-F238E27FC236}">
                  <a16:creationId xmlns:a16="http://schemas.microsoft.com/office/drawing/2014/main" xmlns="" id="{1A45767C-E89A-45DF-9DC8-0E4673FF4574}"/>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1" name="Oval 2230">
              <a:extLst>
                <a:ext uri="{FF2B5EF4-FFF2-40B4-BE49-F238E27FC236}">
                  <a16:creationId xmlns:a16="http://schemas.microsoft.com/office/drawing/2014/main" xmlns="" id="{7C9B952D-594C-462C-B562-360BD6CFD8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2" name="Group 313">
            <a:extLst>
              <a:ext uri="{FF2B5EF4-FFF2-40B4-BE49-F238E27FC236}">
                <a16:creationId xmlns:a16="http://schemas.microsoft.com/office/drawing/2014/main" xmlns="" id="{81DEEB65-3D3B-4C8D-8504-8BBFC35E3C92}"/>
              </a:ext>
            </a:extLst>
          </p:cNvPr>
          <p:cNvGrpSpPr>
            <a:grpSpLocks/>
          </p:cNvGrpSpPr>
          <p:nvPr/>
        </p:nvGrpSpPr>
        <p:grpSpPr bwMode="auto">
          <a:xfrm flipV="1">
            <a:off x="756265" y="2236789"/>
            <a:ext cx="111125" cy="236537"/>
            <a:chOff x="7391400" y="1447800"/>
            <a:chExt cx="228600" cy="685800"/>
          </a:xfrm>
        </p:grpSpPr>
        <p:sp>
          <p:nvSpPr>
            <p:cNvPr id="2233" name="Freeform 1168">
              <a:extLst>
                <a:ext uri="{FF2B5EF4-FFF2-40B4-BE49-F238E27FC236}">
                  <a16:creationId xmlns:a16="http://schemas.microsoft.com/office/drawing/2014/main" xmlns="" id="{215CF351-C307-4D29-97D4-2EBC1DDD5C03}"/>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4" name="Freeform 1169">
              <a:extLst>
                <a:ext uri="{FF2B5EF4-FFF2-40B4-BE49-F238E27FC236}">
                  <a16:creationId xmlns:a16="http://schemas.microsoft.com/office/drawing/2014/main" xmlns="" id="{7B1A5439-97E1-499B-A859-ADDDD858D993}"/>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5" name="Oval 2234">
              <a:extLst>
                <a:ext uri="{FF2B5EF4-FFF2-40B4-BE49-F238E27FC236}">
                  <a16:creationId xmlns:a16="http://schemas.microsoft.com/office/drawing/2014/main" xmlns="" id="{726D5A0E-1E25-44AD-9903-AB8D4E30DCCD}"/>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36" name="Group 278">
            <a:extLst>
              <a:ext uri="{FF2B5EF4-FFF2-40B4-BE49-F238E27FC236}">
                <a16:creationId xmlns:a16="http://schemas.microsoft.com/office/drawing/2014/main" xmlns="" id="{220A4292-388F-4C0A-8FED-77CF52EEDD22}"/>
              </a:ext>
            </a:extLst>
          </p:cNvPr>
          <p:cNvGrpSpPr>
            <a:grpSpLocks/>
          </p:cNvGrpSpPr>
          <p:nvPr/>
        </p:nvGrpSpPr>
        <p:grpSpPr bwMode="auto">
          <a:xfrm flipV="1">
            <a:off x="862628" y="2236789"/>
            <a:ext cx="111125" cy="236537"/>
            <a:chOff x="7391400" y="1447800"/>
            <a:chExt cx="228600" cy="685800"/>
          </a:xfrm>
        </p:grpSpPr>
        <p:sp>
          <p:nvSpPr>
            <p:cNvPr id="2237" name="Freeform 1172">
              <a:extLst>
                <a:ext uri="{FF2B5EF4-FFF2-40B4-BE49-F238E27FC236}">
                  <a16:creationId xmlns:a16="http://schemas.microsoft.com/office/drawing/2014/main" xmlns="" id="{C74BE14E-9BD5-40B2-836E-8CE5D515EA70}"/>
                </a:ext>
              </a:extLst>
            </p:cNvPr>
            <p:cNvSpPr/>
            <p:nvPr/>
          </p:nvSpPr>
          <p:spPr>
            <a:xfrm>
              <a:off x="7466510"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8" name="Freeform 1173">
              <a:extLst>
                <a:ext uri="{FF2B5EF4-FFF2-40B4-BE49-F238E27FC236}">
                  <a16:creationId xmlns:a16="http://schemas.microsoft.com/office/drawing/2014/main" xmlns="" id="{36D0DF68-6914-4304-8843-90A73C2C2D51}"/>
                </a:ext>
              </a:extLst>
            </p:cNvPr>
            <p:cNvSpPr/>
            <p:nvPr/>
          </p:nvSpPr>
          <p:spPr>
            <a:xfrm>
              <a:off x="7544888" y="1599687"/>
              <a:ext cx="5551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39" name="Oval 2238">
              <a:extLst>
                <a:ext uri="{FF2B5EF4-FFF2-40B4-BE49-F238E27FC236}">
                  <a16:creationId xmlns:a16="http://schemas.microsoft.com/office/drawing/2014/main" xmlns="" id="{6003B674-1922-4636-B31C-4FF969386047}"/>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0" name="Group 254">
            <a:extLst>
              <a:ext uri="{FF2B5EF4-FFF2-40B4-BE49-F238E27FC236}">
                <a16:creationId xmlns:a16="http://schemas.microsoft.com/office/drawing/2014/main" xmlns="" id="{5537CADD-870F-4B30-8687-22769847AFBB}"/>
              </a:ext>
            </a:extLst>
          </p:cNvPr>
          <p:cNvGrpSpPr>
            <a:grpSpLocks/>
          </p:cNvGrpSpPr>
          <p:nvPr/>
        </p:nvGrpSpPr>
        <p:grpSpPr bwMode="auto">
          <a:xfrm flipV="1">
            <a:off x="988040" y="2236789"/>
            <a:ext cx="111125" cy="236537"/>
            <a:chOff x="7391400" y="1447800"/>
            <a:chExt cx="228600" cy="685800"/>
          </a:xfrm>
        </p:grpSpPr>
        <p:sp>
          <p:nvSpPr>
            <p:cNvPr id="2241" name="Freeform 1176">
              <a:extLst>
                <a:ext uri="{FF2B5EF4-FFF2-40B4-BE49-F238E27FC236}">
                  <a16:creationId xmlns:a16="http://schemas.microsoft.com/office/drawing/2014/main" xmlns="" id="{C7AC00AA-A250-488C-B424-92076447B75A}"/>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2" name="Freeform 1177">
              <a:extLst>
                <a:ext uri="{FF2B5EF4-FFF2-40B4-BE49-F238E27FC236}">
                  <a16:creationId xmlns:a16="http://schemas.microsoft.com/office/drawing/2014/main" xmlns="" id="{0A242D94-6F4D-4A4E-98BF-C0D6E265FD0A}"/>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3" name="Oval 2242">
              <a:extLst>
                <a:ext uri="{FF2B5EF4-FFF2-40B4-BE49-F238E27FC236}">
                  <a16:creationId xmlns:a16="http://schemas.microsoft.com/office/drawing/2014/main" xmlns="" id="{7F9C050C-836C-49B1-9DEB-5C3C630DADC6}"/>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4" name="Group 254">
            <a:extLst>
              <a:ext uri="{FF2B5EF4-FFF2-40B4-BE49-F238E27FC236}">
                <a16:creationId xmlns:a16="http://schemas.microsoft.com/office/drawing/2014/main" xmlns="" id="{1ED278E2-FAC6-4979-BD1A-24264A34AC43}"/>
              </a:ext>
            </a:extLst>
          </p:cNvPr>
          <p:cNvGrpSpPr>
            <a:grpSpLocks/>
          </p:cNvGrpSpPr>
          <p:nvPr/>
        </p:nvGrpSpPr>
        <p:grpSpPr bwMode="auto">
          <a:xfrm flipV="1">
            <a:off x="1111865" y="2236789"/>
            <a:ext cx="111125" cy="236537"/>
            <a:chOff x="7391400" y="1447800"/>
            <a:chExt cx="228600" cy="685800"/>
          </a:xfrm>
        </p:grpSpPr>
        <p:sp>
          <p:nvSpPr>
            <p:cNvPr id="2245" name="Freeform 1200">
              <a:extLst>
                <a:ext uri="{FF2B5EF4-FFF2-40B4-BE49-F238E27FC236}">
                  <a16:creationId xmlns:a16="http://schemas.microsoft.com/office/drawing/2014/main" xmlns="" id="{F9B9DA6B-F241-44D1-89A6-256FA20E3842}"/>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6" name="Freeform 1201">
              <a:extLst>
                <a:ext uri="{FF2B5EF4-FFF2-40B4-BE49-F238E27FC236}">
                  <a16:creationId xmlns:a16="http://schemas.microsoft.com/office/drawing/2014/main" xmlns="" id="{3C4CDD28-EB45-4A83-93E0-2163B420498E}"/>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47" name="Oval 2246">
              <a:extLst>
                <a:ext uri="{FF2B5EF4-FFF2-40B4-BE49-F238E27FC236}">
                  <a16:creationId xmlns:a16="http://schemas.microsoft.com/office/drawing/2014/main" xmlns="" id="{D3CA7AF5-DC2C-4F29-8E53-77F4FAF29D8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48" name="Group 262">
            <a:extLst>
              <a:ext uri="{FF2B5EF4-FFF2-40B4-BE49-F238E27FC236}">
                <a16:creationId xmlns:a16="http://schemas.microsoft.com/office/drawing/2014/main" xmlns="" id="{604AECE3-F96B-405C-80C5-F34D079EB1E0}"/>
              </a:ext>
            </a:extLst>
          </p:cNvPr>
          <p:cNvGrpSpPr>
            <a:grpSpLocks/>
          </p:cNvGrpSpPr>
          <p:nvPr/>
        </p:nvGrpSpPr>
        <p:grpSpPr bwMode="auto">
          <a:xfrm flipV="1">
            <a:off x="1222990" y="2236789"/>
            <a:ext cx="111125" cy="236537"/>
            <a:chOff x="7391400" y="1447800"/>
            <a:chExt cx="228600" cy="685800"/>
          </a:xfrm>
        </p:grpSpPr>
        <p:sp>
          <p:nvSpPr>
            <p:cNvPr id="2249" name="Freeform 1204">
              <a:extLst>
                <a:ext uri="{FF2B5EF4-FFF2-40B4-BE49-F238E27FC236}">
                  <a16:creationId xmlns:a16="http://schemas.microsoft.com/office/drawing/2014/main" xmlns="" id="{88E01BBA-4F8D-4707-B554-8DDCF757B8CD}"/>
                </a:ext>
              </a:extLst>
            </p:cNvPr>
            <p:cNvSpPr/>
            <p:nvPr/>
          </p:nvSpPr>
          <p:spPr>
            <a:xfrm>
              <a:off x="7466512" y="1599687"/>
              <a:ext cx="5878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0" name="Freeform 1205">
              <a:extLst>
                <a:ext uri="{FF2B5EF4-FFF2-40B4-BE49-F238E27FC236}">
                  <a16:creationId xmlns:a16="http://schemas.microsoft.com/office/drawing/2014/main" xmlns="" id="{802D1307-7752-4517-99BB-5D687E8F550B}"/>
                </a:ext>
              </a:extLst>
            </p:cNvPr>
            <p:cNvSpPr/>
            <p:nvPr/>
          </p:nvSpPr>
          <p:spPr>
            <a:xfrm>
              <a:off x="7544890" y="1599687"/>
              <a:ext cx="55516"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1" name="Oval 2250">
              <a:extLst>
                <a:ext uri="{FF2B5EF4-FFF2-40B4-BE49-F238E27FC236}">
                  <a16:creationId xmlns:a16="http://schemas.microsoft.com/office/drawing/2014/main" xmlns="" id="{1E614710-28B8-4C78-80D6-8EC98B5AABD0}"/>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2" name="Group 270">
            <a:extLst>
              <a:ext uri="{FF2B5EF4-FFF2-40B4-BE49-F238E27FC236}">
                <a16:creationId xmlns:a16="http://schemas.microsoft.com/office/drawing/2014/main" xmlns="" id="{1009FCE2-A8CA-4A78-A103-02B30BA965CF}"/>
              </a:ext>
            </a:extLst>
          </p:cNvPr>
          <p:cNvGrpSpPr>
            <a:grpSpLocks/>
          </p:cNvGrpSpPr>
          <p:nvPr/>
        </p:nvGrpSpPr>
        <p:grpSpPr bwMode="auto">
          <a:xfrm flipV="1">
            <a:off x="1334114" y="2236789"/>
            <a:ext cx="109538" cy="236537"/>
            <a:chOff x="7391400" y="1447800"/>
            <a:chExt cx="228600" cy="685800"/>
          </a:xfrm>
        </p:grpSpPr>
        <p:sp>
          <p:nvSpPr>
            <p:cNvPr id="2253" name="Freeform 1208">
              <a:extLst>
                <a:ext uri="{FF2B5EF4-FFF2-40B4-BE49-F238E27FC236}">
                  <a16:creationId xmlns:a16="http://schemas.microsoft.com/office/drawing/2014/main" xmlns="" id="{87D70D46-6058-4B73-B024-E2436F4D23CA}"/>
                </a:ext>
              </a:extLst>
            </p:cNvPr>
            <p:cNvSpPr/>
            <p:nvPr/>
          </p:nvSpPr>
          <p:spPr>
            <a:xfrm>
              <a:off x="7467601" y="1599687"/>
              <a:ext cx="53008"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4" name="Freeform 1209">
              <a:extLst>
                <a:ext uri="{FF2B5EF4-FFF2-40B4-BE49-F238E27FC236}">
                  <a16:creationId xmlns:a16="http://schemas.microsoft.com/office/drawing/2014/main" xmlns="" id="{DB613375-91B4-48C8-BD5B-8A15BD5B6B20}"/>
                </a:ext>
              </a:extLst>
            </p:cNvPr>
            <p:cNvSpPr/>
            <p:nvPr/>
          </p:nvSpPr>
          <p:spPr>
            <a:xfrm>
              <a:off x="7543799" y="1599687"/>
              <a:ext cx="56323"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5" name="Oval 2254">
              <a:extLst>
                <a:ext uri="{FF2B5EF4-FFF2-40B4-BE49-F238E27FC236}">
                  <a16:creationId xmlns:a16="http://schemas.microsoft.com/office/drawing/2014/main" xmlns="" id="{754C0C08-AB57-4732-AC91-BF109EBC63C2}"/>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grpSp>
        <p:nvGrpSpPr>
          <p:cNvPr id="2256" name="Group 329">
            <a:extLst>
              <a:ext uri="{FF2B5EF4-FFF2-40B4-BE49-F238E27FC236}">
                <a16:creationId xmlns:a16="http://schemas.microsoft.com/office/drawing/2014/main" xmlns="" id="{33B33EA4-E596-4CDD-A0CA-4C1800E43403}"/>
              </a:ext>
            </a:extLst>
          </p:cNvPr>
          <p:cNvGrpSpPr>
            <a:grpSpLocks/>
          </p:cNvGrpSpPr>
          <p:nvPr/>
        </p:nvGrpSpPr>
        <p:grpSpPr bwMode="auto">
          <a:xfrm flipV="1">
            <a:off x="1443652" y="2236789"/>
            <a:ext cx="112712" cy="236537"/>
            <a:chOff x="7391400" y="1447800"/>
            <a:chExt cx="228600" cy="685800"/>
          </a:xfrm>
        </p:grpSpPr>
        <p:sp>
          <p:nvSpPr>
            <p:cNvPr id="2257" name="Freeform 1216">
              <a:extLst>
                <a:ext uri="{FF2B5EF4-FFF2-40B4-BE49-F238E27FC236}">
                  <a16:creationId xmlns:a16="http://schemas.microsoft.com/office/drawing/2014/main" xmlns="" id="{A8E4F81B-1145-431A-807F-A85F24C3738A}"/>
                </a:ext>
              </a:extLst>
            </p:cNvPr>
            <p:cNvSpPr/>
            <p:nvPr/>
          </p:nvSpPr>
          <p:spPr>
            <a:xfrm>
              <a:off x="7468674" y="1599687"/>
              <a:ext cx="57955"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8" name="Freeform 1217">
              <a:extLst>
                <a:ext uri="{FF2B5EF4-FFF2-40B4-BE49-F238E27FC236}">
                  <a16:creationId xmlns:a16="http://schemas.microsoft.com/office/drawing/2014/main" xmlns="" id="{31A2C6A9-689A-493F-B50D-0BF85707EDDF}"/>
                </a:ext>
              </a:extLst>
            </p:cNvPr>
            <p:cNvSpPr/>
            <p:nvPr/>
          </p:nvSpPr>
          <p:spPr>
            <a:xfrm>
              <a:off x="7545947" y="1599687"/>
              <a:ext cx="54734" cy="533913"/>
            </a:xfrm>
            <a:custGeom>
              <a:avLst/>
              <a:gdLst>
                <a:gd name="connsiteX0" fmla="*/ 0 w 111919"/>
                <a:gd name="connsiteY0" fmla="*/ 0 h 688769"/>
                <a:gd name="connsiteX1" fmla="*/ 11875 w 111919"/>
                <a:gd name="connsiteY1" fmla="*/ 59376 h 688769"/>
                <a:gd name="connsiteX2" fmla="*/ 95002 w 111919"/>
                <a:gd name="connsiteY2" fmla="*/ 154379 h 688769"/>
                <a:gd name="connsiteX3" fmla="*/ 95002 w 111919"/>
                <a:gd name="connsiteY3" fmla="*/ 285007 h 688769"/>
                <a:gd name="connsiteX4" fmla="*/ 59376 w 111919"/>
                <a:gd name="connsiteY4" fmla="*/ 296883 h 688769"/>
                <a:gd name="connsiteX5" fmla="*/ 35626 w 111919"/>
                <a:gd name="connsiteY5" fmla="*/ 439387 h 688769"/>
                <a:gd name="connsiteX6" fmla="*/ 106878 w 111919"/>
                <a:gd name="connsiteY6" fmla="*/ 510639 h 688769"/>
                <a:gd name="connsiteX7" fmla="*/ 95002 w 111919"/>
                <a:gd name="connsiteY7" fmla="*/ 617517 h 688769"/>
                <a:gd name="connsiteX8" fmla="*/ 47501 w 111919"/>
                <a:gd name="connsiteY8" fmla="*/ 629392 h 688769"/>
                <a:gd name="connsiteX9" fmla="*/ 23750 w 111919"/>
                <a:gd name="connsiteY9" fmla="*/ 665018 h 688769"/>
                <a:gd name="connsiteX10" fmla="*/ 0 w 111919"/>
                <a:gd name="connsiteY10" fmla="*/ 688769 h 688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919" h="688769">
                  <a:moveTo>
                    <a:pt x="0" y="0"/>
                  </a:moveTo>
                  <a:cubicBezTo>
                    <a:pt x="3958" y="19792"/>
                    <a:pt x="3523" y="41001"/>
                    <a:pt x="11875" y="59376"/>
                  </a:cubicBezTo>
                  <a:cubicBezTo>
                    <a:pt x="41993" y="125637"/>
                    <a:pt x="48275" y="123227"/>
                    <a:pt x="95002" y="154379"/>
                  </a:cubicBezTo>
                  <a:cubicBezTo>
                    <a:pt x="111202" y="202976"/>
                    <a:pt x="123138" y="221702"/>
                    <a:pt x="95002" y="285007"/>
                  </a:cubicBezTo>
                  <a:cubicBezTo>
                    <a:pt x="89918" y="296446"/>
                    <a:pt x="71251" y="292924"/>
                    <a:pt x="59376" y="296883"/>
                  </a:cubicBezTo>
                  <a:cubicBezTo>
                    <a:pt x="12439" y="343820"/>
                    <a:pt x="-8061" y="345773"/>
                    <a:pt x="35626" y="439387"/>
                  </a:cubicBezTo>
                  <a:cubicBezTo>
                    <a:pt x="49830" y="469824"/>
                    <a:pt x="106878" y="510639"/>
                    <a:pt x="106878" y="510639"/>
                  </a:cubicBezTo>
                  <a:cubicBezTo>
                    <a:pt x="102919" y="546265"/>
                    <a:pt x="111033" y="585456"/>
                    <a:pt x="95002" y="617517"/>
                  </a:cubicBezTo>
                  <a:cubicBezTo>
                    <a:pt x="87703" y="632115"/>
                    <a:pt x="61081" y="620339"/>
                    <a:pt x="47501" y="629392"/>
                  </a:cubicBezTo>
                  <a:cubicBezTo>
                    <a:pt x="35626" y="637309"/>
                    <a:pt x="32666" y="653873"/>
                    <a:pt x="23750" y="665018"/>
                  </a:cubicBezTo>
                  <a:cubicBezTo>
                    <a:pt x="16756" y="673761"/>
                    <a:pt x="7917" y="680852"/>
                    <a:pt x="0" y="688769"/>
                  </a:cubicBezTo>
                </a:path>
              </a:pathLst>
            </a:custGeom>
            <a:noFill/>
            <a:ln>
              <a:solidFill>
                <a:srgbClr val="99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2259" name="Oval 2258">
              <a:extLst>
                <a:ext uri="{FF2B5EF4-FFF2-40B4-BE49-F238E27FC236}">
                  <a16:creationId xmlns:a16="http://schemas.microsoft.com/office/drawing/2014/main" xmlns="" id="{875B6ED2-5025-4775-9CA7-949A6DFC4F18}"/>
                </a:ext>
              </a:extLst>
            </p:cNvPr>
            <p:cNvSpPr/>
            <p:nvPr/>
          </p:nvSpPr>
          <p:spPr>
            <a:xfrm>
              <a:off x="7391400" y="1447800"/>
              <a:ext cx="228600" cy="230135"/>
            </a:xfrm>
            <a:prstGeom prst="ellipse">
              <a:avLst/>
            </a:prstGeom>
            <a:gradFill>
              <a:gsLst>
                <a:gs pos="0">
                  <a:srgbClr val="990000"/>
                </a:gs>
                <a:gs pos="81000">
                  <a:srgbClr val="D49E6C"/>
                </a:gs>
                <a:gs pos="100000">
                  <a:srgbClr val="A65528"/>
                </a:gs>
                <a:gs pos="100000">
                  <a:srgbClr val="66301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grpSp>
      <p:sp>
        <p:nvSpPr>
          <p:cNvPr id="2260" name="Rectangle 2259"/>
          <p:cNvSpPr>
            <a:spLocks noChangeArrowheads="1"/>
          </p:cNvSpPr>
          <p:nvPr/>
        </p:nvSpPr>
        <p:spPr bwMode="auto">
          <a:xfrm>
            <a:off x="0" y="6727195"/>
            <a:ext cx="3106738" cy="2616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1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662"/>
                                        </p:tgtEl>
                                        <p:attrNameLst>
                                          <p:attrName>style.visibility</p:attrName>
                                        </p:attrNameLst>
                                      </p:cBhvr>
                                      <p:to>
                                        <p:strVal val="visible"/>
                                      </p:to>
                                    </p:set>
                                    <p:animEffect transition="in" filter="fade">
                                      <p:cBhvr>
                                        <p:cTn id="7" dur="1000"/>
                                        <p:tgtEl>
                                          <p:spTgt spid="1662"/>
                                        </p:tgtEl>
                                      </p:cBhvr>
                                    </p:animEffect>
                                  </p:childTnLst>
                                </p:cTn>
                              </p:par>
                            </p:childTnLst>
                          </p:cTn>
                        </p:par>
                        <p:par>
                          <p:cTn id="8" fill="hold" nodeType="afterGroup">
                            <p:stCondLst>
                              <p:cond delay="1000"/>
                            </p:stCondLst>
                            <p:childTnLst>
                              <p:par>
                                <p:cTn id="9" presetID="10"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childTnLst>
                                </p:cTn>
                              </p:par>
                            </p:childTnLst>
                          </p:cTn>
                        </p:par>
                        <p:par>
                          <p:cTn id="12" fill="hold" nodeType="afterGroup">
                            <p:stCondLst>
                              <p:cond delay="2000"/>
                            </p:stCondLst>
                            <p:childTnLst>
                              <p:par>
                                <p:cTn id="13" presetID="10" presetClass="entr" presetSubtype="0" fill="hold" grpId="0" nodeType="afterEffect">
                                  <p:stCondLst>
                                    <p:cond delay="0"/>
                                  </p:stCondLst>
                                  <p:childTnLst>
                                    <p:set>
                                      <p:cBhvr>
                                        <p:cTn id="14" dur="1" fill="hold">
                                          <p:stCondLst>
                                            <p:cond delay="0"/>
                                          </p:stCondLst>
                                        </p:cTn>
                                        <p:tgtEl>
                                          <p:spTgt spid="1638"/>
                                        </p:tgtEl>
                                        <p:attrNameLst>
                                          <p:attrName>style.visibility</p:attrName>
                                        </p:attrNameLst>
                                      </p:cBhvr>
                                      <p:to>
                                        <p:strVal val="visible"/>
                                      </p:to>
                                    </p:set>
                                    <p:animEffect transition="in" filter="fade">
                                      <p:cBhvr>
                                        <p:cTn id="15" dur="1000"/>
                                        <p:tgtEl>
                                          <p:spTgt spid="1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Rectangle 3">
            <a:extLst>
              <a:ext uri="{FF2B5EF4-FFF2-40B4-BE49-F238E27FC236}">
                <a16:creationId xmlns:a16="http://schemas.microsoft.com/office/drawing/2014/main" xmlns="" id="{0AB86BF5-914E-4173-9A7E-F46368083392}"/>
              </a:ext>
            </a:extLst>
          </p:cNvPr>
          <p:cNvSpPr>
            <a:spLocks noGrp="1" noChangeArrowheads="1"/>
          </p:cNvSpPr>
          <p:nvPr>
            <p:ph type="body" idx="1"/>
          </p:nvPr>
        </p:nvSpPr>
        <p:spPr>
          <a:xfrm>
            <a:off x="226603" y="160972"/>
            <a:ext cx="11809453" cy="6536056"/>
          </a:xfrm>
        </p:spPr>
        <p:txBody>
          <a:bodyPr>
            <a:noAutofit/>
          </a:bodyPr>
          <a:lstStyle/>
          <a:p>
            <a:pPr>
              <a:lnSpc>
                <a:spcPct val="80000"/>
              </a:lnSpc>
              <a:buNone/>
              <a:tabLst>
                <a:tab pos="1376363" algn="l"/>
              </a:tabLst>
              <a:defRPr/>
            </a:pPr>
            <a:r>
              <a:rPr lang="en-US" sz="1800" dirty="0"/>
              <a:t>	 	</a:t>
            </a:r>
            <a:r>
              <a:rPr lang="en-US" sz="2600" b="1" dirty="0"/>
              <a:t>Classic Hodgkin Lymphoma		Nodular Lymphocyte Predominant HL</a:t>
            </a:r>
          </a:p>
          <a:p>
            <a:pPr marL="0" indent="0">
              <a:lnSpc>
                <a:spcPct val="80000"/>
              </a:lnSpc>
              <a:buClr>
                <a:schemeClr val="accent2">
                  <a:lumMod val="75000"/>
                </a:schemeClr>
              </a:buClr>
              <a:buNone/>
              <a:tabLst>
                <a:tab pos="1376363" algn="l"/>
              </a:tabLst>
              <a:defRPr/>
            </a:pPr>
            <a:endParaRPr lang="en-US" sz="900" b="1" dirty="0"/>
          </a:p>
          <a:p>
            <a:pPr marL="0" indent="0">
              <a:lnSpc>
                <a:spcPct val="80000"/>
              </a:lnSpc>
              <a:spcBef>
                <a:spcPts val="600"/>
              </a:spcBef>
              <a:buClr>
                <a:schemeClr val="accent2">
                  <a:lumMod val="75000"/>
                </a:schemeClr>
              </a:buClr>
              <a:buNone/>
              <a:tabLst>
                <a:tab pos="1376363" algn="l"/>
              </a:tabLst>
              <a:defRPr/>
            </a:pPr>
            <a:r>
              <a:rPr lang="en-US" sz="2000" b="1" dirty="0"/>
              <a:t>Malignant  	</a:t>
            </a:r>
            <a:r>
              <a:rPr lang="en-US" sz="2000" dirty="0"/>
              <a:t>Hodgkin Reed-Sternberg  (“Owl eyes”) 		LP cell (formerly L&amp;H) (“Popcorn”)</a:t>
            </a:r>
          </a:p>
          <a:p>
            <a:pPr marL="0" indent="0">
              <a:lnSpc>
                <a:spcPct val="80000"/>
              </a:lnSpc>
              <a:spcBef>
                <a:spcPts val="600"/>
              </a:spcBef>
              <a:buNone/>
              <a:tabLst>
                <a:tab pos="1376363" algn="l"/>
              </a:tabLst>
              <a:defRPr/>
            </a:pPr>
            <a:endParaRPr lang="en-US" sz="800" dirty="0"/>
          </a:p>
          <a:p>
            <a:pPr marL="0" indent="0">
              <a:lnSpc>
                <a:spcPct val="80000"/>
              </a:lnSpc>
              <a:spcBef>
                <a:spcPts val="0"/>
              </a:spcBef>
              <a:buClr>
                <a:schemeClr val="accent2">
                  <a:lumMod val="75000"/>
                </a:schemeClr>
              </a:buClr>
              <a:buNone/>
              <a:tabLst>
                <a:tab pos="1376363" algn="l"/>
              </a:tabLst>
              <a:defRPr/>
            </a:pPr>
            <a:r>
              <a:rPr lang="en-US" sz="2000" b="1" dirty="0"/>
              <a:t>Origin</a:t>
            </a:r>
            <a:r>
              <a:rPr lang="en-US" sz="2000" dirty="0"/>
              <a:t>	pre-apoptotic GC B cell			GC/post-GC B cell</a:t>
            </a:r>
          </a:p>
          <a:p>
            <a:pPr marL="0" indent="0">
              <a:lnSpc>
                <a:spcPct val="80000"/>
              </a:lnSpc>
              <a:spcBef>
                <a:spcPts val="0"/>
              </a:spcBef>
              <a:buNone/>
              <a:tabLst>
                <a:tab pos="1376363" algn="l"/>
              </a:tabLst>
              <a:defRPr/>
            </a:pPr>
            <a:r>
              <a:rPr lang="en-US" sz="2000" dirty="0"/>
              <a:t>	(Clonal Ig rearrangements, but 		Antigen selected, </a:t>
            </a:r>
            <a:r>
              <a:rPr lang="en-US" sz="2000" dirty="0" err="1"/>
              <a:t>IgV</a:t>
            </a:r>
            <a:r>
              <a:rPr lang="en-US" sz="2000" dirty="0"/>
              <a:t> genes intact</a:t>
            </a:r>
          </a:p>
          <a:p>
            <a:pPr marL="0" indent="0">
              <a:lnSpc>
                <a:spcPct val="80000"/>
              </a:lnSpc>
              <a:spcBef>
                <a:spcPts val="0"/>
              </a:spcBef>
              <a:buNone/>
              <a:tabLst>
                <a:tab pos="1376363" algn="l"/>
              </a:tabLst>
              <a:defRPr/>
            </a:pPr>
            <a:r>
              <a:rPr lang="en-US" sz="2000" dirty="0"/>
              <a:t>	mutated &amp; unable to code </a:t>
            </a:r>
            <a:r>
              <a:rPr lang="en-US" sz="2000" dirty="0" err="1"/>
              <a:t>IgV</a:t>
            </a:r>
            <a:r>
              <a:rPr lang="en-US" sz="2000" dirty="0"/>
              <a:t>)			(transition to memory B cell)</a:t>
            </a:r>
          </a:p>
          <a:p>
            <a:pPr marL="0" indent="0">
              <a:lnSpc>
                <a:spcPct val="80000"/>
              </a:lnSpc>
              <a:spcBef>
                <a:spcPts val="600"/>
              </a:spcBef>
              <a:buNone/>
              <a:tabLst>
                <a:tab pos="1376363" algn="l"/>
              </a:tabLst>
              <a:defRPr/>
            </a:pPr>
            <a:endParaRPr lang="en-US" sz="800" dirty="0"/>
          </a:p>
          <a:p>
            <a:pPr marL="0" indent="0">
              <a:lnSpc>
                <a:spcPct val="80000"/>
              </a:lnSpc>
              <a:spcBef>
                <a:spcPts val="0"/>
              </a:spcBef>
              <a:buClr>
                <a:schemeClr val="accent2">
                  <a:lumMod val="75000"/>
                </a:schemeClr>
              </a:buClr>
              <a:buNone/>
              <a:tabLst>
                <a:tab pos="1376363" algn="l"/>
              </a:tabLst>
              <a:defRPr/>
            </a:pPr>
            <a:r>
              <a:rPr lang="en-US" sz="2000" b="1" dirty="0"/>
              <a:t>Phenotype	CD15</a:t>
            </a:r>
            <a:r>
              <a:rPr lang="en-US" sz="2000" b="1" baseline="30000" dirty="0"/>
              <a:t>+</a:t>
            </a:r>
            <a:r>
              <a:rPr lang="en-US" sz="2000" b="1" dirty="0"/>
              <a:t>, CD30</a:t>
            </a:r>
            <a:r>
              <a:rPr lang="en-US" sz="2000" b="1" baseline="30000" dirty="0"/>
              <a:t>+</a:t>
            </a:r>
            <a:r>
              <a:rPr lang="en-US" sz="2000" b="1" dirty="0"/>
              <a:t>, </a:t>
            </a:r>
            <a:r>
              <a:rPr lang="en-US" sz="2000" dirty="0"/>
              <a:t>CD45</a:t>
            </a:r>
            <a:r>
              <a:rPr lang="en-US" sz="2000" b="1" baseline="30000" dirty="0"/>
              <a:t>-</a:t>
            </a:r>
            <a:r>
              <a:rPr lang="en-US" sz="2000" dirty="0"/>
              <a:t>				CD15</a:t>
            </a:r>
            <a:r>
              <a:rPr lang="en-US" sz="2000" b="1" baseline="30000" dirty="0"/>
              <a:t>-</a:t>
            </a:r>
            <a:r>
              <a:rPr lang="en-US" sz="2000" dirty="0"/>
              <a:t>, CD30</a:t>
            </a:r>
            <a:r>
              <a:rPr lang="en-US" sz="2000" b="1" baseline="30000" dirty="0"/>
              <a:t>-</a:t>
            </a:r>
            <a:r>
              <a:rPr lang="en-US" sz="2000" dirty="0"/>
              <a:t>, </a:t>
            </a:r>
            <a:r>
              <a:rPr lang="en-US" sz="2000" b="1" dirty="0"/>
              <a:t>CD45</a:t>
            </a:r>
            <a:r>
              <a:rPr lang="en-US" sz="2000" b="1" baseline="30000" dirty="0"/>
              <a:t>+</a:t>
            </a:r>
            <a:r>
              <a:rPr lang="en-US" sz="2000" dirty="0">
                <a:solidFill>
                  <a:prstClr val="black"/>
                </a:solidFill>
              </a:rPr>
              <a:t>, CD20</a:t>
            </a:r>
            <a:r>
              <a:rPr lang="en-US" baseline="30000" dirty="0"/>
              <a:t>+</a:t>
            </a:r>
          </a:p>
          <a:p>
            <a:pPr marL="0" indent="0">
              <a:lnSpc>
                <a:spcPct val="80000"/>
              </a:lnSpc>
              <a:spcBef>
                <a:spcPts val="0"/>
              </a:spcBef>
              <a:buNone/>
              <a:tabLst>
                <a:tab pos="1376363" algn="l"/>
              </a:tabLst>
              <a:defRPr/>
            </a:pPr>
            <a:r>
              <a:rPr lang="en-US" sz="2000" dirty="0"/>
              <a:t>	B cell markers downregulated 			+ for CD19, 20, 79a, J chain, PAX5</a:t>
            </a:r>
          </a:p>
          <a:p>
            <a:pPr marL="0" indent="0">
              <a:lnSpc>
                <a:spcPct val="80000"/>
              </a:lnSpc>
              <a:spcBef>
                <a:spcPts val="600"/>
              </a:spcBef>
              <a:buNone/>
              <a:tabLst>
                <a:tab pos="1376363" algn="l"/>
              </a:tabLst>
              <a:defRPr/>
            </a:pPr>
            <a:endParaRPr lang="en-US" sz="1000" dirty="0"/>
          </a:p>
          <a:p>
            <a:pPr marL="0" indent="0">
              <a:lnSpc>
                <a:spcPct val="80000"/>
              </a:lnSpc>
              <a:spcBef>
                <a:spcPts val="0"/>
              </a:spcBef>
              <a:buClr>
                <a:schemeClr val="accent2">
                  <a:lumMod val="75000"/>
                </a:schemeClr>
              </a:buClr>
              <a:buNone/>
              <a:tabLst>
                <a:tab pos="1376363" algn="l"/>
              </a:tabLst>
              <a:defRPr/>
            </a:pPr>
            <a:r>
              <a:rPr lang="en-US" sz="2000" b="1" dirty="0"/>
              <a:t>Pathways</a:t>
            </a:r>
            <a:r>
              <a:rPr lang="en-US" sz="2000" dirty="0"/>
              <a:t>	</a:t>
            </a:r>
            <a:r>
              <a:rPr lang="en-US" sz="2000" dirty="0">
                <a:solidFill>
                  <a:prstClr val="black"/>
                </a:solidFill>
              </a:rPr>
              <a:t>NF</a:t>
            </a:r>
            <a:r>
              <a:rPr lang="en-US" sz="2000" i="1" dirty="0">
                <a:solidFill>
                  <a:prstClr val="black"/>
                </a:solidFill>
                <a:latin typeface="Symbol" panose="05050102010706020507" pitchFamily="18" charset="2"/>
              </a:rPr>
              <a:t>k</a:t>
            </a:r>
            <a:r>
              <a:rPr lang="en-US" sz="2000" dirty="0">
                <a:solidFill>
                  <a:prstClr val="black"/>
                </a:solidFill>
              </a:rPr>
              <a:t>B </a:t>
            </a:r>
            <a:r>
              <a:rPr lang="en-US" sz="2000" dirty="0">
                <a:solidFill>
                  <a:prstClr val="black"/>
                </a:solidFill>
                <a:sym typeface="Symbol"/>
              </a:rPr>
              <a:t></a:t>
            </a:r>
            <a:r>
              <a:rPr lang="en-US" sz="2000" dirty="0">
                <a:solidFill>
                  <a:prstClr val="black"/>
                </a:solidFill>
              </a:rPr>
              <a:t>BCL-2, IL-10, </a:t>
            </a:r>
            <a:r>
              <a:rPr lang="en-US" sz="2000" dirty="0" err="1">
                <a:solidFill>
                  <a:prstClr val="black"/>
                </a:solidFill>
              </a:rPr>
              <a:t>TGF</a:t>
            </a:r>
            <a:r>
              <a:rPr lang="en-US" sz="2000" dirty="0" err="1">
                <a:solidFill>
                  <a:prstClr val="black"/>
                </a:solidFill>
                <a:latin typeface="Symbol" panose="05050102010706020507" pitchFamily="18" charset="2"/>
              </a:rPr>
              <a:t>b</a:t>
            </a:r>
            <a:r>
              <a:rPr lang="en-US" sz="2000" dirty="0">
                <a:solidFill>
                  <a:prstClr val="black"/>
                </a:solidFill>
                <a:latin typeface="Symbol" panose="05050102010706020507" pitchFamily="18" charset="2"/>
              </a:rPr>
              <a:t> </a:t>
            </a:r>
            <a:r>
              <a:rPr lang="en-US" sz="2000" dirty="0">
                <a:sym typeface="Symbol" pitchFamily="18" charset="2"/>
              </a:rPr>
              <a:t>(anti-apoptotic)</a:t>
            </a:r>
            <a:r>
              <a:rPr lang="en-US" sz="2000" dirty="0">
                <a:solidFill>
                  <a:prstClr val="black"/>
                </a:solidFill>
                <a:latin typeface="Symbol" panose="05050102010706020507" pitchFamily="18" charset="2"/>
              </a:rPr>
              <a:t>	</a:t>
            </a:r>
            <a:r>
              <a:rPr lang="en-US" sz="2000" dirty="0"/>
              <a:t>t(3q27) </a:t>
            </a:r>
            <a:r>
              <a:rPr lang="en-US" sz="2000" dirty="0">
                <a:sym typeface="Symbol"/>
              </a:rPr>
              <a:t></a:t>
            </a:r>
            <a:r>
              <a:rPr lang="en-US" sz="2000" dirty="0"/>
              <a:t> BCL-6 mutation in ~50% </a:t>
            </a:r>
          </a:p>
          <a:p>
            <a:pPr marL="0" indent="0">
              <a:lnSpc>
                <a:spcPct val="80000"/>
              </a:lnSpc>
              <a:spcBef>
                <a:spcPts val="0"/>
              </a:spcBef>
              <a:buNone/>
              <a:tabLst>
                <a:tab pos="1376363" algn="l"/>
              </a:tabLst>
              <a:defRPr/>
            </a:pPr>
            <a:r>
              <a:rPr lang="en-US" sz="2000" dirty="0">
                <a:sym typeface="Symbol" pitchFamily="18" charset="2"/>
              </a:rPr>
              <a:t>				  </a:t>
            </a:r>
            <a:r>
              <a:rPr lang="en-US" sz="2000" dirty="0"/>
              <a:t>			may downregulate P53 which senses DNA damage</a:t>
            </a:r>
          </a:p>
          <a:p>
            <a:pPr>
              <a:lnSpc>
                <a:spcPct val="80000"/>
              </a:lnSpc>
              <a:spcBef>
                <a:spcPts val="600"/>
              </a:spcBef>
              <a:buNone/>
              <a:tabLst>
                <a:tab pos="1376363" algn="l"/>
              </a:tabLst>
              <a:defRPr/>
            </a:pPr>
            <a:r>
              <a:rPr lang="en-US" sz="2000" dirty="0"/>
              <a:t>	EBV+ 	LMP1 - like activated TNFR superfamily</a:t>
            </a:r>
          </a:p>
          <a:p>
            <a:pPr>
              <a:lnSpc>
                <a:spcPct val="80000"/>
              </a:lnSpc>
              <a:spcBef>
                <a:spcPts val="600"/>
              </a:spcBef>
              <a:buNone/>
              <a:tabLst>
                <a:tab pos="1376363" algn="l"/>
              </a:tabLst>
              <a:defRPr/>
            </a:pPr>
            <a:endParaRPr lang="en-US" sz="800" dirty="0"/>
          </a:p>
          <a:p>
            <a:pPr>
              <a:lnSpc>
                <a:spcPct val="100000"/>
              </a:lnSpc>
              <a:spcBef>
                <a:spcPts val="0"/>
              </a:spcBef>
              <a:buNone/>
              <a:tabLst>
                <a:tab pos="1376363" algn="l"/>
              </a:tabLst>
              <a:defRPr/>
            </a:pPr>
            <a:r>
              <a:rPr lang="en-US" sz="2000" dirty="0"/>
              <a:t>	EBV-	Mutated </a:t>
            </a:r>
            <a:r>
              <a:rPr lang="en-US" sz="2000" dirty="0" err="1">
                <a:latin typeface="Times New Roman" panose="02020603050405020304" pitchFamily="18" charset="0"/>
                <a:cs typeface="Times New Roman" panose="02020603050405020304" pitchFamily="18" charset="0"/>
              </a:rPr>
              <a:t>I</a:t>
            </a:r>
            <a:r>
              <a:rPr lang="en-US" sz="2000" i="1" dirty="0" err="1">
                <a:latin typeface="Symbol" panose="05050102010706020507" pitchFamily="18" charset="2"/>
              </a:rPr>
              <a:t>k</a:t>
            </a:r>
            <a:r>
              <a:rPr lang="en-US" sz="2000" dirty="0" err="1"/>
              <a:t>B</a:t>
            </a:r>
            <a:r>
              <a:rPr lang="en-US" sz="2000" dirty="0"/>
              <a:t> (</a:t>
            </a:r>
            <a:r>
              <a:rPr lang="en-US" sz="2000" dirty="0">
                <a:solidFill>
                  <a:prstClr val="black"/>
                </a:solidFill>
              </a:rPr>
              <a:t>negative regulator of </a:t>
            </a:r>
            <a:r>
              <a:rPr lang="en-US" sz="2000" dirty="0" err="1">
                <a:solidFill>
                  <a:prstClr val="black"/>
                </a:solidFill>
              </a:rPr>
              <a:t>NF</a:t>
            </a:r>
            <a:r>
              <a:rPr lang="en-US" sz="2000" i="1" dirty="0" err="1">
                <a:solidFill>
                  <a:prstClr val="black"/>
                </a:solidFill>
                <a:latin typeface="Symbol" panose="05050102010706020507" pitchFamily="18" charset="2"/>
              </a:rPr>
              <a:t>k</a:t>
            </a:r>
            <a:r>
              <a:rPr lang="en-US" sz="2000" dirty="0" err="1">
                <a:solidFill>
                  <a:prstClr val="black"/>
                </a:solidFill>
              </a:rPr>
              <a:t>B</a:t>
            </a:r>
            <a:r>
              <a:rPr lang="en-US" sz="2000" dirty="0">
                <a:solidFill>
                  <a:prstClr val="black"/>
                </a:solidFill>
              </a:rPr>
              <a:t>)</a:t>
            </a:r>
          </a:p>
          <a:p>
            <a:pPr>
              <a:lnSpc>
                <a:spcPct val="120000"/>
              </a:lnSpc>
              <a:spcBef>
                <a:spcPts val="600"/>
              </a:spcBef>
              <a:buNone/>
              <a:tabLst>
                <a:tab pos="1376363" algn="l"/>
              </a:tabLst>
              <a:defRPr/>
            </a:pPr>
            <a:endParaRPr lang="en-US" sz="800" dirty="0">
              <a:solidFill>
                <a:prstClr val="black"/>
              </a:solidFill>
            </a:endParaRPr>
          </a:p>
          <a:p>
            <a:pPr>
              <a:lnSpc>
                <a:spcPct val="100000"/>
              </a:lnSpc>
              <a:spcBef>
                <a:spcPts val="0"/>
              </a:spcBef>
              <a:buNone/>
              <a:tabLst>
                <a:tab pos="1376363" algn="l"/>
              </a:tabLst>
              <a:defRPr/>
            </a:pPr>
            <a:r>
              <a:rPr lang="en-US" sz="2000" dirty="0">
                <a:solidFill>
                  <a:prstClr val="black"/>
                </a:solidFill>
              </a:rPr>
              <a:t> 	all </a:t>
            </a:r>
            <a:r>
              <a:rPr lang="en-US" sz="2000" dirty="0" err="1">
                <a:solidFill>
                  <a:prstClr val="black"/>
                </a:solidFill>
              </a:rPr>
              <a:t>cHL</a:t>
            </a:r>
            <a:r>
              <a:rPr lang="en-US" sz="2000" dirty="0">
                <a:solidFill>
                  <a:prstClr val="black"/>
                </a:solidFill>
              </a:rPr>
              <a:t>	CD30 (TNFR superfamily) </a:t>
            </a:r>
            <a:r>
              <a:rPr lang="en-US" sz="2000" dirty="0">
                <a:solidFill>
                  <a:prstClr val="black"/>
                </a:solidFill>
                <a:sym typeface="Symbol"/>
              </a:rPr>
              <a:t> </a:t>
            </a:r>
            <a:r>
              <a:rPr lang="en-US" sz="2000" dirty="0" err="1">
                <a:solidFill>
                  <a:prstClr val="black"/>
                </a:solidFill>
              </a:rPr>
              <a:t>NF</a:t>
            </a:r>
            <a:r>
              <a:rPr lang="en-US" sz="2000" i="1" dirty="0" err="1">
                <a:solidFill>
                  <a:prstClr val="black"/>
                </a:solidFill>
                <a:latin typeface="Symbol" panose="05050102010706020507" pitchFamily="18" charset="2"/>
              </a:rPr>
              <a:t>k</a:t>
            </a:r>
            <a:r>
              <a:rPr lang="en-US" sz="2000" dirty="0" err="1">
                <a:solidFill>
                  <a:prstClr val="black"/>
                </a:solidFill>
              </a:rPr>
              <a:t>B</a:t>
            </a:r>
            <a:r>
              <a:rPr lang="en-US" sz="2000" dirty="0">
                <a:solidFill>
                  <a:prstClr val="black"/>
                </a:solidFill>
              </a:rPr>
              <a:t> &amp; AP-1</a:t>
            </a:r>
          </a:p>
          <a:p>
            <a:pPr>
              <a:lnSpc>
                <a:spcPct val="100000"/>
              </a:lnSpc>
              <a:spcBef>
                <a:spcPts val="0"/>
              </a:spcBef>
              <a:buNone/>
              <a:tabLst>
                <a:tab pos="1376363" algn="l"/>
              </a:tabLst>
              <a:defRPr/>
            </a:pPr>
            <a:r>
              <a:rPr lang="en-US" sz="2000" dirty="0">
                <a:solidFill>
                  <a:prstClr val="black"/>
                </a:solidFill>
              </a:rPr>
              <a:t>		 </a:t>
            </a:r>
            <a:r>
              <a:rPr lang="en-US" sz="2000" dirty="0">
                <a:solidFill>
                  <a:prstClr val="black"/>
                </a:solidFill>
                <a:sym typeface="Symbol"/>
              </a:rPr>
              <a:t></a:t>
            </a:r>
            <a:r>
              <a:rPr lang="en-US" sz="2000" dirty="0">
                <a:solidFill>
                  <a:prstClr val="black"/>
                </a:solidFill>
              </a:rPr>
              <a:t>CD30 associated with </a:t>
            </a:r>
            <a:r>
              <a:rPr lang="en-US" sz="2000" dirty="0">
                <a:solidFill>
                  <a:prstClr val="black"/>
                </a:solidFill>
                <a:sym typeface="Symbol"/>
              </a:rPr>
              <a:t></a:t>
            </a:r>
            <a:r>
              <a:rPr lang="en-US" sz="2000" dirty="0">
                <a:solidFill>
                  <a:prstClr val="black"/>
                </a:solidFill>
              </a:rPr>
              <a:t>stage and B symptoms</a:t>
            </a:r>
          </a:p>
          <a:p>
            <a:pPr>
              <a:lnSpc>
                <a:spcPct val="100000"/>
              </a:lnSpc>
              <a:spcBef>
                <a:spcPts val="0"/>
              </a:spcBef>
              <a:buNone/>
              <a:tabLst>
                <a:tab pos="1376363" algn="l"/>
              </a:tabLst>
              <a:defRPr/>
            </a:pPr>
            <a:endParaRPr lang="en-US" sz="800" dirty="0">
              <a:solidFill>
                <a:prstClr val="black"/>
              </a:solidFill>
            </a:endParaRPr>
          </a:p>
          <a:p>
            <a:pPr>
              <a:lnSpc>
                <a:spcPct val="100000"/>
              </a:lnSpc>
              <a:spcBef>
                <a:spcPts val="0"/>
              </a:spcBef>
              <a:buNone/>
              <a:tabLst>
                <a:tab pos="1376363" algn="l"/>
              </a:tabLst>
              <a:defRPr/>
            </a:pPr>
            <a:r>
              <a:rPr lang="en-US" sz="2000" dirty="0">
                <a:solidFill>
                  <a:prstClr val="black"/>
                </a:solidFill>
              </a:rPr>
              <a:t>	all </a:t>
            </a:r>
            <a:r>
              <a:rPr lang="en-US" sz="2000" dirty="0" err="1">
                <a:solidFill>
                  <a:prstClr val="black"/>
                </a:solidFill>
              </a:rPr>
              <a:t>cHL</a:t>
            </a:r>
            <a:r>
              <a:rPr lang="en-US" sz="2000" dirty="0">
                <a:solidFill>
                  <a:prstClr val="black"/>
                </a:solidFill>
              </a:rPr>
              <a:t> </a:t>
            </a:r>
            <a:r>
              <a:rPr lang="en-US" sz="1100" dirty="0">
                <a:solidFill>
                  <a:prstClr val="black"/>
                </a:solidFill>
              </a:rPr>
              <a:t>	</a:t>
            </a:r>
            <a:r>
              <a:rPr lang="en-US" sz="2000" dirty="0">
                <a:solidFill>
                  <a:prstClr val="black"/>
                </a:solidFill>
              </a:rPr>
              <a:t> cytokines </a:t>
            </a:r>
            <a:r>
              <a:rPr lang="en-US" sz="2000" dirty="0">
                <a:solidFill>
                  <a:prstClr val="black"/>
                </a:solidFill>
                <a:sym typeface="Symbol"/>
              </a:rPr>
              <a:t> </a:t>
            </a:r>
            <a:r>
              <a:rPr lang="en-US" sz="2000" dirty="0">
                <a:solidFill>
                  <a:prstClr val="black"/>
                </a:solidFill>
              </a:rPr>
              <a:t>JAK/STAT path </a:t>
            </a:r>
            <a:r>
              <a:rPr lang="en-US" sz="2000" dirty="0">
                <a:solidFill>
                  <a:prstClr val="black"/>
                </a:solidFill>
                <a:sym typeface="Symbol"/>
              </a:rPr>
              <a:t>  PD-L1, PD-L2</a:t>
            </a:r>
            <a:endParaRPr lang="en-US" sz="2000" dirty="0">
              <a:solidFill>
                <a:prstClr val="black"/>
              </a:solidFill>
            </a:endParaRPr>
          </a:p>
          <a:p>
            <a:pPr>
              <a:lnSpc>
                <a:spcPct val="100000"/>
              </a:lnSpc>
              <a:spcBef>
                <a:spcPts val="0"/>
              </a:spcBef>
              <a:buNone/>
              <a:tabLst>
                <a:tab pos="1376363" algn="l"/>
              </a:tabLst>
              <a:defRPr/>
            </a:pPr>
            <a:endParaRPr lang="en-US" sz="1100" dirty="0">
              <a:solidFill>
                <a:prstClr val="black"/>
              </a:solidFill>
            </a:endParaRPr>
          </a:p>
          <a:p>
            <a:pPr>
              <a:lnSpc>
                <a:spcPct val="120000"/>
              </a:lnSpc>
              <a:spcBef>
                <a:spcPts val="0"/>
              </a:spcBef>
              <a:buNone/>
              <a:tabLst>
                <a:tab pos="1376363" algn="l"/>
              </a:tabLst>
              <a:defRPr/>
            </a:pPr>
            <a:r>
              <a:rPr lang="en-US" sz="2000" b="1" dirty="0">
                <a:cs typeface="Arial" charset="0"/>
                <a:sym typeface="Symbol"/>
              </a:rPr>
              <a:t>Microenvironment</a:t>
            </a:r>
            <a:r>
              <a:rPr lang="en-US" sz="2000" dirty="0">
                <a:cs typeface="Arial" charset="0"/>
                <a:sym typeface="Symbol"/>
              </a:rPr>
              <a:t>:   suppressive cytokines, MØ &amp; </a:t>
            </a:r>
            <a:r>
              <a:rPr lang="en-US" sz="2000" dirty="0" err="1">
                <a:cs typeface="Arial" charset="0"/>
                <a:sym typeface="Symbol"/>
              </a:rPr>
              <a:t>Treg</a:t>
            </a:r>
            <a:r>
              <a:rPr lang="en-US" sz="2000" dirty="0">
                <a:cs typeface="Arial" charset="0"/>
                <a:sym typeface="Symbol"/>
              </a:rPr>
              <a:t>, </a:t>
            </a:r>
          </a:p>
          <a:p>
            <a:pPr>
              <a:lnSpc>
                <a:spcPct val="120000"/>
              </a:lnSpc>
              <a:spcBef>
                <a:spcPts val="0"/>
              </a:spcBef>
              <a:buNone/>
              <a:tabLst>
                <a:tab pos="1376363" algn="l"/>
              </a:tabLst>
              <a:defRPr/>
            </a:pPr>
            <a:r>
              <a:rPr lang="en-US" sz="2000" dirty="0">
                <a:cs typeface="Arial" charset="0"/>
                <a:sym typeface="Symbol"/>
              </a:rPr>
              <a:t>			      low / absent MHC I expression</a:t>
            </a:r>
            <a:endParaRPr lang="en-US" sz="2000" dirty="0">
              <a:cs typeface="Arial" charset="0"/>
            </a:endParaRPr>
          </a:p>
          <a:p>
            <a:pPr>
              <a:lnSpc>
                <a:spcPct val="120000"/>
              </a:lnSpc>
              <a:spcBef>
                <a:spcPts val="0"/>
              </a:spcBef>
              <a:buNone/>
              <a:tabLst>
                <a:tab pos="1376363" algn="l"/>
              </a:tabLst>
              <a:defRPr/>
            </a:pPr>
            <a:r>
              <a:rPr lang="en-US" sz="2000" dirty="0">
                <a:cs typeface="Arial" charset="0"/>
              </a:rPr>
              <a:t>			      </a:t>
            </a:r>
            <a:r>
              <a:rPr lang="en-US" sz="2000" dirty="0">
                <a:cs typeface="Arial" charset="0"/>
                <a:sym typeface="Symbol"/>
              </a:rPr>
              <a:t>PD-L1, PD-L2 from </a:t>
            </a:r>
            <a:r>
              <a:rPr lang="en-US" sz="2000" dirty="0">
                <a:cs typeface="Arial" charset="0"/>
              </a:rPr>
              <a:t>9p24.1 alterations </a:t>
            </a:r>
            <a:endParaRPr lang="en-US" sz="2000" dirty="0">
              <a:cs typeface="Arial" charset="0"/>
              <a:sym typeface="Symbol"/>
            </a:endParaRPr>
          </a:p>
          <a:p>
            <a:pPr>
              <a:lnSpc>
                <a:spcPct val="120000"/>
              </a:lnSpc>
              <a:spcBef>
                <a:spcPts val="0"/>
              </a:spcBef>
              <a:buNone/>
              <a:tabLst>
                <a:tab pos="1376363" algn="l"/>
              </a:tabLst>
              <a:defRPr/>
            </a:pPr>
            <a:r>
              <a:rPr lang="en-US" sz="2000" dirty="0">
                <a:cs typeface="Arial" charset="0"/>
                <a:sym typeface="Symbol"/>
              </a:rPr>
              <a:t>		</a:t>
            </a:r>
            <a:endParaRPr dirty="0"/>
          </a:p>
        </p:txBody>
      </p:sp>
      <p:sp>
        <p:nvSpPr>
          <p:cNvPr id="63492" name="Line 6">
            <a:extLst>
              <a:ext uri="{FF2B5EF4-FFF2-40B4-BE49-F238E27FC236}">
                <a16:creationId xmlns:a16="http://schemas.microsoft.com/office/drawing/2014/main" xmlns="" id="{A7D90EFF-AA81-40ED-AF32-3D5A9CB938C1}"/>
              </a:ext>
            </a:extLst>
          </p:cNvPr>
          <p:cNvSpPr>
            <a:spLocks noChangeShapeType="1"/>
          </p:cNvSpPr>
          <p:nvPr/>
        </p:nvSpPr>
        <p:spPr bwMode="auto">
          <a:xfrm>
            <a:off x="1750603" y="669925"/>
            <a:ext cx="35433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493" name="Line 6">
            <a:extLst>
              <a:ext uri="{FF2B5EF4-FFF2-40B4-BE49-F238E27FC236}">
                <a16:creationId xmlns:a16="http://schemas.microsoft.com/office/drawing/2014/main" xmlns="" id="{31B1E98E-FF1D-4BE4-AF41-B853E9EE83F5}"/>
              </a:ext>
            </a:extLst>
          </p:cNvPr>
          <p:cNvSpPr>
            <a:spLocks noChangeShapeType="1"/>
          </p:cNvSpPr>
          <p:nvPr/>
        </p:nvSpPr>
        <p:spPr bwMode="auto">
          <a:xfrm flipV="1">
            <a:off x="6735497" y="669920"/>
            <a:ext cx="5144136" cy="3"/>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 name="Rectangle 1">
            <a:extLst>
              <a:ext uri="{FF2B5EF4-FFF2-40B4-BE49-F238E27FC236}">
                <a16:creationId xmlns:a16="http://schemas.microsoft.com/office/drawing/2014/main" xmlns="" id="{E94C68CA-A312-4641-9BD1-1AEC1D0BA8AC}"/>
              </a:ext>
            </a:extLst>
          </p:cNvPr>
          <p:cNvSpPr/>
          <p:nvPr/>
        </p:nvSpPr>
        <p:spPr>
          <a:xfrm>
            <a:off x="7030732" y="4114798"/>
            <a:ext cx="4871720" cy="1015663"/>
          </a:xfrm>
          <a:prstGeom prst="rect">
            <a:avLst/>
          </a:prstGeom>
          <a:solidFill>
            <a:schemeClr val="bg1"/>
          </a:solidFill>
          <a:ln w="25400">
            <a:solidFill>
              <a:srgbClr val="990000"/>
            </a:solidFill>
          </a:ln>
        </p:spPr>
        <p:txBody>
          <a:bodyPr wrap="square">
            <a:spAutoFit/>
          </a:bodyPr>
          <a:lstStyle/>
          <a:p>
            <a:pPr algn="ctr" eaLnBrk="1" hangingPunct="1">
              <a:buClr>
                <a:schemeClr val="accent2">
                  <a:lumMod val="75000"/>
                </a:schemeClr>
              </a:buClr>
              <a:defRPr/>
            </a:pPr>
            <a:r>
              <a:rPr lang="en-US" sz="2000" i="1" dirty="0">
                <a:cs typeface="Arial" charset="0"/>
              </a:rPr>
              <a:t>Neoplastic cells comprise &lt;1% of the tumor, the cytokines they produce determine the signs, symptoms and histology </a:t>
            </a:r>
            <a:endParaRPr lang="en-US" dirty="0">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Many Subtypes</a:t>
            </a:r>
          </a:p>
        </p:txBody>
      </p:sp>
      <p:sp>
        <p:nvSpPr>
          <p:cNvPr id="5" name="Rectangle 3">
            <a:extLst>
              <a:ext uri="{FF2B5EF4-FFF2-40B4-BE49-F238E27FC236}">
                <a16:creationId xmlns:a16="http://schemas.microsoft.com/office/drawing/2014/main" xmlns="" id="{434DC1CE-C940-4A9F-B954-1D5B528392CE}"/>
              </a:ext>
            </a:extLst>
          </p:cNvPr>
          <p:cNvSpPr txBox="1">
            <a:spLocks noChangeArrowheads="1"/>
          </p:cNvSpPr>
          <p:nvPr/>
        </p:nvSpPr>
        <p:spPr bwMode="auto">
          <a:xfrm>
            <a:off x="611773" y="1963781"/>
            <a:ext cx="5371011" cy="4360819"/>
          </a:xfrm>
          <a:prstGeom prst="rect">
            <a:avLst/>
          </a:prstGeom>
          <a:noFill/>
          <a:ln>
            <a:noFill/>
            <a:miter lim="800000"/>
            <a:headEnd/>
            <a:tailEnd/>
          </a:ln>
          <a:extLst/>
        </p:spPr>
        <p:txBody>
          <a:bodyPr/>
          <a:lst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eaLnBrk="1" hangingPunct="1">
              <a:lnSpc>
                <a:spcPct val="80000"/>
              </a:lnSpc>
              <a:buClr>
                <a:schemeClr val="accent2">
                  <a:lumMod val="75000"/>
                </a:schemeClr>
              </a:buClr>
              <a:buFont typeface="Wingdings" panose="05000000000000000000" pitchFamily="2" charset="2"/>
              <a:buChar char="§"/>
              <a:defRPr/>
            </a:pPr>
            <a:r>
              <a:rPr lang="en-US" sz="3600" b="1" dirty="0">
                <a:solidFill>
                  <a:srgbClr val="000000"/>
                </a:solidFill>
              </a:rPr>
              <a:t>Hodgkin Lymphoma</a:t>
            </a:r>
          </a:p>
          <a:p>
            <a:pPr lvl="1" eaLnBrk="1" hangingPunct="1">
              <a:lnSpc>
                <a:spcPct val="80000"/>
              </a:lnSpc>
              <a:buClr>
                <a:schemeClr val="accent2">
                  <a:lumMod val="75000"/>
                </a:schemeClr>
              </a:buClr>
              <a:buFont typeface="Wingdings" panose="05000000000000000000" pitchFamily="2" charset="2"/>
              <a:buChar char="§"/>
              <a:defRPr/>
            </a:pPr>
            <a:r>
              <a:rPr lang="en-US" sz="3200" dirty="0">
                <a:solidFill>
                  <a:srgbClr val="000000"/>
                </a:solidFill>
              </a:rPr>
              <a:t>Classic Hodgkin Lymphoma</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Nodular sclerosing	</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Mixed cellularity	</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Lymphocyte predominant</a:t>
            </a:r>
          </a:p>
          <a:p>
            <a:pPr lvl="2" eaLnBrk="1" hangingPunct="1">
              <a:lnSpc>
                <a:spcPct val="80000"/>
              </a:lnSpc>
              <a:buClr>
                <a:schemeClr val="accent2">
                  <a:lumMod val="75000"/>
                </a:schemeClr>
              </a:buClr>
              <a:buFont typeface="Wingdings" panose="05000000000000000000" pitchFamily="2" charset="2"/>
              <a:buChar char="§"/>
              <a:defRPr/>
            </a:pPr>
            <a:r>
              <a:rPr lang="en-US" sz="2800" dirty="0">
                <a:solidFill>
                  <a:srgbClr val="000000"/>
                </a:solidFill>
              </a:rPr>
              <a:t>Lymphocyte depleted</a:t>
            </a:r>
          </a:p>
          <a:p>
            <a:pPr lvl="1" eaLnBrk="1" hangingPunct="1">
              <a:lnSpc>
                <a:spcPct val="80000"/>
              </a:lnSpc>
              <a:buClr>
                <a:schemeClr val="accent2">
                  <a:lumMod val="75000"/>
                </a:schemeClr>
              </a:buClr>
              <a:buFont typeface="Wingdings" panose="05000000000000000000" pitchFamily="2" charset="2"/>
              <a:buChar char="§"/>
              <a:defRPr/>
            </a:pPr>
            <a:r>
              <a:rPr lang="en-US" sz="3200" dirty="0">
                <a:solidFill>
                  <a:srgbClr val="000000"/>
                </a:solidFill>
              </a:rPr>
              <a:t>Nodular Lymphocyte Predominant</a:t>
            </a:r>
          </a:p>
        </p:txBody>
      </p:sp>
      <p:sp>
        <p:nvSpPr>
          <p:cNvPr id="6" name="Rectangle 3">
            <a:extLst>
              <a:ext uri="{FF2B5EF4-FFF2-40B4-BE49-F238E27FC236}">
                <a16:creationId xmlns:a16="http://schemas.microsoft.com/office/drawing/2014/main" xmlns="" id="{866B6339-BE4F-4E94-BF36-425D390117AB}"/>
              </a:ext>
            </a:extLst>
          </p:cNvPr>
          <p:cNvSpPr txBox="1">
            <a:spLocks noChangeArrowheads="1"/>
          </p:cNvSpPr>
          <p:nvPr/>
        </p:nvSpPr>
        <p:spPr bwMode="auto">
          <a:xfrm>
            <a:off x="6328962" y="1963781"/>
            <a:ext cx="5634438" cy="3905211"/>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80000"/>
              </a:lnSpc>
              <a:defRPr/>
            </a:pPr>
            <a:r>
              <a:rPr lang="en-US" b="1" dirty="0">
                <a:solidFill>
                  <a:srgbClr val="000000"/>
                </a:solidFill>
                <a:latin typeface="+mn-lt"/>
              </a:rPr>
              <a:t>Non-Hodgkin Lymphoma</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Burkitt</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Diffuse Large B Cell</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Primary Mediastinal B cell</a:t>
            </a:r>
          </a:p>
          <a:p>
            <a:pPr lvl="1" eaLnBrk="1" hangingPunct="1">
              <a:lnSpc>
                <a:spcPct val="80000"/>
              </a:lnSpc>
              <a:buClr>
                <a:schemeClr val="accent2">
                  <a:lumMod val="75000"/>
                </a:schemeClr>
              </a:buClr>
              <a:buFont typeface="Wingdings" panose="05000000000000000000" pitchFamily="2" charset="2"/>
              <a:buChar char="§"/>
              <a:defRPr/>
            </a:pPr>
            <a:r>
              <a:rPr lang="en-US" dirty="0">
                <a:solidFill>
                  <a:srgbClr val="000000"/>
                </a:solidFill>
                <a:latin typeface="+mn-lt"/>
              </a:rPr>
              <a:t>Lymphoblastic</a:t>
            </a:r>
          </a:p>
          <a:p>
            <a:pPr lvl="1" eaLnBrk="1" hangingPunct="1">
              <a:lnSpc>
                <a:spcPct val="80000"/>
              </a:lnSpc>
              <a:buClr>
                <a:schemeClr val="accent2">
                  <a:lumMod val="75000"/>
                </a:schemeClr>
              </a:buClr>
              <a:buFont typeface="Wingdings" panose="05000000000000000000" pitchFamily="2" charset="2"/>
              <a:buChar char="§"/>
              <a:defRPr/>
            </a:pPr>
            <a:r>
              <a:rPr dirty="0">
                <a:solidFill>
                  <a:srgbClr val="000000"/>
                </a:solidFill>
                <a:latin typeface="+mn-lt"/>
              </a:rPr>
              <a:t>Anaplastic Large Cell</a:t>
            </a:r>
          </a:p>
          <a:p>
            <a:pPr lvl="1" eaLnBrk="1" hangingPunct="1">
              <a:lnSpc>
                <a:spcPct val="80000"/>
              </a:lnSpc>
              <a:buClr>
                <a:schemeClr val="accent2">
                  <a:lumMod val="75000"/>
                </a:schemeClr>
              </a:buClr>
              <a:buFont typeface="Wingdings" panose="05000000000000000000" pitchFamily="2" charset="2"/>
              <a:buChar char="§"/>
              <a:defRPr/>
            </a:pPr>
            <a:r>
              <a:rPr i="1" dirty="0">
                <a:solidFill>
                  <a:srgbClr val="000000"/>
                </a:solidFill>
                <a:latin typeface="+mn-lt"/>
              </a:rPr>
              <a:t>Others</a:t>
            </a:r>
          </a:p>
          <a:p>
            <a:pPr lvl="1" eaLnBrk="1" hangingPunct="1">
              <a:lnSpc>
                <a:spcPct val="80000"/>
              </a:lnSpc>
              <a:buFont typeface="Arial" charset="0"/>
              <a:buChar char="•"/>
              <a:defRPr/>
            </a:pPr>
            <a:endParaRPr dirty="0">
              <a:latin typeface="+mn-lt"/>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25377821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44374484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Rectangle 2">
            <a:extLst>
              <a:ext uri="{FF2B5EF4-FFF2-40B4-BE49-F238E27FC236}">
                <a16:creationId xmlns:a16="http://schemas.microsoft.com/office/drawing/2014/main" xmlns="" id="{D8335ABA-A038-44CF-91DE-C6B6AF08C12F}"/>
              </a:ext>
            </a:extLst>
          </p:cNvPr>
          <p:cNvSpPr>
            <a:spLocks noGrp="1" noChangeArrowheads="1"/>
          </p:cNvSpPr>
          <p:nvPr>
            <p:ph type="title" idx="4294967295"/>
          </p:nvPr>
        </p:nvSpPr>
        <p:spPr>
          <a:xfrm>
            <a:off x="0" y="0"/>
            <a:ext cx="12192000" cy="838200"/>
          </a:xfrm>
        </p:spPr>
        <p:txBody>
          <a:bodyPr/>
          <a:lstStyle/>
          <a:p>
            <a:pPr eaLnBrk="1" hangingPunct="1">
              <a:defRPr/>
            </a:pPr>
            <a:r>
              <a:rPr lang="en-US" dirty="0">
                <a:latin typeface="+mn-lt"/>
              </a:rPr>
              <a:t>Clinical Presentation of Hodgkin Lymphoma</a:t>
            </a:r>
          </a:p>
        </p:txBody>
      </p:sp>
      <p:sp>
        <p:nvSpPr>
          <p:cNvPr id="26627" name="Rectangle 3">
            <a:extLst>
              <a:ext uri="{FF2B5EF4-FFF2-40B4-BE49-F238E27FC236}">
                <a16:creationId xmlns:a16="http://schemas.microsoft.com/office/drawing/2014/main" xmlns="" id="{F0B367DC-A8A1-4BF9-840D-5F5D04D386A9}"/>
              </a:ext>
            </a:extLst>
          </p:cNvPr>
          <p:cNvSpPr>
            <a:spLocks noGrp="1" noChangeArrowheads="1"/>
          </p:cNvSpPr>
          <p:nvPr>
            <p:ph type="body" idx="4294967295"/>
          </p:nvPr>
        </p:nvSpPr>
        <p:spPr>
          <a:xfrm>
            <a:off x="863600" y="914400"/>
            <a:ext cx="8915400" cy="1600200"/>
          </a:xfrm>
        </p:spPr>
        <p:txBody>
          <a:bodyPr/>
          <a:lstStyle/>
          <a:p>
            <a:pPr marL="609600" indent="-609600" eaLnBrk="1" hangingPunct="1">
              <a:spcBef>
                <a:spcPts val="600"/>
              </a:spcBef>
              <a:buClr>
                <a:srgbClr val="9E001E"/>
              </a:buClr>
              <a:buFont typeface="Wingdings" pitchFamily="2" charset="2"/>
              <a:buAutoNum type="arabicPeriod"/>
              <a:defRPr/>
            </a:pPr>
            <a:r>
              <a:rPr lang="en-US" altLang="en-US" sz="2800" dirty="0"/>
              <a:t>Painless cervical or supraclavicular lymphadenopathy</a:t>
            </a:r>
          </a:p>
          <a:p>
            <a:pPr marL="609600" indent="-609600" eaLnBrk="1" hangingPunct="1">
              <a:spcBef>
                <a:spcPts val="600"/>
              </a:spcBef>
              <a:buClr>
                <a:srgbClr val="9E001E"/>
              </a:buClr>
              <a:buFont typeface="Wingdings" pitchFamily="2" charset="2"/>
              <a:buAutoNum type="arabicPeriod"/>
              <a:defRPr/>
            </a:pPr>
            <a:r>
              <a:rPr lang="en-US" altLang="en-US" sz="2800" dirty="0"/>
              <a:t>Mediastinal mass (~2/3)</a:t>
            </a:r>
          </a:p>
          <a:p>
            <a:pPr marL="609600" indent="-609600" eaLnBrk="1" hangingPunct="1">
              <a:spcBef>
                <a:spcPts val="600"/>
              </a:spcBef>
              <a:buClr>
                <a:srgbClr val="9E001E"/>
              </a:buClr>
              <a:buFont typeface="Wingdings" pitchFamily="2" charset="2"/>
              <a:buAutoNum type="arabicPeriod"/>
              <a:defRPr/>
            </a:pPr>
            <a:r>
              <a:rPr lang="en-US" altLang="en-US" sz="2800" dirty="0"/>
              <a:t>Constitutional symptoms</a:t>
            </a:r>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buClr>
                <a:srgbClr val="9E001E"/>
              </a:buClr>
              <a:buFont typeface="Wingdings" pitchFamily="2" charset="2"/>
              <a:buAutoNum type="arabicPeriod"/>
              <a:defRPr/>
            </a:pPr>
            <a:endParaRPr lang="en-US" altLang="en-US" sz="2800" dirty="0"/>
          </a:p>
          <a:p>
            <a:pPr marL="609600" indent="-609600" eaLnBrk="1" hangingPunct="1">
              <a:spcBef>
                <a:spcPts val="600"/>
              </a:spcBef>
              <a:buClr>
                <a:srgbClr val="9E001E"/>
              </a:buClr>
              <a:buFont typeface="Wingdings" pitchFamily="2" charset="2"/>
              <a:buAutoNum type="arabicPeriod"/>
              <a:defRPr/>
            </a:pPr>
            <a:r>
              <a:rPr lang="en-US" sz="2800" dirty="0">
                <a:sym typeface="Symbol" pitchFamily="18" charset="2"/>
              </a:rPr>
              <a:t>Evidence of </a:t>
            </a:r>
            <a:r>
              <a:rPr lang="en-US" sz="2800" dirty="0"/>
              <a:t>inflammation and RES activation </a:t>
            </a:r>
          </a:p>
          <a:p>
            <a:pPr marL="1089025" lvl="2" indent="-350838" eaLnBrk="1" hangingPunct="1">
              <a:spcBef>
                <a:spcPts val="600"/>
              </a:spcBef>
              <a:buClr>
                <a:schemeClr val="accent2">
                  <a:lumMod val="75000"/>
                </a:schemeClr>
              </a:buClr>
              <a:buFont typeface="Arial" charset="0"/>
              <a:buChar char="•"/>
              <a:defRPr/>
            </a:pPr>
            <a:r>
              <a:rPr lang="en-US" dirty="0">
                <a:sym typeface="Symbol" pitchFamily="18" charset="2"/>
              </a:rPr>
              <a:t>CRP, ESR, ferritin</a:t>
            </a:r>
          </a:p>
          <a:p>
            <a:pPr marL="1089025" lvl="2" indent="-350838" eaLnBrk="1" hangingPunct="1">
              <a:spcBef>
                <a:spcPts val="600"/>
              </a:spcBef>
              <a:buClr>
                <a:schemeClr val="accent2">
                  <a:lumMod val="75000"/>
                </a:schemeClr>
              </a:buClr>
              <a:buFont typeface="Arial" charset="0"/>
              <a:buChar char="•"/>
              <a:defRPr/>
            </a:pPr>
            <a:r>
              <a:rPr lang="en-US" dirty="0">
                <a:sym typeface="Symbol" pitchFamily="18" charset="2"/>
              </a:rPr>
              <a:t>Anemia of chronic inflammation</a:t>
            </a:r>
          </a:p>
          <a:p>
            <a:pPr marL="609600" indent="-609600" eaLnBrk="1" hangingPunct="1">
              <a:spcBef>
                <a:spcPts val="600"/>
              </a:spcBef>
              <a:buClr>
                <a:srgbClr val="9E001E"/>
              </a:buClr>
              <a:buFont typeface="Wingdings" pitchFamily="2" charset="2"/>
              <a:buAutoNum type="arabicPeriod"/>
              <a:defRPr/>
            </a:pPr>
            <a:r>
              <a:rPr lang="en-US" sz="2800" dirty="0"/>
              <a:t>Immune dysregulation (uncommon)</a:t>
            </a:r>
          </a:p>
          <a:p>
            <a:pPr marL="1089025" lvl="2" indent="-350838" eaLnBrk="1" hangingPunct="1">
              <a:spcBef>
                <a:spcPts val="600"/>
              </a:spcBef>
              <a:buClr>
                <a:schemeClr val="accent2">
                  <a:lumMod val="75000"/>
                </a:schemeClr>
              </a:buClr>
              <a:buFont typeface="Arial" charset="0"/>
              <a:buChar char="•"/>
              <a:defRPr/>
            </a:pPr>
            <a:r>
              <a:rPr lang="en-US" dirty="0"/>
              <a:t>autoimmune neutropenia, AIHA, ITP, nephrotic syndrome</a:t>
            </a:r>
          </a:p>
          <a:p>
            <a:pPr marL="609600" indent="-609600" eaLnBrk="1" hangingPunct="1">
              <a:buClr>
                <a:srgbClr val="9E001E"/>
              </a:buClr>
              <a:buFont typeface="Wingdings" pitchFamily="2" charset="2"/>
              <a:buAutoNum type="arabicPeriod"/>
              <a:defRPr/>
            </a:pPr>
            <a:endParaRPr lang="en-US" sz="2800" dirty="0"/>
          </a:p>
          <a:p>
            <a:pPr marL="609600" indent="-609600" eaLnBrk="1" hangingPunct="1">
              <a:buClr>
                <a:srgbClr val="9E001E"/>
              </a:buClr>
              <a:buFont typeface="Wingdings" pitchFamily="2" charset="2"/>
              <a:buAutoNum type="arabicPeriod"/>
              <a:defRPr/>
            </a:pPr>
            <a:endParaRPr lang="en-US" altLang="en-US" sz="2800" dirty="0"/>
          </a:p>
        </p:txBody>
      </p:sp>
      <p:sp>
        <p:nvSpPr>
          <p:cNvPr id="36867" name="Rectangle 3">
            <a:extLst>
              <a:ext uri="{FF2B5EF4-FFF2-40B4-BE49-F238E27FC236}">
                <a16:creationId xmlns:a16="http://schemas.microsoft.com/office/drawing/2014/main" xmlns="" id="{F61F1477-F8B4-47A9-971B-73724EF6B753}"/>
              </a:ext>
            </a:extLst>
          </p:cNvPr>
          <p:cNvSpPr>
            <a:spLocks noChangeArrowheads="1"/>
          </p:cNvSpPr>
          <p:nvPr/>
        </p:nvSpPr>
        <p:spPr bwMode="auto">
          <a:xfrm>
            <a:off x="1463040" y="2448560"/>
            <a:ext cx="4572000" cy="2133600"/>
          </a:xfrm>
          <a:prstGeom prst="rect">
            <a:avLst/>
          </a:prstGeom>
          <a:noFill/>
          <a:ln w="9525">
            <a:noFill/>
            <a:miter lim="800000"/>
            <a:headEnd/>
            <a:tailEnd/>
          </a:ln>
        </p:spPr>
        <p:txBody>
          <a:bodyPr/>
          <a:lstStyle/>
          <a:p>
            <a:pPr fontAlgn="base">
              <a:spcBef>
                <a:spcPct val="20000"/>
              </a:spcBef>
              <a:spcAft>
                <a:spcPct val="0"/>
              </a:spcAft>
              <a:buClr>
                <a:srgbClr val="9E001E"/>
              </a:buClr>
              <a:defRPr/>
            </a:pPr>
            <a:r>
              <a:rPr lang="en-US" sz="2400" dirty="0">
                <a:solidFill>
                  <a:prstClr val="black"/>
                </a:solidFill>
                <a:latin typeface="Calibri"/>
                <a:cs typeface="Arial" charset="0"/>
              </a:rPr>
              <a:t>      </a:t>
            </a:r>
            <a:r>
              <a:rPr lang="en-US" sz="2400" u="sng" dirty="0">
                <a:solidFill>
                  <a:prstClr val="black"/>
                </a:solidFill>
                <a:latin typeface="Calibri"/>
                <a:cs typeface="Arial" charset="0"/>
              </a:rPr>
              <a:t>B symptoms are prognostic</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Weight loss of 10% in 6 months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Drenching night sweats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Unexplained fevers &gt;38</a:t>
            </a:r>
            <a:r>
              <a:rPr lang="en-US" sz="2000" baseline="30000" dirty="0">
                <a:solidFill>
                  <a:prstClr val="black"/>
                </a:solidFill>
                <a:latin typeface="Calibri"/>
                <a:cs typeface="Arial" charset="0"/>
              </a:rPr>
              <a:t>o</a:t>
            </a:r>
            <a:r>
              <a:rPr lang="en-US" sz="2000" dirty="0">
                <a:solidFill>
                  <a:prstClr val="black"/>
                </a:solidFill>
                <a:latin typeface="Calibri"/>
                <a:cs typeface="Arial" charset="0"/>
              </a:rPr>
              <a:t>C </a:t>
            </a:r>
          </a:p>
          <a:p>
            <a:pPr marL="338137" lvl="1" fontAlgn="base">
              <a:spcBef>
                <a:spcPct val="20000"/>
              </a:spcBef>
              <a:spcAft>
                <a:spcPct val="0"/>
              </a:spcAft>
              <a:buClr>
                <a:srgbClr val="C0504D">
                  <a:lumMod val="75000"/>
                </a:srgbClr>
              </a:buClr>
              <a:defRPr/>
            </a:pPr>
            <a:r>
              <a:rPr lang="en-US" sz="2000" dirty="0">
                <a:solidFill>
                  <a:prstClr val="black"/>
                </a:solidFill>
                <a:latin typeface="Calibri"/>
                <a:cs typeface="Arial" charset="0"/>
              </a:rPr>
              <a:t>	for 3 consecutive days</a:t>
            </a:r>
          </a:p>
          <a:p>
            <a:pPr marL="688975" lvl="1" indent="-350838" fontAlgn="base">
              <a:spcBef>
                <a:spcPct val="20000"/>
              </a:spcBef>
              <a:spcAft>
                <a:spcPct val="0"/>
              </a:spcAft>
              <a:buFont typeface="Arial" charset="0"/>
              <a:buChar char="•"/>
              <a:defRPr/>
            </a:pPr>
            <a:endParaRPr lang="en-US" sz="2000" dirty="0">
              <a:solidFill>
                <a:prstClr val="black"/>
              </a:solidFill>
              <a:latin typeface="Calibri"/>
              <a:cs typeface="Arial" charset="0"/>
            </a:endParaRPr>
          </a:p>
        </p:txBody>
      </p:sp>
      <p:sp>
        <p:nvSpPr>
          <p:cNvPr id="36868" name="Rectangle 3">
            <a:extLst>
              <a:ext uri="{FF2B5EF4-FFF2-40B4-BE49-F238E27FC236}">
                <a16:creationId xmlns:a16="http://schemas.microsoft.com/office/drawing/2014/main" xmlns="" id="{B39EFB88-A735-4B0E-B546-722B24322669}"/>
              </a:ext>
            </a:extLst>
          </p:cNvPr>
          <p:cNvSpPr>
            <a:spLocks noChangeArrowheads="1"/>
          </p:cNvSpPr>
          <p:nvPr/>
        </p:nvSpPr>
        <p:spPr bwMode="auto">
          <a:xfrm>
            <a:off x="5273040" y="2448560"/>
            <a:ext cx="6156960" cy="2057400"/>
          </a:xfrm>
          <a:prstGeom prst="rect">
            <a:avLst/>
          </a:prstGeom>
          <a:noFill/>
          <a:ln w="9525">
            <a:noFill/>
            <a:miter lim="800000"/>
            <a:headEnd/>
            <a:tailEnd/>
          </a:ln>
        </p:spPr>
        <p:txBody>
          <a:bodyPr/>
          <a:lstStyle/>
          <a:p>
            <a:pPr fontAlgn="base">
              <a:spcBef>
                <a:spcPct val="20000"/>
              </a:spcBef>
              <a:spcAft>
                <a:spcPct val="0"/>
              </a:spcAft>
              <a:buClr>
                <a:srgbClr val="9E001E"/>
              </a:buClr>
              <a:defRPr/>
            </a:pPr>
            <a:r>
              <a:rPr lang="en-US" sz="2400" dirty="0">
                <a:solidFill>
                  <a:prstClr val="black"/>
                </a:solidFill>
                <a:latin typeface="Calibri"/>
                <a:cs typeface="Arial" charset="0"/>
              </a:rPr>
              <a:t>      </a:t>
            </a:r>
            <a:r>
              <a:rPr lang="en-US" sz="2400" u="sng" dirty="0">
                <a:solidFill>
                  <a:prstClr val="black"/>
                </a:solidFill>
                <a:latin typeface="Calibri"/>
                <a:cs typeface="Arial" charset="0"/>
              </a:rPr>
              <a:t>Other symptoms are not prognostic</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Fatigue, anorexia, mild weight loss</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Pain immediately following alcohol</a:t>
            </a:r>
          </a:p>
          <a:p>
            <a:pPr marL="688975" lvl="1" indent="-350838" fontAlgn="base">
              <a:spcBef>
                <a:spcPct val="20000"/>
              </a:spcBef>
              <a:spcAft>
                <a:spcPct val="0"/>
              </a:spcAft>
              <a:buClr>
                <a:srgbClr val="C0504D">
                  <a:lumMod val="75000"/>
                </a:srgbClr>
              </a:buClr>
              <a:buFont typeface="Arial" charset="0"/>
              <a:buChar char="•"/>
              <a:defRPr/>
            </a:pPr>
            <a:r>
              <a:rPr lang="en-US" sz="2000" dirty="0">
                <a:solidFill>
                  <a:prstClr val="black"/>
                </a:solidFill>
                <a:latin typeface="Calibri"/>
                <a:cs typeface="Arial" charset="0"/>
              </a:rPr>
              <a:t>Pruritus:  generalized, can be severe, more often in advanced disease</a:t>
            </a:r>
          </a:p>
        </p:txBody>
      </p:sp>
      <p:sp>
        <p:nvSpPr>
          <p:cNvPr id="7" name="Line 6">
            <a:extLst>
              <a:ext uri="{FF2B5EF4-FFF2-40B4-BE49-F238E27FC236}">
                <a16:creationId xmlns:a16="http://schemas.microsoft.com/office/drawing/2014/main" xmlns="" id="{09073AF2-1002-4AD3-A9C2-D6DB07164481}"/>
              </a:ext>
            </a:extLst>
          </p:cNvPr>
          <p:cNvSpPr>
            <a:spLocks noChangeShapeType="1"/>
          </p:cNvSpPr>
          <p:nvPr/>
        </p:nvSpPr>
        <p:spPr bwMode="auto">
          <a:xfrm>
            <a:off x="8636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8" name="Rectangle 7"/>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200" name="Rectangle 2">
            <a:extLst>
              <a:ext uri="{FF2B5EF4-FFF2-40B4-BE49-F238E27FC236}">
                <a16:creationId xmlns:a16="http://schemas.microsoft.com/office/drawing/2014/main" xmlns="" id="{75BAB1C2-41DD-42F5-A899-D3D0CBC4E247}"/>
              </a:ext>
            </a:extLst>
          </p:cNvPr>
          <p:cNvSpPr>
            <a:spLocks noChangeArrowheads="1"/>
          </p:cNvSpPr>
          <p:nvPr/>
        </p:nvSpPr>
        <p:spPr bwMode="auto">
          <a:xfrm>
            <a:off x="0" y="147320"/>
            <a:ext cx="12192000" cy="609600"/>
          </a:xfrm>
          <a:prstGeom prst="rect">
            <a:avLst/>
          </a:prstGeom>
          <a:noFill/>
          <a:ln w="9525">
            <a:noFill/>
            <a:miter lim="800000"/>
            <a:headEnd/>
            <a:tailEnd/>
          </a:ln>
        </p:spPr>
        <p:txBody>
          <a:bodyPr/>
          <a:lstStyle/>
          <a:p>
            <a:pPr algn="ctr" fontAlgn="base">
              <a:spcBef>
                <a:spcPct val="0"/>
              </a:spcBef>
              <a:spcAft>
                <a:spcPct val="0"/>
              </a:spcAft>
              <a:defRPr/>
            </a:pPr>
            <a:r>
              <a:rPr lang="en-US" sz="3600" dirty="0">
                <a:solidFill>
                  <a:prstClr val="black"/>
                </a:solidFill>
                <a:latin typeface="Calibri"/>
                <a:cs typeface="Arial" charset="0"/>
              </a:rPr>
              <a:t>15-year-old female with 2 months of cervical adenopathy</a:t>
            </a:r>
          </a:p>
        </p:txBody>
      </p:sp>
      <p:sp>
        <p:nvSpPr>
          <p:cNvPr id="10" name="Rectangle 9">
            <a:extLst>
              <a:ext uri="{FF2B5EF4-FFF2-40B4-BE49-F238E27FC236}">
                <a16:creationId xmlns:a16="http://schemas.microsoft.com/office/drawing/2014/main" xmlns="" id="{6FCB2D83-074C-4ED7-92AD-79F8D1B9C949}"/>
              </a:ext>
            </a:extLst>
          </p:cNvPr>
          <p:cNvSpPr/>
          <p:nvPr/>
        </p:nvSpPr>
        <p:spPr>
          <a:xfrm>
            <a:off x="1524000" y="5669281"/>
            <a:ext cx="8763000" cy="523875"/>
          </a:xfrm>
          <a:prstGeom prst="rect">
            <a:avLst/>
          </a:prstGeom>
          <a:solidFill>
            <a:schemeClr val="bg1"/>
          </a:solidFill>
          <a:ln w="28575">
            <a:noFill/>
          </a:ln>
        </p:spPr>
        <p:txBody>
          <a:bodyPr>
            <a:spAutoFit/>
          </a:bodyPr>
          <a:lstStyle/>
          <a:p>
            <a:pPr algn="ctr" fontAlgn="base">
              <a:spcBef>
                <a:spcPct val="0"/>
              </a:spcBef>
              <a:spcAft>
                <a:spcPct val="0"/>
              </a:spcAft>
              <a:defRPr/>
            </a:pPr>
            <a:r>
              <a:rPr lang="en-US" sz="2800" dirty="0">
                <a:solidFill>
                  <a:prstClr val="black"/>
                </a:solidFill>
                <a:latin typeface="Calibri"/>
                <a:cs typeface="Arial" charset="0"/>
              </a:rPr>
              <a:t>Stage IIA Classic Hodgkin lymphoma (nodular </a:t>
            </a:r>
            <a:r>
              <a:rPr lang="en-US" sz="2800" dirty="0" err="1">
                <a:solidFill>
                  <a:prstClr val="black"/>
                </a:solidFill>
                <a:latin typeface="Calibri"/>
                <a:cs typeface="Arial" charset="0"/>
              </a:rPr>
              <a:t>sclerosing</a:t>
            </a:r>
            <a:r>
              <a:rPr lang="en-US" sz="2800" dirty="0">
                <a:solidFill>
                  <a:prstClr val="black"/>
                </a:solidFill>
                <a:latin typeface="Calibri"/>
                <a:cs typeface="Arial" charset="0"/>
              </a:rPr>
              <a:t>)</a:t>
            </a:r>
          </a:p>
        </p:txBody>
      </p:sp>
      <p:pic>
        <p:nvPicPr>
          <p:cNvPr id="17412" name="Picture 3">
            <a:extLst>
              <a:ext uri="{FF2B5EF4-FFF2-40B4-BE49-F238E27FC236}">
                <a16:creationId xmlns:a16="http://schemas.microsoft.com/office/drawing/2014/main" xmlns="" id="{CBBFAF01-AC1C-4FC2-A184-14F0485DBB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1524001" y="990600"/>
            <a:ext cx="5072063" cy="467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13" name="Picture 5">
            <a:extLst>
              <a:ext uri="{FF2B5EF4-FFF2-40B4-BE49-F238E27FC236}">
                <a16:creationId xmlns:a16="http://schemas.microsoft.com/office/drawing/2014/main" xmlns="" id="{F17DB5EE-FEBC-400F-8FF9-CA47EDF7A6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0239" t="8382" r="41905" b="57333"/>
          <a:stretch>
            <a:fillRect/>
          </a:stretch>
        </p:blipFill>
        <p:spPr bwMode="auto">
          <a:xfrm>
            <a:off x="6705600" y="990600"/>
            <a:ext cx="3962400" cy="4656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Line 6">
            <a:extLst>
              <a:ext uri="{FF2B5EF4-FFF2-40B4-BE49-F238E27FC236}">
                <a16:creationId xmlns:a16="http://schemas.microsoft.com/office/drawing/2014/main" xmlns="" id="{F6CE34E7-9B2B-468F-A290-26E1C0CB5EE0}"/>
              </a:ext>
            </a:extLst>
          </p:cNvPr>
          <p:cNvSpPr>
            <a:spLocks noChangeShapeType="1"/>
          </p:cNvSpPr>
          <p:nvPr/>
        </p:nvSpPr>
        <p:spPr bwMode="auto">
          <a:xfrm>
            <a:off x="1524000" y="990600"/>
            <a:ext cx="9144000" cy="0"/>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xmlns="" id="{CBAE94DF-8DD1-4384-9C48-628B08027297}"/>
              </a:ext>
            </a:extLst>
          </p:cNvPr>
          <p:cNvSpPr>
            <a:spLocks noChangeShapeType="1"/>
          </p:cNvSpPr>
          <p:nvPr/>
        </p:nvSpPr>
        <p:spPr bwMode="auto">
          <a:xfrm flipV="1">
            <a:off x="1524000" y="5638800"/>
            <a:ext cx="9144000" cy="7938"/>
          </a:xfrm>
          <a:prstGeom prst="line">
            <a:avLst/>
          </a:prstGeom>
          <a:noFill/>
          <a:ln w="2540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4">
            <a:extLst>
              <a:ext uri="{FF2B5EF4-FFF2-40B4-BE49-F238E27FC236}">
                <a16:creationId xmlns:a16="http://schemas.microsoft.com/office/drawing/2014/main" xmlns="" id="{C0087F06-1597-4C13-B65F-CF5C83E67D31}"/>
              </a:ext>
            </a:extLst>
          </p:cNvPr>
          <p:cNvSpPr>
            <a:spLocks noChangeArrowheads="1"/>
          </p:cNvSpPr>
          <p:nvPr/>
        </p:nvSpPr>
        <p:spPr bwMode="auto">
          <a:xfrm>
            <a:off x="485775" y="4267200"/>
            <a:ext cx="9144000" cy="2209800"/>
          </a:xfrm>
          <a:prstGeom prst="rect">
            <a:avLst/>
          </a:prstGeom>
          <a:noFill/>
          <a:ln w="9525">
            <a:noFill/>
            <a:miter lim="800000"/>
            <a:headEnd/>
            <a:tailEnd/>
          </a:ln>
        </p:spPr>
        <p:txBody>
          <a:bodyPr/>
          <a:lstStyle/>
          <a:p>
            <a:pPr marL="342900" indent="-342900">
              <a:spcBef>
                <a:spcPct val="20000"/>
              </a:spcBef>
              <a:buFontTx/>
              <a:buChar char="•"/>
              <a:defRPr/>
            </a:pPr>
            <a:endParaRPr lang="en-US" sz="2000"/>
          </a:p>
        </p:txBody>
      </p:sp>
      <p:sp>
        <p:nvSpPr>
          <p:cNvPr id="6" name="Rectangle 3">
            <a:extLst>
              <a:ext uri="{FF2B5EF4-FFF2-40B4-BE49-F238E27FC236}">
                <a16:creationId xmlns:a16="http://schemas.microsoft.com/office/drawing/2014/main" xmlns="" id="{27F55E2E-61FC-4FB2-9DFB-A4E0B4644A7A}"/>
              </a:ext>
            </a:extLst>
          </p:cNvPr>
          <p:cNvSpPr txBox="1">
            <a:spLocks noChangeArrowheads="1"/>
          </p:cNvSpPr>
          <p:nvPr/>
        </p:nvSpPr>
        <p:spPr bwMode="auto">
          <a:xfrm>
            <a:off x="638176" y="1143000"/>
            <a:ext cx="4225925" cy="45339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80000"/>
              </a:lnSpc>
              <a:buFont typeface="Wingdings" pitchFamily="2" charset="2"/>
              <a:buNone/>
              <a:defRPr/>
            </a:pPr>
            <a:r>
              <a:rPr lang="en-US" sz="3200" dirty="0">
                <a:latin typeface="+mn-lt"/>
                <a:cs typeface="Arial" panose="020B0604020202020204" pitchFamily="34" charset="0"/>
              </a:rPr>
              <a:t>NLPHL</a:t>
            </a:r>
            <a:endParaRPr lang="en-US" sz="2400" dirty="0">
              <a:latin typeface="+mn-lt"/>
              <a:cs typeface="Arial" panose="020B0604020202020204" pitchFamily="34" charset="0"/>
            </a:endParaRPr>
          </a:p>
          <a:p>
            <a:pPr eaLnBrk="1" hangingPunct="1">
              <a:lnSpc>
                <a:spcPct val="80000"/>
              </a:lnSpc>
              <a:defRPr/>
            </a:pPr>
            <a:r>
              <a:rPr lang="en-US" sz="2400" dirty="0">
                <a:latin typeface="+mn-lt"/>
                <a:cs typeface="Arial" panose="020B0604020202020204" pitchFamily="34" charset="0"/>
              </a:rPr>
              <a:t>5-8% of HL </a:t>
            </a:r>
          </a:p>
          <a:p>
            <a:pPr eaLnBrk="1" hangingPunct="1">
              <a:lnSpc>
                <a:spcPct val="80000"/>
              </a:lnSpc>
              <a:defRPr/>
            </a:pPr>
            <a:r>
              <a:rPr lang="en-US" sz="2400" dirty="0">
                <a:latin typeface="+mn-lt"/>
                <a:cs typeface="Arial" panose="020B0604020202020204" pitchFamily="34" charset="0"/>
              </a:rPr>
              <a:t>10-20% of HL in pre-pubertal</a:t>
            </a:r>
          </a:p>
          <a:p>
            <a:pPr eaLnBrk="1" hangingPunct="1">
              <a:lnSpc>
                <a:spcPct val="80000"/>
              </a:lnSpc>
              <a:defRPr/>
            </a:pPr>
            <a:r>
              <a:rPr lang="en-US" sz="2400" dirty="0">
                <a:latin typeface="+mn-lt"/>
                <a:cs typeface="Arial" panose="020B0604020202020204" pitchFamily="34" charset="0"/>
              </a:rPr>
              <a:t>75% are male</a:t>
            </a:r>
          </a:p>
          <a:p>
            <a:pPr marL="0" indent="0" eaLnBrk="1" hangingPunct="1">
              <a:lnSpc>
                <a:spcPct val="80000"/>
              </a:lnSpc>
              <a:buNone/>
              <a:defRPr/>
            </a:pPr>
            <a:endParaRPr lang="en-US" sz="1050" dirty="0">
              <a:latin typeface="+mn-lt"/>
              <a:cs typeface="Arial" panose="020B0604020202020204" pitchFamily="34" charset="0"/>
            </a:endParaRPr>
          </a:p>
          <a:p>
            <a:pPr eaLnBrk="1" hangingPunct="1">
              <a:lnSpc>
                <a:spcPct val="80000"/>
              </a:lnSpc>
              <a:defRPr/>
            </a:pPr>
            <a:r>
              <a:rPr lang="en-US" sz="2400" dirty="0">
                <a:latin typeface="+mn-lt"/>
                <a:cs typeface="Arial" panose="020B0604020202020204" pitchFamily="34" charset="0"/>
              </a:rPr>
              <a:t>Localized disease</a:t>
            </a:r>
          </a:p>
          <a:p>
            <a:pPr eaLnBrk="1" hangingPunct="1">
              <a:lnSpc>
                <a:spcPct val="80000"/>
              </a:lnSpc>
              <a:defRPr/>
            </a:pPr>
            <a:r>
              <a:rPr lang="en-US" sz="2400" dirty="0">
                <a:latin typeface="+mn-lt"/>
                <a:cs typeface="Arial" panose="020B0604020202020204" pitchFamily="34" charset="0"/>
              </a:rPr>
              <a:t>No “B” symptoms</a:t>
            </a:r>
          </a:p>
          <a:p>
            <a:pPr eaLnBrk="1" hangingPunct="1">
              <a:lnSpc>
                <a:spcPct val="80000"/>
              </a:lnSpc>
              <a:defRPr/>
            </a:pPr>
            <a:r>
              <a:rPr lang="en-US" sz="2400" dirty="0">
                <a:latin typeface="+mn-lt"/>
                <a:cs typeface="Arial" panose="020B0604020202020204" pitchFamily="34" charset="0"/>
              </a:rPr>
              <a:t>Not bulky</a:t>
            </a:r>
          </a:p>
          <a:p>
            <a:pPr eaLnBrk="1" hangingPunct="1">
              <a:lnSpc>
                <a:spcPct val="80000"/>
              </a:lnSpc>
              <a:defRPr/>
            </a:pPr>
            <a:r>
              <a:rPr lang="en-US" sz="2400" dirty="0">
                <a:latin typeface="+mn-lt"/>
                <a:cs typeface="Arial" panose="020B0604020202020204" pitchFamily="34" charset="0"/>
              </a:rPr>
              <a:t>Not systemic</a:t>
            </a:r>
          </a:p>
          <a:p>
            <a:pPr eaLnBrk="1" hangingPunct="1">
              <a:lnSpc>
                <a:spcPct val="80000"/>
              </a:lnSpc>
              <a:defRPr/>
            </a:pPr>
            <a:r>
              <a:rPr lang="en-US" sz="2400" dirty="0">
                <a:latin typeface="+mn-lt"/>
                <a:cs typeface="Arial" panose="020B0604020202020204" pitchFamily="34" charset="0"/>
              </a:rPr>
              <a:t>EBV negative</a:t>
            </a:r>
          </a:p>
          <a:p>
            <a:pPr marL="0" indent="0" eaLnBrk="1" hangingPunct="1">
              <a:lnSpc>
                <a:spcPct val="80000"/>
              </a:lnSpc>
              <a:buNone/>
              <a:defRPr/>
            </a:pPr>
            <a:endParaRPr lang="en-US" sz="1200" dirty="0">
              <a:latin typeface="+mn-lt"/>
              <a:cs typeface="Arial" panose="020B0604020202020204" pitchFamily="34" charset="0"/>
            </a:endParaRPr>
          </a:p>
          <a:p>
            <a:pPr eaLnBrk="1" hangingPunct="1">
              <a:lnSpc>
                <a:spcPct val="80000"/>
              </a:lnSpc>
              <a:defRPr/>
            </a:pPr>
            <a:r>
              <a:rPr lang="en-US" sz="2400" i="1" dirty="0">
                <a:latin typeface="+mn-lt"/>
                <a:cs typeface="Arial" panose="020B0604020202020204" pitchFamily="34" charset="0"/>
              </a:rPr>
              <a:t>Good:  </a:t>
            </a:r>
          </a:p>
          <a:p>
            <a:pPr lvl="1" eaLnBrk="1" hangingPunct="1">
              <a:lnSpc>
                <a:spcPct val="80000"/>
              </a:lnSpc>
              <a:defRPr/>
            </a:pPr>
            <a:r>
              <a:rPr sz="2000" i="1" dirty="0">
                <a:latin typeface="+mn-lt"/>
                <a:cs typeface="Arial" panose="020B0604020202020204" pitchFamily="34" charset="0"/>
              </a:rPr>
              <a:t>Surgery only may be appropriate for stage IA</a:t>
            </a:r>
          </a:p>
          <a:p>
            <a:pPr eaLnBrk="1" hangingPunct="1">
              <a:lnSpc>
                <a:spcPct val="80000"/>
              </a:lnSpc>
              <a:defRPr/>
            </a:pPr>
            <a:r>
              <a:rPr lang="en-US" sz="2400" i="1" dirty="0">
                <a:latin typeface="+mn-lt"/>
                <a:cs typeface="Arial" panose="020B0604020202020204" pitchFamily="34" charset="0"/>
              </a:rPr>
              <a:t>Bad:</a:t>
            </a:r>
          </a:p>
          <a:p>
            <a:pPr lvl="1" eaLnBrk="1" hangingPunct="1">
              <a:lnSpc>
                <a:spcPct val="80000"/>
              </a:lnSpc>
              <a:defRPr/>
            </a:pPr>
            <a:r>
              <a:rPr sz="2000" i="1" dirty="0">
                <a:latin typeface="+mn-lt"/>
                <a:cs typeface="Arial" panose="020B0604020202020204" pitchFamily="34" charset="0"/>
              </a:rPr>
              <a:t>10-14% transform to DLBCL</a:t>
            </a:r>
          </a:p>
          <a:p>
            <a:pPr eaLnBrk="1" hangingPunct="1">
              <a:lnSpc>
                <a:spcPct val="80000"/>
              </a:lnSpc>
              <a:defRPr/>
            </a:pPr>
            <a:endParaRPr lang="en-US" sz="2400" dirty="0">
              <a:latin typeface="+mn-lt"/>
              <a:cs typeface="Arial" panose="020B0604020202020204" pitchFamily="34" charset="0"/>
            </a:endParaRPr>
          </a:p>
          <a:p>
            <a:pPr eaLnBrk="1" hangingPunct="1">
              <a:lnSpc>
                <a:spcPct val="80000"/>
              </a:lnSpc>
              <a:defRPr/>
            </a:pPr>
            <a:endParaRPr lang="en-US" sz="2400" dirty="0">
              <a:latin typeface="+mn-lt"/>
              <a:cs typeface="Arial" panose="020B0604020202020204" pitchFamily="34" charset="0"/>
            </a:endParaRPr>
          </a:p>
        </p:txBody>
      </p:sp>
      <p:sp>
        <p:nvSpPr>
          <p:cNvPr id="3" name="Rectangle 2">
            <a:extLst>
              <a:ext uri="{FF2B5EF4-FFF2-40B4-BE49-F238E27FC236}">
                <a16:creationId xmlns:a16="http://schemas.microsoft.com/office/drawing/2014/main" xmlns="" id="{B77AF56F-F6F4-4303-BC25-249D063955F7}"/>
              </a:ext>
            </a:extLst>
          </p:cNvPr>
          <p:cNvSpPr/>
          <p:nvPr/>
        </p:nvSpPr>
        <p:spPr>
          <a:xfrm>
            <a:off x="0" y="150813"/>
            <a:ext cx="12191999" cy="546100"/>
          </a:xfrm>
          <a:prstGeom prst="rect">
            <a:avLst/>
          </a:prstGeom>
        </p:spPr>
        <p:txBody>
          <a:bodyPr wrap="square">
            <a:spAutoFit/>
          </a:bodyPr>
          <a:lstStyle/>
          <a:p>
            <a:pPr algn="ctr" eaLnBrk="1" hangingPunct="1">
              <a:lnSpc>
                <a:spcPct val="80000"/>
              </a:lnSpc>
              <a:defRPr/>
            </a:pPr>
            <a:r>
              <a:rPr lang="en-US" sz="3600" dirty="0"/>
              <a:t>Clinical Presentation of Nodular Lymphocyte Predominant HL</a:t>
            </a:r>
          </a:p>
        </p:txBody>
      </p:sp>
      <p:sp>
        <p:nvSpPr>
          <p:cNvPr id="9" name="Rectangle 3">
            <a:extLst>
              <a:ext uri="{FF2B5EF4-FFF2-40B4-BE49-F238E27FC236}">
                <a16:creationId xmlns:a16="http://schemas.microsoft.com/office/drawing/2014/main" xmlns="" id="{553BE879-40EB-4BE4-AD00-DE7C1FC3D2A8}"/>
              </a:ext>
            </a:extLst>
          </p:cNvPr>
          <p:cNvSpPr txBox="1">
            <a:spLocks noChangeArrowheads="1"/>
          </p:cNvSpPr>
          <p:nvPr/>
        </p:nvSpPr>
        <p:spPr bwMode="auto">
          <a:xfrm>
            <a:off x="5708015" y="4191000"/>
            <a:ext cx="4114800" cy="1943100"/>
          </a:xfrm>
          <a:prstGeom prst="rect">
            <a:avLst/>
          </a:prstGeom>
          <a:noFill/>
          <a:ln w="38100">
            <a:solidFill>
              <a:srgbClr val="993300"/>
            </a:solidFill>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eaLnBrk="1" hangingPunct="1">
              <a:lnSpc>
                <a:spcPct val="80000"/>
              </a:lnSpc>
              <a:spcBef>
                <a:spcPct val="0"/>
              </a:spcBef>
              <a:buClrTx/>
              <a:buNone/>
              <a:defRPr/>
            </a:pPr>
            <a:r>
              <a:rPr lang="en-US" dirty="0">
                <a:solidFill>
                  <a:prstClr val="black"/>
                </a:solidFill>
                <a:latin typeface="+mn-lt"/>
                <a:cs typeface="Arial" panose="020B0604020202020204" pitchFamily="34" charset="0"/>
              </a:rPr>
              <a:t>Buzzwords:</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Young </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Male </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Contained (localized)</a:t>
            </a:r>
          </a:p>
          <a:p>
            <a:pPr eaLnBrk="1" hangingPunct="1">
              <a:lnSpc>
                <a:spcPct val="80000"/>
              </a:lnSpc>
              <a:spcBef>
                <a:spcPct val="0"/>
              </a:spcBef>
              <a:buClr>
                <a:srgbClr val="993300"/>
              </a:buClr>
              <a:defRPr/>
            </a:pPr>
            <a:r>
              <a:rPr lang="en-US" sz="2800" dirty="0">
                <a:solidFill>
                  <a:prstClr val="black"/>
                </a:solidFill>
                <a:latin typeface="+mn-lt"/>
                <a:cs typeface="Arial" panose="020B0604020202020204" pitchFamily="34" charset="0"/>
              </a:rPr>
              <a:t>Asymptomatic</a:t>
            </a:r>
          </a:p>
          <a:p>
            <a:pPr eaLnBrk="1" hangingPunct="1">
              <a:lnSpc>
                <a:spcPct val="80000"/>
              </a:lnSpc>
              <a:spcBef>
                <a:spcPct val="0"/>
              </a:spcBef>
              <a:buClr>
                <a:srgbClr val="993300"/>
              </a:buClr>
              <a:defRPr/>
            </a:pPr>
            <a:endParaRPr lang="en-US" sz="2800" dirty="0">
              <a:solidFill>
                <a:prstClr val="black"/>
              </a:solidFill>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eaLnBrk="1" hangingPunct="1">
              <a:lnSpc>
                <a:spcPct val="80000"/>
              </a:lnSpc>
              <a:defRPr/>
            </a:pPr>
            <a:endParaRPr lang="en-US" sz="2800" dirty="0">
              <a:latin typeface="+mn-lt"/>
              <a:cs typeface="Arial" panose="020B0604020202020204" pitchFamily="34" charset="0"/>
            </a:endParaRPr>
          </a:p>
          <a:p>
            <a:pPr marL="0" indent="0" eaLnBrk="1" hangingPunct="1">
              <a:lnSpc>
                <a:spcPct val="80000"/>
              </a:lnSpc>
              <a:buNone/>
              <a:defRPr/>
            </a:pPr>
            <a:endParaRPr lang="en-US" sz="2800" dirty="0">
              <a:latin typeface="+mn-lt"/>
              <a:cs typeface="Arial" panose="020B0604020202020204" pitchFamily="34" charset="0"/>
            </a:endParaRPr>
          </a:p>
        </p:txBody>
      </p:sp>
      <p:grpSp>
        <p:nvGrpSpPr>
          <p:cNvPr id="61446" name="Group 49">
            <a:extLst>
              <a:ext uri="{FF2B5EF4-FFF2-40B4-BE49-F238E27FC236}">
                <a16:creationId xmlns:a16="http://schemas.microsoft.com/office/drawing/2014/main" xmlns="" id="{6C6B0061-6E39-46C3-A1BA-0BF15B35CB80}"/>
              </a:ext>
            </a:extLst>
          </p:cNvPr>
          <p:cNvGrpSpPr>
            <a:grpSpLocks/>
          </p:cNvGrpSpPr>
          <p:nvPr/>
        </p:nvGrpSpPr>
        <p:grpSpPr bwMode="auto">
          <a:xfrm>
            <a:off x="5697855" y="1143001"/>
            <a:ext cx="4114800" cy="2995613"/>
            <a:chOff x="480245" y="914400"/>
            <a:chExt cx="2379487" cy="1768849"/>
          </a:xfrm>
        </p:grpSpPr>
        <p:pic>
          <p:nvPicPr>
            <p:cNvPr id="61449" name="Picture 6">
              <a:extLst>
                <a:ext uri="{FF2B5EF4-FFF2-40B4-BE49-F238E27FC236}">
                  <a16:creationId xmlns:a16="http://schemas.microsoft.com/office/drawing/2014/main" xmlns="" id="{82BD4E84-5A61-4522-B32A-1B34C89082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21875" t="19569" r="18407" b="42671"/>
            <a:stretch>
              <a:fillRect/>
            </a:stretch>
          </p:blipFill>
          <p:spPr bwMode="auto">
            <a:xfrm>
              <a:off x="480245" y="914400"/>
              <a:ext cx="2379487" cy="1768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cxnSp>
          <p:nvCxnSpPr>
            <p:cNvPr id="61450" name="Straight Arrow Connector 44">
              <a:extLst>
                <a:ext uri="{FF2B5EF4-FFF2-40B4-BE49-F238E27FC236}">
                  <a16:creationId xmlns:a16="http://schemas.microsoft.com/office/drawing/2014/main" xmlns="" id="{AE033D24-3798-401B-B954-DD6030A2B339}"/>
                </a:ext>
              </a:extLst>
            </p:cNvPr>
            <p:cNvCxnSpPr>
              <a:cxnSpLocks noChangeShapeType="1"/>
            </p:cNvCxnSpPr>
            <p:nvPr/>
          </p:nvCxnSpPr>
          <p:spPr bwMode="auto">
            <a:xfrm flipH="1">
              <a:off x="2286000" y="2514600"/>
              <a:ext cx="381000" cy="0"/>
            </a:xfrm>
            <a:prstGeom prst="straightConnector1">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31750" algn="ctr">
                  <a:solidFill>
                    <a:srgbClr val="000000"/>
                  </a:solidFill>
                  <a:miter lim="800000"/>
                  <a:headEnd/>
                  <a:tailEnd type="stealth" w="lg" len="lg"/>
                </a14:hiddenLine>
              </a:ext>
            </a:extLst>
          </p:spPr>
        </p:cxnSp>
      </p:grpSp>
      <p:sp>
        <p:nvSpPr>
          <p:cNvPr id="2" name="Rectangle 1">
            <a:extLst>
              <a:ext uri="{FF2B5EF4-FFF2-40B4-BE49-F238E27FC236}">
                <a16:creationId xmlns:a16="http://schemas.microsoft.com/office/drawing/2014/main" xmlns="" id="{FC065B79-EA27-4BCA-95B0-A9736BC180AC}"/>
              </a:ext>
            </a:extLst>
          </p:cNvPr>
          <p:cNvSpPr/>
          <p:nvPr/>
        </p:nvSpPr>
        <p:spPr>
          <a:xfrm>
            <a:off x="9088755" y="4616450"/>
            <a:ext cx="800100" cy="1479550"/>
          </a:xfrm>
          <a:prstGeom prst="rect">
            <a:avLst/>
          </a:prstGeom>
        </p:spPr>
        <p:txBody>
          <a:bodyPr>
            <a:spAutoFit/>
          </a:bodyPr>
          <a:lstStyle/>
          <a:p>
            <a:pPr algn="ctr" eaLnBrk="1" hangingPunct="1">
              <a:lnSpc>
                <a:spcPct val="80000"/>
              </a:lnSpc>
              <a:buClr>
                <a:srgbClr val="993300"/>
              </a:buClr>
              <a:defRPr/>
            </a:pPr>
            <a:r>
              <a:rPr lang="en-US" sz="2800" b="1" dirty="0">
                <a:solidFill>
                  <a:schemeClr val="accent2">
                    <a:lumMod val="75000"/>
                  </a:schemeClr>
                </a:solidFill>
              </a:rPr>
              <a:t>Y</a:t>
            </a:r>
          </a:p>
          <a:p>
            <a:pPr algn="ctr" eaLnBrk="1" hangingPunct="1">
              <a:lnSpc>
                <a:spcPct val="80000"/>
              </a:lnSpc>
              <a:buClr>
                <a:srgbClr val="993300"/>
              </a:buClr>
              <a:defRPr/>
            </a:pPr>
            <a:r>
              <a:rPr lang="en-US" sz="2800" b="1" dirty="0">
                <a:solidFill>
                  <a:schemeClr val="accent2">
                    <a:lumMod val="75000"/>
                  </a:schemeClr>
                </a:solidFill>
              </a:rPr>
              <a:t>M</a:t>
            </a:r>
          </a:p>
          <a:p>
            <a:pPr algn="ctr" eaLnBrk="1" hangingPunct="1">
              <a:lnSpc>
                <a:spcPct val="80000"/>
              </a:lnSpc>
              <a:buClr>
                <a:srgbClr val="993300"/>
              </a:buClr>
              <a:defRPr/>
            </a:pPr>
            <a:r>
              <a:rPr lang="en-US" sz="2800" b="1" dirty="0">
                <a:solidFill>
                  <a:schemeClr val="accent2">
                    <a:lumMod val="75000"/>
                  </a:schemeClr>
                </a:solidFill>
              </a:rPr>
              <a:t>C</a:t>
            </a:r>
          </a:p>
          <a:p>
            <a:pPr algn="ctr" eaLnBrk="1" hangingPunct="1">
              <a:lnSpc>
                <a:spcPct val="80000"/>
              </a:lnSpc>
              <a:buClr>
                <a:srgbClr val="993300"/>
              </a:buClr>
              <a:defRPr/>
            </a:pPr>
            <a:r>
              <a:rPr lang="en-US" sz="2800" b="1" dirty="0">
                <a:solidFill>
                  <a:schemeClr val="accent2">
                    <a:lumMod val="75000"/>
                  </a:schemeClr>
                </a:solidFill>
              </a:rPr>
              <a:t>A</a:t>
            </a:r>
          </a:p>
        </p:txBody>
      </p:sp>
      <p:sp>
        <p:nvSpPr>
          <p:cNvPr id="11" name="Line 6">
            <a:extLst>
              <a:ext uri="{FF2B5EF4-FFF2-40B4-BE49-F238E27FC236}">
                <a16:creationId xmlns:a16="http://schemas.microsoft.com/office/drawing/2014/main" xmlns="" id="{4AECFE54-571A-4C1B-96C9-4445DF40FBFF}"/>
              </a:ext>
            </a:extLst>
          </p:cNvPr>
          <p:cNvSpPr>
            <a:spLocks noChangeShapeType="1"/>
          </p:cNvSpPr>
          <p:nvPr/>
        </p:nvSpPr>
        <p:spPr bwMode="auto">
          <a:xfrm>
            <a:off x="485774" y="828040"/>
            <a:ext cx="11208385" cy="19188"/>
          </a:xfrm>
          <a:prstGeom prst="line">
            <a:avLst/>
          </a:prstGeom>
          <a:noFill/>
          <a:ln w="19050">
            <a:solidFill>
              <a:srgbClr val="993300"/>
            </a:solidFill>
            <a:round/>
            <a:headEnd/>
            <a:tailEnd/>
          </a:ln>
        </p:spPr>
        <p:txBody>
          <a:bodyPr/>
          <a:lstStyle/>
          <a:p>
            <a:pPr eaLnBrk="1" hangingPunct="1">
              <a:defRPr/>
            </a:pPr>
            <a:endParaRPr lang="en-US">
              <a:cs typeface="Arial" charset="0"/>
            </a:endParaRPr>
          </a:p>
        </p:txBody>
      </p:sp>
      <p:sp>
        <p:nvSpPr>
          <p:cNvPr id="12" name="Rectangle 11"/>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7137893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nodeType="afterGroup">
                            <p:stCondLst>
                              <p:cond delay="500"/>
                            </p:stCondLst>
                            <p:childTnLst>
                              <p:par>
                                <p:cTn id="9" presetID="10" presetClass="entr" presetSubtype="0" fill="hold" grpId="0" nodeType="afterEffect">
                                  <p:stCondLst>
                                    <p:cond delay="200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3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13285824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a:extLst>
              <a:ext uri="{FF2B5EF4-FFF2-40B4-BE49-F238E27FC236}">
                <a16:creationId xmlns:a16="http://schemas.microsoft.com/office/drawing/2014/main" xmlns="" id="{103BAD6C-1FBF-429A-A4E9-46D78AC21E3E}"/>
              </a:ext>
            </a:extLst>
          </p:cNvPr>
          <p:cNvSpPr>
            <a:spLocks noGrp="1"/>
          </p:cNvSpPr>
          <p:nvPr>
            <p:ph type="title"/>
          </p:nvPr>
        </p:nvSpPr>
        <p:spPr>
          <a:xfrm>
            <a:off x="0" y="0"/>
            <a:ext cx="12192000" cy="838200"/>
          </a:xfrm>
        </p:spPr>
        <p:txBody>
          <a:bodyPr anchor="t"/>
          <a:lstStyle/>
          <a:p>
            <a:pPr eaLnBrk="1" hangingPunct="1"/>
            <a:r>
              <a:rPr lang="en-US" altLang="en-US" sz="5400" dirty="0"/>
              <a:t>Evaluation of Hodgkin Lymphoma</a:t>
            </a:r>
          </a:p>
        </p:txBody>
      </p:sp>
      <p:sp>
        <p:nvSpPr>
          <p:cNvPr id="23555" name="Rectangle 3">
            <a:extLst>
              <a:ext uri="{FF2B5EF4-FFF2-40B4-BE49-F238E27FC236}">
                <a16:creationId xmlns:a16="http://schemas.microsoft.com/office/drawing/2014/main" xmlns="" id="{A55B0A06-D5BC-46A7-B956-7A7B6DCFF12A}"/>
              </a:ext>
            </a:extLst>
          </p:cNvPr>
          <p:cNvSpPr>
            <a:spLocks noGrp="1"/>
          </p:cNvSpPr>
          <p:nvPr>
            <p:ph type="body" idx="1"/>
          </p:nvPr>
        </p:nvSpPr>
        <p:spPr>
          <a:xfrm>
            <a:off x="294640" y="1127760"/>
            <a:ext cx="12263120" cy="5283200"/>
          </a:xfrm>
        </p:spPr>
        <p:txBody>
          <a:bodyPr/>
          <a:lstStyle/>
          <a:p>
            <a:pPr eaLnBrk="1" hangingPunct="1">
              <a:spcBef>
                <a:spcPts val="600"/>
              </a:spcBef>
            </a:pPr>
            <a:r>
              <a:rPr lang="en-US" altLang="en-US" dirty="0"/>
              <a:t>History and physical examination </a:t>
            </a:r>
          </a:p>
          <a:p>
            <a:pPr lvl="1" eaLnBrk="1" hangingPunct="1">
              <a:spcBef>
                <a:spcPts val="600"/>
              </a:spcBef>
            </a:pPr>
            <a:r>
              <a:rPr lang="en-US" altLang="en-US" dirty="0"/>
              <a:t>B symptoms / Lymphadenopathy</a:t>
            </a:r>
          </a:p>
          <a:p>
            <a:pPr lvl="1" eaLnBrk="1" hangingPunct="1">
              <a:spcBef>
                <a:spcPts val="600"/>
              </a:spcBef>
            </a:pPr>
            <a:r>
              <a:rPr lang="en-US" altLang="en-US" dirty="0"/>
              <a:t>Superior vena cava syndrome / Superior mediastinal syndrome</a:t>
            </a:r>
          </a:p>
          <a:p>
            <a:pPr eaLnBrk="1" hangingPunct="1">
              <a:spcBef>
                <a:spcPts val="600"/>
              </a:spcBef>
            </a:pPr>
            <a:r>
              <a:rPr lang="en-US" altLang="en-US" dirty="0"/>
              <a:t>CBC, biochemistry profile, inflammatory markers (ESR)</a:t>
            </a:r>
          </a:p>
          <a:p>
            <a:pPr eaLnBrk="1" hangingPunct="1">
              <a:spcBef>
                <a:spcPts val="600"/>
              </a:spcBef>
            </a:pPr>
            <a:r>
              <a:rPr lang="en-US" altLang="en-US" dirty="0"/>
              <a:t>CXR – evaluate for mediastinal mass prior to anesthesia</a:t>
            </a:r>
          </a:p>
          <a:p>
            <a:pPr eaLnBrk="1" hangingPunct="1">
              <a:spcBef>
                <a:spcPts val="600"/>
              </a:spcBef>
            </a:pPr>
            <a:r>
              <a:rPr lang="en-US" altLang="en-US" dirty="0"/>
              <a:t>Excisional LN biopsy – for histology and architecture </a:t>
            </a:r>
          </a:p>
          <a:p>
            <a:pPr eaLnBrk="1" hangingPunct="1">
              <a:spcBef>
                <a:spcPts val="600"/>
              </a:spcBef>
            </a:pPr>
            <a:r>
              <a:rPr lang="en-US" altLang="en-US" dirty="0"/>
              <a:t>PET-CT or PET-MRI - Has largely replaced bone marrow biopsy</a:t>
            </a:r>
          </a:p>
          <a:p>
            <a:pPr lvl="1" eaLnBrk="1" hangingPunct="1">
              <a:spcBef>
                <a:spcPts val="600"/>
              </a:spcBef>
            </a:pPr>
            <a:r>
              <a:rPr lang="en-US" altLang="en-US" dirty="0"/>
              <a:t>(Previously would perform bilateral marrow if stage III/IV or B symptoms) </a:t>
            </a:r>
          </a:p>
          <a:p>
            <a:pPr eaLnBrk="1" hangingPunct="1">
              <a:spcBef>
                <a:spcPts val="600"/>
              </a:spcBef>
            </a:pPr>
            <a:r>
              <a:rPr lang="en-US" altLang="en-US" dirty="0"/>
              <a:t>CT of the chest to assess for lung involvement (MRI inadequate)</a:t>
            </a:r>
          </a:p>
          <a:p>
            <a:pPr eaLnBrk="1" hangingPunct="1"/>
            <a:endParaRPr lang="en-US" altLang="en-US" dirty="0">
              <a:sym typeface="Symbol" panose="05050102010706020507" pitchFamily="18" charset="2"/>
            </a:endParaRPr>
          </a:p>
        </p:txBody>
      </p:sp>
      <p:sp>
        <p:nvSpPr>
          <p:cNvPr id="5" name="Line 6">
            <a:extLst>
              <a:ext uri="{FF2B5EF4-FFF2-40B4-BE49-F238E27FC236}">
                <a16:creationId xmlns:a16="http://schemas.microsoft.com/office/drawing/2014/main" xmlns="" id="{20690D28-7DDC-4A9C-AE75-D17E70EFB1E9}"/>
              </a:ext>
            </a:extLst>
          </p:cNvPr>
          <p:cNvSpPr>
            <a:spLocks noChangeShapeType="1"/>
          </p:cNvSpPr>
          <p:nvPr/>
        </p:nvSpPr>
        <p:spPr bwMode="auto">
          <a:xfrm>
            <a:off x="0" y="934720"/>
            <a:ext cx="12263120" cy="1016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a:extLst>
              <a:ext uri="{FF2B5EF4-FFF2-40B4-BE49-F238E27FC236}">
                <a16:creationId xmlns:a16="http://schemas.microsoft.com/office/drawing/2014/main" xmlns="" id="{FFA7824E-F6A4-4215-BD51-74663016AC5A}"/>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sz="4000" dirty="0">
                <a:latin typeface="+mn-lt"/>
              </a:rPr>
              <a:t>FDG-PET:  Metabolic study of choice</a:t>
            </a:r>
          </a:p>
        </p:txBody>
      </p:sp>
      <p:sp>
        <p:nvSpPr>
          <p:cNvPr id="25603" name="Rectangle 3">
            <a:extLst>
              <a:ext uri="{FF2B5EF4-FFF2-40B4-BE49-F238E27FC236}">
                <a16:creationId xmlns:a16="http://schemas.microsoft.com/office/drawing/2014/main" xmlns="" id="{6D69A408-BDE2-4919-8B0C-9E5ABF8920BC}"/>
              </a:ext>
            </a:extLst>
          </p:cNvPr>
          <p:cNvSpPr>
            <a:spLocks noGrp="1"/>
          </p:cNvSpPr>
          <p:nvPr>
            <p:ph type="body" idx="4294967295"/>
          </p:nvPr>
        </p:nvSpPr>
        <p:spPr>
          <a:xfrm>
            <a:off x="111760" y="1066800"/>
            <a:ext cx="11978640" cy="5638800"/>
          </a:xfrm>
        </p:spPr>
        <p:txBody>
          <a:bodyPr/>
          <a:lstStyle/>
          <a:p>
            <a:pPr eaLnBrk="1" hangingPunct="1">
              <a:buClr>
                <a:srgbClr val="9E001E"/>
              </a:buClr>
              <a:buFont typeface="Wingdings" panose="05000000000000000000" pitchFamily="2" charset="2"/>
              <a:buChar char="§"/>
            </a:pPr>
            <a:r>
              <a:rPr lang="en-US" altLang="en-US" sz="2800" dirty="0"/>
              <a:t>FDG is a radioactive glucose analogue &amp; correlates with proliferation in tumors undergoing anaerobic glycolysis</a:t>
            </a: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Drawbacks:  </a:t>
            </a:r>
            <a:r>
              <a:rPr lang="en-US" altLang="en-US" sz="2400" dirty="0"/>
              <a:t>False positives: inflammation, thymic rebound, brown fat</a:t>
            </a:r>
            <a:endParaRPr lang="en-US" altLang="en-US" sz="2400" dirty="0">
              <a:sym typeface="Symbol" panose="05050102010706020507" pitchFamily="18" charset="2"/>
            </a:endParaRP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Used for </a:t>
            </a:r>
          </a:p>
          <a:p>
            <a:pPr lvl="1" eaLnBrk="1" hangingPunct="1">
              <a:spcBef>
                <a:spcPct val="0"/>
              </a:spcBef>
              <a:buClr>
                <a:schemeClr val="tx1"/>
              </a:buClr>
              <a:buFontTx/>
              <a:buChar char="•"/>
            </a:pPr>
            <a:r>
              <a:rPr lang="en-US" altLang="en-US" sz="2400" dirty="0">
                <a:sym typeface="Symbol" panose="05050102010706020507" pitchFamily="18" charset="2"/>
              </a:rPr>
              <a:t>Staging at diagnosis</a:t>
            </a:r>
          </a:p>
          <a:p>
            <a:pPr lvl="1" eaLnBrk="1" hangingPunct="1">
              <a:spcBef>
                <a:spcPct val="0"/>
              </a:spcBef>
              <a:buClr>
                <a:schemeClr val="tx1"/>
              </a:buClr>
              <a:buFontTx/>
              <a:buChar char="•"/>
            </a:pPr>
            <a:r>
              <a:rPr lang="en-US" altLang="en-US" sz="2400" dirty="0">
                <a:sym typeface="Symbol" panose="05050102010706020507" pitchFamily="18" charset="2"/>
              </a:rPr>
              <a:t>Response to therapy – “complete metabolic response” = remission </a:t>
            </a:r>
          </a:p>
          <a:p>
            <a:pPr marL="457200" lvl="1" indent="0" eaLnBrk="1" hangingPunct="1">
              <a:spcBef>
                <a:spcPct val="0"/>
              </a:spcBef>
              <a:buClr>
                <a:schemeClr val="tx1"/>
              </a:buClr>
              <a:buNone/>
            </a:pPr>
            <a:r>
              <a:rPr lang="en-US" altLang="en-US" sz="2400" dirty="0">
                <a:sym typeface="Symbol" panose="05050102010706020507" pitchFamily="18" charset="2"/>
              </a:rPr>
              <a:t>	- Especially useful when only partial response by CT (nodular sclerosing </a:t>
            </a:r>
            <a:r>
              <a:rPr lang="en-US" altLang="en-US" sz="2400" dirty="0" err="1">
                <a:sym typeface="Symbol" panose="05050102010706020507" pitchFamily="18" charset="2"/>
              </a:rPr>
              <a:t>cHL</a:t>
            </a:r>
            <a:r>
              <a:rPr lang="en-US" altLang="en-US" sz="2400" dirty="0">
                <a:sym typeface="Symbol" panose="05050102010706020507" pitchFamily="18" charset="2"/>
              </a:rPr>
              <a:t>)</a:t>
            </a:r>
          </a:p>
          <a:p>
            <a:pPr lvl="1" eaLnBrk="1" hangingPunct="1">
              <a:spcBef>
                <a:spcPct val="0"/>
              </a:spcBef>
              <a:buClr>
                <a:schemeClr val="tx1"/>
              </a:buClr>
              <a:buFontTx/>
              <a:buChar char="•"/>
            </a:pPr>
            <a:r>
              <a:rPr lang="en-US" altLang="en-US" sz="2400" dirty="0">
                <a:sym typeface="Symbol" panose="05050102010706020507" pitchFamily="18" charset="2"/>
              </a:rPr>
              <a:t>More sensitive and specific than bone marrow biopsy</a:t>
            </a:r>
          </a:p>
          <a:p>
            <a:pPr eaLnBrk="1" hangingPunct="1">
              <a:spcBef>
                <a:spcPts val="1200"/>
              </a:spcBef>
              <a:buClr>
                <a:srgbClr val="9E001E"/>
              </a:buClr>
              <a:buFont typeface="Wingdings" panose="05000000000000000000" pitchFamily="2" charset="2"/>
              <a:buChar char="§"/>
            </a:pPr>
            <a:r>
              <a:rPr lang="en-US" altLang="en-US" sz="2800" dirty="0">
                <a:sym typeface="Symbol" panose="05050102010706020507" pitchFamily="18" charset="2"/>
              </a:rPr>
              <a:t>Not appropriate for o</a:t>
            </a:r>
            <a:r>
              <a:rPr lang="en-US" altLang="en-US" sz="2800" dirty="0"/>
              <a:t>ff-therapy </a:t>
            </a:r>
            <a:r>
              <a:rPr lang="en-US" altLang="en-US" sz="2800" i="1" u="sng" dirty="0"/>
              <a:t>surveillance</a:t>
            </a:r>
            <a:r>
              <a:rPr lang="en-US" altLang="en-US" sz="2800" dirty="0"/>
              <a:t> for recurrence  </a:t>
            </a:r>
          </a:p>
          <a:p>
            <a:pPr lvl="1" eaLnBrk="1" hangingPunct="1">
              <a:spcBef>
                <a:spcPct val="0"/>
              </a:spcBef>
              <a:buClr>
                <a:schemeClr val="tx1"/>
              </a:buClr>
              <a:buFontTx/>
              <a:buChar char="•"/>
            </a:pPr>
            <a:r>
              <a:rPr lang="en-US" altLang="en-US" sz="2400" dirty="0"/>
              <a:t>Most relapses are detected clinically &lt;12 months of completing therapy.</a:t>
            </a:r>
          </a:p>
          <a:p>
            <a:pPr lvl="1" eaLnBrk="1" hangingPunct="1">
              <a:spcBef>
                <a:spcPct val="0"/>
              </a:spcBef>
              <a:buClr>
                <a:schemeClr val="tx1"/>
              </a:buClr>
              <a:buFontTx/>
              <a:buChar char="•"/>
            </a:pPr>
            <a:r>
              <a:rPr lang="en-US" altLang="en-US" sz="2400" dirty="0">
                <a:sym typeface="Symbol" panose="05050102010706020507" pitchFamily="18" charset="2"/>
              </a:rPr>
              <a:t>Early detection of relapse does not affect overall survival</a:t>
            </a:r>
          </a:p>
          <a:p>
            <a:pPr lvl="1" eaLnBrk="1" hangingPunct="1">
              <a:spcBef>
                <a:spcPct val="0"/>
              </a:spcBef>
              <a:buClr>
                <a:schemeClr val="tx1"/>
              </a:buClr>
              <a:buFontTx/>
              <a:buChar char="•"/>
            </a:pPr>
            <a:r>
              <a:rPr lang="en-US" altLang="en-US" sz="2400" dirty="0">
                <a:sym typeface="Symbol" panose="05050102010706020507" pitchFamily="18" charset="2"/>
              </a:rPr>
              <a:t>Surveillance imaging is expensive and results in unnecessary radiation</a:t>
            </a:r>
          </a:p>
          <a:p>
            <a:pPr lvl="1" eaLnBrk="1" hangingPunct="1">
              <a:spcBef>
                <a:spcPct val="0"/>
              </a:spcBef>
              <a:buClr>
                <a:schemeClr val="tx1"/>
              </a:buClr>
              <a:buFontTx/>
              <a:buChar char="•"/>
            </a:pPr>
            <a:endParaRPr lang="en-US" altLang="en-US" sz="2400" dirty="0">
              <a:sym typeface="Symbol" panose="05050102010706020507" pitchFamily="18" charset="2"/>
            </a:endParaRPr>
          </a:p>
        </p:txBody>
      </p:sp>
      <p:sp>
        <p:nvSpPr>
          <p:cNvPr id="25604" name="Rectangle 5">
            <a:extLst>
              <a:ext uri="{FF2B5EF4-FFF2-40B4-BE49-F238E27FC236}">
                <a16:creationId xmlns:a16="http://schemas.microsoft.com/office/drawing/2014/main" xmlns="" id="{9D1FB53B-E68A-461D-B39D-23AA514DC75D}"/>
              </a:ext>
            </a:extLst>
          </p:cNvPr>
          <p:cNvSpPr>
            <a:spLocks noChangeArrowheads="1"/>
          </p:cNvSpPr>
          <p:nvPr/>
        </p:nvSpPr>
        <p:spPr bwMode="auto">
          <a:xfrm>
            <a:off x="3986073" y="6335713"/>
            <a:ext cx="4545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it-IT" altLang="en-US" sz="1800" i="1" dirty="0">
                <a:solidFill>
                  <a:prstClr val="black"/>
                </a:solidFill>
                <a:cs typeface="Arial" panose="020B0604020202020204" pitchFamily="34" charset="0"/>
              </a:rPr>
              <a:t>*Cheson et al, 2014. J Clin Oncol 32:3059-3067</a:t>
            </a:r>
            <a:endParaRPr lang="en-US" altLang="en-US" sz="1800" dirty="0">
              <a:solidFill>
                <a:prstClr val="black"/>
              </a:solidFill>
              <a:cs typeface="Arial" panose="020B0604020202020204" pitchFamily="34" charset="0"/>
            </a:endParaRPr>
          </a:p>
        </p:txBody>
      </p:sp>
      <p:sp>
        <p:nvSpPr>
          <p:cNvPr id="6" name="Line 6">
            <a:extLst>
              <a:ext uri="{FF2B5EF4-FFF2-40B4-BE49-F238E27FC236}">
                <a16:creationId xmlns:a16="http://schemas.microsoft.com/office/drawing/2014/main" xmlns="" id="{0A288ECA-EB50-4F0C-871A-CE874DB48FEB}"/>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a:extLst>
              <a:ext uri="{FF2B5EF4-FFF2-40B4-BE49-F238E27FC236}">
                <a16:creationId xmlns:a16="http://schemas.microsoft.com/office/drawing/2014/main" xmlns="" id="{63C94433-1414-4190-A54F-98AB162522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0260" t="9061" r="39694" b="37157"/>
          <a:stretch>
            <a:fillRect/>
          </a:stretch>
        </p:blipFill>
        <p:spPr bwMode="auto">
          <a:xfrm>
            <a:off x="1524000" y="-12700"/>
            <a:ext cx="4572000" cy="6870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63" name="Rectangle 2">
            <a:extLst>
              <a:ext uri="{FF2B5EF4-FFF2-40B4-BE49-F238E27FC236}">
                <a16:creationId xmlns:a16="http://schemas.microsoft.com/office/drawing/2014/main" xmlns="" id="{DCB6849B-3C20-43F9-B391-BBAB2C0D0449}"/>
              </a:ext>
            </a:extLst>
          </p:cNvPr>
          <p:cNvSpPr>
            <a:spLocks noChangeArrowheads="1"/>
          </p:cNvSpPr>
          <p:nvPr/>
        </p:nvSpPr>
        <p:spPr bwMode="auto">
          <a:xfrm>
            <a:off x="5334000" y="76200"/>
            <a:ext cx="6858000" cy="121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algn="ctr" fontAlgn="base">
              <a:spcBef>
                <a:spcPct val="0"/>
              </a:spcBef>
              <a:spcAft>
                <a:spcPct val="0"/>
              </a:spcAft>
              <a:buNone/>
              <a:defRPr/>
            </a:pPr>
            <a:r>
              <a:rPr lang="en-US" altLang="en-US" sz="3600" dirty="0">
                <a:solidFill>
                  <a:prstClr val="black"/>
                </a:solidFill>
                <a:latin typeface="Calibri"/>
                <a:cs typeface="Arial" charset="0"/>
              </a:rPr>
              <a:t>PET-CT for anatomic localization and staging at diagnosis</a:t>
            </a:r>
          </a:p>
          <a:p>
            <a:pPr algn="ctr" fontAlgn="base">
              <a:spcBef>
                <a:spcPct val="0"/>
              </a:spcBef>
              <a:spcAft>
                <a:spcPct val="0"/>
              </a:spcAft>
              <a:buNone/>
              <a:defRPr/>
            </a:pPr>
            <a:endParaRPr lang="en-US" altLang="en-US" sz="3600" dirty="0">
              <a:solidFill>
                <a:prstClr val="black"/>
              </a:solidFill>
              <a:latin typeface="Calibri"/>
              <a:cs typeface="Arial" charset="0"/>
            </a:endParaRPr>
          </a:p>
          <a:p>
            <a:pPr algn="ctr" fontAlgn="base">
              <a:spcBef>
                <a:spcPct val="0"/>
              </a:spcBef>
              <a:spcAft>
                <a:spcPct val="0"/>
              </a:spcAft>
              <a:buNone/>
              <a:defRPr/>
            </a:pPr>
            <a:endParaRPr lang="en-US" altLang="en-US" sz="3600" dirty="0">
              <a:solidFill>
                <a:prstClr val="black"/>
              </a:solidFill>
              <a:latin typeface="Calibri"/>
              <a:cs typeface="Arial" charset="0"/>
            </a:endParaRPr>
          </a:p>
        </p:txBody>
      </p:sp>
      <p:sp>
        <p:nvSpPr>
          <p:cNvPr id="27652" name="Rectangle 1">
            <a:extLst>
              <a:ext uri="{FF2B5EF4-FFF2-40B4-BE49-F238E27FC236}">
                <a16:creationId xmlns:a16="http://schemas.microsoft.com/office/drawing/2014/main" xmlns="" id="{B1BCFD2D-EE95-43B1-A71C-15E7C6B4164B}"/>
              </a:ext>
            </a:extLst>
          </p:cNvPr>
          <p:cNvSpPr>
            <a:spLocks noChangeArrowheads="1"/>
          </p:cNvSpPr>
          <p:nvPr/>
        </p:nvSpPr>
        <p:spPr bwMode="auto">
          <a:xfrm>
            <a:off x="6172200" y="4191000"/>
            <a:ext cx="567436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571500" indent="-5715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dirty="0">
                <a:solidFill>
                  <a:prstClr val="black"/>
                </a:solidFill>
                <a:cs typeface="Arial" panose="020B0604020202020204" pitchFamily="34" charset="0"/>
              </a:rPr>
              <a:t>FDG-PET is more sensitive</a:t>
            </a:r>
          </a:p>
          <a:p>
            <a:pPr algn="ctr" fontAlgn="base">
              <a:spcBef>
                <a:spcPct val="0"/>
              </a:spcBef>
              <a:spcAft>
                <a:spcPct val="0"/>
              </a:spcAft>
              <a:buNone/>
            </a:pPr>
            <a:r>
              <a:rPr lang="en-US" altLang="en-US" dirty="0">
                <a:solidFill>
                  <a:prstClr val="black"/>
                </a:solidFill>
                <a:cs typeface="Arial" panose="020B0604020202020204" pitchFamily="34" charset="0"/>
              </a:rPr>
              <a:t>than bone marrow biopsy for </a:t>
            </a:r>
          </a:p>
          <a:p>
            <a:pPr algn="ctr" fontAlgn="base">
              <a:spcBef>
                <a:spcPct val="0"/>
              </a:spcBef>
              <a:spcAft>
                <a:spcPct val="0"/>
              </a:spcAft>
              <a:buNone/>
            </a:pPr>
            <a:r>
              <a:rPr lang="en-US" altLang="en-US" dirty="0">
                <a:solidFill>
                  <a:prstClr val="black"/>
                </a:solidFill>
                <a:cs typeface="Arial" panose="020B0604020202020204" pitchFamily="34" charset="0"/>
              </a:rPr>
              <a:t>Hodgkin Lymphoma</a:t>
            </a: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8" name="Picture 2">
            <a:extLst>
              <a:ext uri="{FF2B5EF4-FFF2-40B4-BE49-F238E27FC236}">
                <a16:creationId xmlns:a16="http://schemas.microsoft.com/office/drawing/2014/main" xmlns="" id="{39541555-21F4-42F6-9C4A-82ABA9DFBB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45793" t="9409" r="45769" b="63448"/>
          <a:stretch>
            <a:fillRect/>
          </a:stretch>
        </p:blipFill>
        <p:spPr bwMode="auto">
          <a:xfrm>
            <a:off x="1600201" y="914400"/>
            <a:ext cx="2708275" cy="487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9699" name="Picture 3">
            <a:extLst>
              <a:ext uri="{FF2B5EF4-FFF2-40B4-BE49-F238E27FC236}">
                <a16:creationId xmlns:a16="http://schemas.microsoft.com/office/drawing/2014/main" xmlns="" id="{BFE1F1EF-6FC5-4727-B4EC-B4674D183A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3199" t="12218" r="45314" b="49879"/>
          <a:stretch>
            <a:fillRect/>
          </a:stretch>
        </p:blipFill>
        <p:spPr bwMode="auto">
          <a:xfrm>
            <a:off x="4419600" y="914400"/>
            <a:ext cx="2719388" cy="487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Rectangle 1">
            <a:extLst>
              <a:ext uri="{FF2B5EF4-FFF2-40B4-BE49-F238E27FC236}">
                <a16:creationId xmlns:a16="http://schemas.microsoft.com/office/drawing/2014/main" xmlns="" id="{EB03BBD4-5621-47DA-9561-A17D7943DD7D}"/>
              </a:ext>
            </a:extLst>
          </p:cNvPr>
          <p:cNvSpPr/>
          <p:nvPr/>
        </p:nvSpPr>
        <p:spPr>
          <a:xfrm>
            <a:off x="0" y="6351"/>
            <a:ext cx="12192000" cy="707886"/>
          </a:xfrm>
          <a:prstGeom prst="rect">
            <a:avLst/>
          </a:prstGeom>
        </p:spPr>
        <p:txBody>
          <a:bodyPr wrap="square">
            <a:spAutoFit/>
          </a:bodyPr>
          <a:lstStyle/>
          <a:p>
            <a:pPr algn="ctr" fontAlgn="base">
              <a:spcBef>
                <a:spcPct val="0"/>
              </a:spcBef>
              <a:spcAft>
                <a:spcPct val="0"/>
              </a:spcAft>
              <a:defRPr/>
            </a:pPr>
            <a:r>
              <a:rPr lang="en-US" altLang="en-US" sz="4000" dirty="0">
                <a:solidFill>
                  <a:prstClr val="black"/>
                </a:solidFill>
                <a:latin typeface="Calibri"/>
                <a:cs typeface="Arial" charset="0"/>
              </a:rPr>
              <a:t>PET imaging CT is used to monitor response to therapy</a:t>
            </a:r>
          </a:p>
        </p:txBody>
      </p:sp>
      <p:sp>
        <p:nvSpPr>
          <p:cNvPr id="3" name="Rectangle 2">
            <a:extLst>
              <a:ext uri="{FF2B5EF4-FFF2-40B4-BE49-F238E27FC236}">
                <a16:creationId xmlns:a16="http://schemas.microsoft.com/office/drawing/2014/main" xmlns="" id="{BD6EE396-47D2-41E1-9D79-D3C81F000378}"/>
              </a:ext>
            </a:extLst>
          </p:cNvPr>
          <p:cNvSpPr/>
          <p:nvPr/>
        </p:nvSpPr>
        <p:spPr>
          <a:xfrm>
            <a:off x="7239000" y="914401"/>
            <a:ext cx="4953000" cy="4170372"/>
          </a:xfrm>
          <a:prstGeom prst="rect">
            <a:avLst/>
          </a:prstGeom>
        </p:spPr>
        <p:txBody>
          <a:bodyPr wrap="square">
            <a:spAutoFit/>
          </a:bodyPr>
          <a:lstStyle/>
          <a:p>
            <a:pPr eaLnBrk="0" fontAlgn="base" hangingPunct="0">
              <a:spcBef>
                <a:spcPct val="0"/>
              </a:spcBef>
              <a:spcAft>
                <a:spcPct val="0"/>
              </a:spcAft>
              <a:defRPr/>
            </a:pPr>
            <a:r>
              <a:rPr lang="en-US" altLang="en-US" sz="2000" b="1" u="sng" dirty="0">
                <a:solidFill>
                  <a:prstClr val="black"/>
                </a:solidFill>
                <a:latin typeface="Calibri" panose="020F0502020204030204" pitchFamily="34" charset="0"/>
                <a:cs typeface="Arial" charset="0"/>
              </a:rPr>
              <a:t>5 point scale </a:t>
            </a:r>
          </a:p>
          <a:p>
            <a:pPr marL="342900" indent="-342900" eaLnBrk="0" fontAlgn="base" hangingPunct="0">
              <a:spcBef>
                <a:spcPct val="0"/>
              </a:spcBef>
              <a:spcAft>
                <a:spcPts val="600"/>
              </a:spcAft>
              <a:buFont typeface="+mj-lt"/>
              <a:buAutoNum type="arabicPeriod"/>
              <a:defRPr/>
            </a:pPr>
            <a:r>
              <a:rPr lang="en-US" altLang="en-US" sz="2000" dirty="0">
                <a:solidFill>
                  <a:prstClr val="black"/>
                </a:solidFill>
                <a:latin typeface="Calibri" panose="020F0502020204030204" pitchFamily="34" charset="0"/>
                <a:cs typeface="Arial" charset="0"/>
              </a:rPr>
              <a:t>no uptake above background </a:t>
            </a:r>
          </a:p>
          <a:p>
            <a:pPr marL="342900" indent="-342900" eaLnBrk="0" fontAlgn="base" hangingPunct="0">
              <a:spcBef>
                <a:spcPct val="0"/>
              </a:spcBef>
              <a:spcAft>
                <a:spcPts val="600"/>
              </a:spcAft>
              <a:buFont typeface="+mj-lt"/>
              <a:buAutoNum type="arabicPeriod"/>
              <a:defRPr/>
            </a:pPr>
            <a:r>
              <a:rPr lang="en-US" altLang="en-US" sz="2000" dirty="0">
                <a:solidFill>
                  <a:prstClr val="black"/>
                </a:solidFill>
                <a:latin typeface="Calibri" panose="020F0502020204030204" pitchFamily="34" charset="0"/>
                <a:cs typeface="Arial" charset="0"/>
              </a:rPr>
              <a:t>uptake </a:t>
            </a:r>
            <a:r>
              <a:rPr lang="en-US" altLang="en-US" sz="2000" u="sng" dirty="0">
                <a:solidFill>
                  <a:prstClr val="black"/>
                </a:solidFill>
                <a:latin typeface="Calibri" panose="020F0502020204030204" pitchFamily="34" charset="0"/>
                <a:cs typeface="Arial" charset="0"/>
              </a:rPr>
              <a:t>&lt;</a:t>
            </a:r>
            <a:r>
              <a:rPr lang="en-US" altLang="en-US" sz="2000" dirty="0">
                <a:solidFill>
                  <a:prstClr val="black"/>
                </a:solidFill>
                <a:latin typeface="Calibri" panose="020F0502020204030204" pitchFamily="34" charset="0"/>
                <a:cs typeface="Arial" charset="0"/>
              </a:rPr>
              <a:t> mediastinum </a:t>
            </a:r>
          </a:p>
          <a:p>
            <a:pPr marL="342900" indent="-342900" eaLnBrk="0" fontAlgn="base" hangingPunct="0">
              <a:spcBef>
                <a:spcPct val="0"/>
              </a:spcBef>
              <a:spcAft>
                <a:spcPct val="0"/>
              </a:spcAft>
              <a:buFont typeface="+mj-lt"/>
              <a:buAutoNum type="arabicPeriod"/>
              <a:defRPr/>
            </a:pPr>
            <a:r>
              <a:rPr lang="en-US" altLang="en-US" sz="2000" dirty="0">
                <a:solidFill>
                  <a:prstClr val="black"/>
                </a:solidFill>
                <a:latin typeface="Calibri" panose="020F0502020204030204" pitchFamily="34" charset="0"/>
                <a:cs typeface="Arial" charset="0"/>
              </a:rPr>
              <a:t>uptake &gt; mediastinum but  </a:t>
            </a:r>
            <a:r>
              <a:rPr lang="en-US" altLang="en-US" sz="2000" u="sng" dirty="0">
                <a:solidFill>
                  <a:prstClr val="black"/>
                </a:solidFill>
                <a:latin typeface="Calibri" panose="020F0502020204030204" pitchFamily="34" charset="0"/>
                <a:cs typeface="Arial" charset="0"/>
              </a:rPr>
              <a:t>&lt;</a:t>
            </a:r>
            <a:r>
              <a:rPr lang="en-US" altLang="en-US" sz="2000" dirty="0">
                <a:solidFill>
                  <a:prstClr val="black"/>
                </a:solidFill>
                <a:latin typeface="Calibri" panose="020F0502020204030204" pitchFamily="34" charset="0"/>
                <a:cs typeface="Arial" charset="0"/>
              </a:rPr>
              <a:t> liver </a:t>
            </a:r>
          </a:p>
          <a:p>
            <a:pPr marL="342900" indent="-342900" eaLnBrk="0" fontAlgn="base" hangingPunct="0">
              <a:spcBef>
                <a:spcPct val="0"/>
              </a:spcBef>
              <a:spcAft>
                <a:spcPts val="600"/>
              </a:spcAft>
              <a:buFontTx/>
              <a:buAutoNum type="arabicPeriod" startAt="4"/>
              <a:defRPr/>
            </a:pPr>
            <a:r>
              <a:rPr lang="en-US" altLang="en-US" sz="2000" dirty="0">
                <a:solidFill>
                  <a:prstClr val="black"/>
                </a:solidFill>
                <a:latin typeface="Calibri" panose="020F0502020204030204" pitchFamily="34" charset="0"/>
                <a:cs typeface="Arial" charset="0"/>
              </a:rPr>
              <a:t>uptake moderately &gt; liver</a:t>
            </a:r>
          </a:p>
          <a:p>
            <a:pPr marL="342900" indent="-342900" eaLnBrk="0" fontAlgn="base" hangingPunct="0">
              <a:spcBef>
                <a:spcPct val="0"/>
              </a:spcBef>
              <a:spcAft>
                <a:spcPct val="0"/>
              </a:spcAft>
              <a:buFontTx/>
              <a:buAutoNum type="arabicPeriod" startAt="4"/>
              <a:defRPr/>
            </a:pPr>
            <a:r>
              <a:rPr lang="en-US" altLang="en-US" sz="2000" dirty="0">
                <a:solidFill>
                  <a:prstClr val="black"/>
                </a:solidFill>
                <a:latin typeface="Calibri" panose="020F0502020204030204" pitchFamily="34" charset="0"/>
                <a:cs typeface="Arial" charset="0"/>
              </a:rPr>
              <a:t>uptake markedly &gt; liver or new lesions</a:t>
            </a:r>
          </a:p>
          <a:p>
            <a:pPr eaLnBrk="0" fontAlgn="base" hangingPunct="0">
              <a:spcBef>
                <a:spcPct val="0"/>
              </a:spcBef>
              <a:spcAft>
                <a:spcPct val="0"/>
              </a:spcAft>
              <a:defRPr/>
            </a:pPr>
            <a:endParaRPr lang="en-US" altLang="en-US" sz="2000" dirty="0">
              <a:solidFill>
                <a:prstClr val="black"/>
              </a:solidFill>
              <a:latin typeface="Calibri" panose="020F0502020204030204" pitchFamily="34" charset="0"/>
              <a:cs typeface="Arial" charset="0"/>
            </a:endParaRPr>
          </a:p>
          <a:p>
            <a:pPr eaLnBrk="0" fontAlgn="base" hangingPunct="0">
              <a:spcBef>
                <a:spcPct val="0"/>
              </a:spcBef>
              <a:spcAft>
                <a:spcPct val="0"/>
              </a:spcAft>
              <a:defRPr/>
            </a:pPr>
            <a:r>
              <a:rPr lang="en-US" altLang="en-US" sz="2000" b="1" i="1" u="sng" dirty="0">
                <a:solidFill>
                  <a:prstClr val="black"/>
                </a:solidFill>
                <a:latin typeface="Calibri" panose="020F0502020204030204" pitchFamily="34" charset="0"/>
                <a:cs typeface="Arial" charset="0"/>
              </a:rPr>
              <a:t>Interpretation</a:t>
            </a:r>
          </a:p>
          <a:p>
            <a:pPr eaLnBrk="0" fontAlgn="base" hangingPunct="0">
              <a:spcBef>
                <a:spcPct val="0"/>
              </a:spcBef>
              <a:spcAft>
                <a:spcPts val="600"/>
              </a:spcAft>
              <a:defRPr/>
            </a:pPr>
            <a:r>
              <a:rPr lang="en-US" altLang="en-US" sz="2000" dirty="0">
                <a:solidFill>
                  <a:prstClr val="black"/>
                </a:solidFill>
                <a:latin typeface="Calibri" panose="020F0502020204030204" pitchFamily="34" charset="0"/>
                <a:cs typeface="Arial" charset="0"/>
              </a:rPr>
              <a:t>1,2:  complete metabolic response (CMR)</a:t>
            </a:r>
          </a:p>
          <a:p>
            <a:pPr eaLnBrk="0" fontAlgn="base" hangingPunct="0">
              <a:spcBef>
                <a:spcPct val="0"/>
              </a:spcBef>
              <a:spcAft>
                <a:spcPts val="600"/>
              </a:spcAft>
              <a:defRPr/>
            </a:pPr>
            <a:r>
              <a:rPr lang="en-US" altLang="en-US" sz="2000" dirty="0">
                <a:solidFill>
                  <a:prstClr val="black"/>
                </a:solidFill>
                <a:latin typeface="Calibri" panose="020F0502020204030204" pitchFamily="34" charset="0"/>
                <a:cs typeface="Arial" charset="0"/>
              </a:rPr>
              <a:t>  3:   usually CMR, but context dependent</a:t>
            </a:r>
          </a:p>
          <a:p>
            <a:pPr eaLnBrk="0" fontAlgn="base" hangingPunct="0">
              <a:spcBef>
                <a:spcPct val="0"/>
              </a:spcBef>
              <a:spcAft>
                <a:spcPct val="0"/>
              </a:spcAft>
              <a:defRPr/>
            </a:pPr>
            <a:r>
              <a:rPr lang="en-US" altLang="en-US" sz="2000" dirty="0">
                <a:solidFill>
                  <a:prstClr val="black"/>
                </a:solidFill>
                <a:latin typeface="Calibri" panose="020F0502020204030204" pitchFamily="34" charset="0"/>
                <a:cs typeface="Arial" charset="0"/>
              </a:rPr>
              <a:t>4,5:  active disease</a:t>
            </a:r>
          </a:p>
          <a:p>
            <a:pPr eaLnBrk="0" fontAlgn="base" hangingPunct="0">
              <a:spcBef>
                <a:spcPct val="0"/>
              </a:spcBef>
              <a:spcAft>
                <a:spcPct val="0"/>
              </a:spcAft>
              <a:defRPr/>
            </a:pPr>
            <a:endParaRPr lang="en-US" altLang="en-US" sz="2000" dirty="0">
              <a:solidFill>
                <a:prstClr val="black"/>
              </a:solidFill>
              <a:latin typeface="Calibri" panose="020F0502020204030204" pitchFamily="34" charset="0"/>
              <a:cs typeface="Arial" charset="0"/>
            </a:endParaRPr>
          </a:p>
        </p:txBody>
      </p:sp>
      <p:sp>
        <p:nvSpPr>
          <p:cNvPr id="4" name="Rectangle 3">
            <a:extLst>
              <a:ext uri="{FF2B5EF4-FFF2-40B4-BE49-F238E27FC236}">
                <a16:creationId xmlns:a16="http://schemas.microsoft.com/office/drawing/2014/main" xmlns="" id="{DEB16AE7-210A-4BC1-A447-28763BB32DE0}"/>
              </a:ext>
            </a:extLst>
          </p:cNvPr>
          <p:cNvSpPr/>
          <p:nvPr/>
        </p:nvSpPr>
        <p:spPr>
          <a:xfrm>
            <a:off x="1562100" y="5795964"/>
            <a:ext cx="6972300" cy="922337"/>
          </a:xfrm>
          <a:prstGeom prst="rect">
            <a:avLst/>
          </a:prstGeom>
        </p:spPr>
        <p:txBody>
          <a:bodyPr wrap="none">
            <a:spAutoFit/>
          </a:bodyPr>
          <a:lstStyle/>
          <a:p>
            <a:pPr eaLnBrk="0" fontAlgn="base" hangingPunct="0">
              <a:spcBef>
                <a:spcPct val="0"/>
              </a:spcBef>
              <a:spcAft>
                <a:spcPct val="0"/>
              </a:spcAft>
              <a:defRPr/>
            </a:pPr>
            <a:r>
              <a:rPr lang="en-US" altLang="en-US" dirty="0">
                <a:solidFill>
                  <a:prstClr val="black"/>
                </a:solidFill>
                <a:latin typeface="Calibri" panose="020F0502020204030204" pitchFamily="34" charset="0"/>
                <a:cs typeface="Arial" charset="0"/>
              </a:rPr>
              <a:t>The interpretation of a 3 depends on the time, context, treatment</a:t>
            </a:r>
          </a:p>
          <a:p>
            <a:pPr marL="285750" indent="-285750" eaLnBrk="0" fontAlgn="base" hangingPunct="0">
              <a:spcBef>
                <a:spcPct val="0"/>
              </a:spcBef>
              <a:spcAft>
                <a:spcPct val="0"/>
              </a:spcAft>
              <a:buFont typeface="Arial" panose="020B0604020202020204" pitchFamily="34" charset="0"/>
              <a:buChar char="•"/>
              <a:defRPr/>
            </a:pPr>
            <a:r>
              <a:rPr lang="en-US" dirty="0">
                <a:solidFill>
                  <a:prstClr val="black"/>
                </a:solidFill>
                <a:latin typeface="Calibri" panose="020F0502020204030204" pitchFamily="34" charset="0"/>
                <a:cs typeface="Arial" charset="0"/>
              </a:rPr>
              <a:t>“3” at interim analysis often considered </a:t>
            </a:r>
            <a:r>
              <a:rPr lang="en-US" dirty="0" err="1">
                <a:solidFill>
                  <a:prstClr val="black"/>
                </a:solidFill>
                <a:latin typeface="Calibri" panose="020F0502020204030204" pitchFamily="34" charset="0"/>
                <a:cs typeface="Arial" charset="0"/>
              </a:rPr>
              <a:t>cMR</a:t>
            </a:r>
            <a:r>
              <a:rPr lang="en-US" dirty="0">
                <a:solidFill>
                  <a:prstClr val="black"/>
                </a:solidFill>
                <a:latin typeface="Calibri" panose="020F0502020204030204" pitchFamily="34" charset="0"/>
                <a:cs typeface="Arial" charset="0"/>
              </a:rPr>
              <a:t> </a:t>
            </a:r>
          </a:p>
          <a:p>
            <a:pPr marL="285750" indent="-285750" eaLnBrk="0" fontAlgn="base" hangingPunct="0">
              <a:spcBef>
                <a:spcPct val="0"/>
              </a:spcBef>
              <a:spcAft>
                <a:spcPct val="0"/>
              </a:spcAft>
              <a:buFont typeface="Arial" panose="020B0604020202020204" pitchFamily="34" charset="0"/>
              <a:buChar char="•"/>
              <a:defRPr/>
            </a:pPr>
            <a:r>
              <a:rPr lang="en-US" dirty="0">
                <a:solidFill>
                  <a:prstClr val="black"/>
                </a:solidFill>
                <a:latin typeface="Calibri" panose="020F0502020204030204" pitchFamily="34" charset="0"/>
                <a:cs typeface="Arial" charset="0"/>
              </a:rPr>
              <a:t>“3” in de-escalation trial may be inadequate to avoid </a:t>
            </a:r>
            <a:r>
              <a:rPr lang="en-US" dirty="0" err="1">
                <a:solidFill>
                  <a:prstClr val="black"/>
                </a:solidFill>
                <a:latin typeface="Calibri" panose="020F0502020204030204" pitchFamily="34" charset="0"/>
                <a:cs typeface="Arial" charset="0"/>
              </a:rPr>
              <a:t>undertreatment</a:t>
            </a:r>
            <a:endParaRPr lang="en-US" dirty="0">
              <a:solidFill>
                <a:prstClr val="black"/>
              </a:solidFill>
              <a:latin typeface="Calibri" panose="020F0502020204030204" pitchFamily="34" charset="0"/>
              <a:cs typeface="Arial" charset="0"/>
            </a:endParaRPr>
          </a:p>
        </p:txBody>
      </p:sp>
      <p:sp>
        <p:nvSpPr>
          <p:cNvPr id="29703" name="Line 6">
            <a:extLst>
              <a:ext uri="{FF2B5EF4-FFF2-40B4-BE49-F238E27FC236}">
                <a16:creationId xmlns:a16="http://schemas.microsoft.com/office/drawing/2014/main" xmlns="" id="{98EBAF34-7BA5-46D0-BE2A-93D917DDA061}"/>
              </a:ext>
            </a:extLst>
          </p:cNvPr>
          <p:cNvSpPr>
            <a:spLocks noChangeShapeType="1"/>
          </p:cNvSpPr>
          <p:nvPr/>
        </p:nvSpPr>
        <p:spPr bwMode="auto">
          <a:xfrm flipV="1">
            <a:off x="0" y="741362"/>
            <a:ext cx="12192000" cy="30798"/>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a:extLst>
              <a:ext uri="{FF2B5EF4-FFF2-40B4-BE49-F238E27FC236}">
                <a16:creationId xmlns:a16="http://schemas.microsoft.com/office/drawing/2014/main" xmlns="" id="{BE15717A-6359-473F-B12B-174751B5360F}"/>
              </a:ext>
            </a:extLst>
          </p:cNvPr>
          <p:cNvSpPr>
            <a:spLocks noGrp="1" noChangeArrowheads="1"/>
          </p:cNvSpPr>
          <p:nvPr>
            <p:ph type="title" idx="4294967295"/>
          </p:nvPr>
        </p:nvSpPr>
        <p:spPr>
          <a:xfrm>
            <a:off x="0" y="76200"/>
            <a:ext cx="12192000" cy="762000"/>
          </a:xfrm>
        </p:spPr>
        <p:txBody>
          <a:bodyPr/>
          <a:lstStyle/>
          <a:p>
            <a:pPr algn="l" eaLnBrk="1" hangingPunct="1">
              <a:defRPr/>
            </a:pPr>
            <a:r>
              <a:rPr lang="en-US" dirty="0">
                <a:latin typeface="+mn-lt"/>
              </a:rPr>
              <a:t>Differential Diagnosis for Anterior Mediastinal Mass</a:t>
            </a:r>
          </a:p>
        </p:txBody>
      </p:sp>
      <p:sp>
        <p:nvSpPr>
          <p:cNvPr id="45058" name="Rectangle 11">
            <a:extLst>
              <a:ext uri="{FF2B5EF4-FFF2-40B4-BE49-F238E27FC236}">
                <a16:creationId xmlns:a16="http://schemas.microsoft.com/office/drawing/2014/main" xmlns="" id="{CBBB4D74-74F1-4942-9978-305736982F59}"/>
              </a:ext>
            </a:extLst>
          </p:cNvPr>
          <p:cNvSpPr>
            <a:spLocks noChangeArrowheads="1"/>
          </p:cNvSpPr>
          <p:nvPr/>
        </p:nvSpPr>
        <p:spPr bwMode="auto">
          <a:xfrm>
            <a:off x="2895600" y="609600"/>
            <a:ext cx="7378700" cy="1143000"/>
          </a:xfrm>
          <a:prstGeom prst="rect">
            <a:avLst/>
          </a:prstGeom>
          <a:noFill/>
          <a:ln w="9525">
            <a:noFill/>
            <a:miter lim="800000"/>
            <a:headEnd/>
            <a:tailEnd/>
          </a:ln>
        </p:spPr>
        <p:txBody>
          <a:bodyPr anchor="ctr"/>
          <a:lstStyle/>
          <a:p>
            <a:pPr algn="ctr" fontAlgn="base">
              <a:spcBef>
                <a:spcPct val="0"/>
              </a:spcBef>
              <a:spcAft>
                <a:spcPct val="0"/>
              </a:spcAft>
              <a:defRPr/>
            </a:pPr>
            <a:endParaRPr lang="en-US" sz="4000">
              <a:solidFill>
                <a:prstClr val="black"/>
              </a:solidFill>
              <a:latin typeface="Calibri"/>
              <a:cs typeface="Arial" charset="0"/>
            </a:endParaRPr>
          </a:p>
        </p:txBody>
      </p:sp>
      <p:sp>
        <p:nvSpPr>
          <p:cNvPr id="21508" name="Rectangle 12">
            <a:extLst>
              <a:ext uri="{FF2B5EF4-FFF2-40B4-BE49-F238E27FC236}">
                <a16:creationId xmlns:a16="http://schemas.microsoft.com/office/drawing/2014/main" xmlns="" id="{4757543D-4D4E-4B49-BC8B-A00C947E8F17}"/>
              </a:ext>
            </a:extLst>
          </p:cNvPr>
          <p:cNvSpPr>
            <a:spLocks noGrp="1"/>
          </p:cNvSpPr>
          <p:nvPr>
            <p:ph type="body" idx="4294967295"/>
          </p:nvPr>
        </p:nvSpPr>
        <p:spPr>
          <a:xfrm>
            <a:off x="889000" y="1651000"/>
            <a:ext cx="5356072" cy="3881438"/>
          </a:xfrm>
        </p:spPr>
        <p:txBody>
          <a:bodyPr/>
          <a:lstStyle/>
          <a:p>
            <a:pPr eaLnBrk="1" hangingPunct="1">
              <a:buClr>
                <a:srgbClr val="9E001E"/>
              </a:buClr>
              <a:buFont typeface="Wingdings" panose="05000000000000000000" pitchFamily="2" charset="2"/>
              <a:buChar char="§"/>
            </a:pPr>
            <a:r>
              <a:rPr lang="en-US" altLang="en-US" sz="2800" dirty="0"/>
              <a:t>Normal thymus (child)</a:t>
            </a:r>
          </a:p>
          <a:p>
            <a:pPr eaLnBrk="1" hangingPunct="1">
              <a:buClr>
                <a:srgbClr val="9E001E"/>
              </a:buClr>
              <a:buFont typeface="Wingdings" panose="05000000000000000000" pitchFamily="2" charset="2"/>
              <a:buChar char="§"/>
            </a:pPr>
            <a:r>
              <a:rPr lang="en-US" altLang="en-US" sz="2800" dirty="0"/>
              <a:t>Infection</a:t>
            </a:r>
          </a:p>
          <a:p>
            <a:pPr lvl="1" eaLnBrk="1" hangingPunct="1">
              <a:buClr>
                <a:schemeClr val="tx1"/>
              </a:buClr>
              <a:buFontTx/>
              <a:buChar char="•"/>
            </a:pPr>
            <a:r>
              <a:rPr lang="en-US" altLang="en-US" sz="2400" dirty="0"/>
              <a:t>EBV</a:t>
            </a:r>
          </a:p>
          <a:p>
            <a:pPr lvl="1" eaLnBrk="1" hangingPunct="1">
              <a:buClr>
                <a:schemeClr val="tx1"/>
              </a:buClr>
              <a:buFontTx/>
              <a:buChar char="•"/>
            </a:pPr>
            <a:r>
              <a:rPr lang="en-US" altLang="en-US" sz="2400" dirty="0"/>
              <a:t>Atypical Mycobacterium</a:t>
            </a:r>
          </a:p>
          <a:p>
            <a:pPr lvl="1" eaLnBrk="1" hangingPunct="1">
              <a:buClr>
                <a:schemeClr val="tx1"/>
              </a:buClr>
              <a:buFontTx/>
              <a:buChar char="•"/>
            </a:pPr>
            <a:r>
              <a:rPr lang="en-US" altLang="en-US" sz="2400" dirty="0"/>
              <a:t>Histoplasmosis</a:t>
            </a:r>
          </a:p>
          <a:p>
            <a:pPr lvl="1" eaLnBrk="1" hangingPunct="1">
              <a:buClr>
                <a:schemeClr val="tx1"/>
              </a:buClr>
              <a:buFontTx/>
              <a:buChar char="•"/>
            </a:pPr>
            <a:r>
              <a:rPr lang="en-US" altLang="en-US" sz="2400" dirty="0"/>
              <a:t>Toxoplasmosis</a:t>
            </a:r>
          </a:p>
          <a:p>
            <a:pPr eaLnBrk="1" hangingPunct="1">
              <a:buClr>
                <a:srgbClr val="9E001E"/>
              </a:buClr>
              <a:buFont typeface="Wingdings" panose="05000000000000000000" pitchFamily="2" charset="2"/>
              <a:buChar char="§"/>
            </a:pPr>
            <a:r>
              <a:rPr lang="en-US" altLang="en-US" sz="2800" dirty="0"/>
              <a:t>Lymphoproliferative disorders</a:t>
            </a:r>
          </a:p>
          <a:p>
            <a:pPr eaLnBrk="1" hangingPunct="1">
              <a:buClr>
                <a:srgbClr val="9E001E"/>
              </a:buClr>
              <a:buFont typeface="Wingdings" panose="05000000000000000000" pitchFamily="2" charset="2"/>
              <a:buChar char="§"/>
            </a:pPr>
            <a:r>
              <a:rPr lang="en-US" altLang="en-US" sz="2800" dirty="0"/>
              <a:t>Progressive transformation of germinal centers (PTGC)</a:t>
            </a:r>
          </a:p>
          <a:p>
            <a:pPr eaLnBrk="1" hangingPunct="1">
              <a:buClr>
                <a:srgbClr val="9E001E"/>
              </a:buClr>
              <a:buFont typeface="Wingdings" panose="05000000000000000000" pitchFamily="2" charset="2"/>
              <a:buChar char="§"/>
            </a:pPr>
            <a:endParaRPr lang="en-US" altLang="en-US" sz="2800" dirty="0"/>
          </a:p>
        </p:txBody>
      </p:sp>
      <p:sp>
        <p:nvSpPr>
          <p:cNvPr id="45060" name="Rectangle 13">
            <a:extLst>
              <a:ext uri="{FF2B5EF4-FFF2-40B4-BE49-F238E27FC236}">
                <a16:creationId xmlns:a16="http://schemas.microsoft.com/office/drawing/2014/main" xmlns="" id="{61ECBAEB-263F-477F-9640-A14B6C458727}"/>
              </a:ext>
            </a:extLst>
          </p:cNvPr>
          <p:cNvSpPr>
            <a:spLocks noChangeArrowheads="1"/>
          </p:cNvSpPr>
          <p:nvPr/>
        </p:nvSpPr>
        <p:spPr bwMode="auto">
          <a:xfrm>
            <a:off x="6096000" y="1651000"/>
            <a:ext cx="5974080" cy="3195638"/>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Hodgkin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Lymphoblastic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Diffuse large B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Primary mediastinal B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Anaplastic Large cell lymphoma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Germ Cell Tumor</a:t>
            </a:r>
            <a:r>
              <a:rPr lang="en-US" sz="2800" dirty="0">
                <a:solidFill>
                  <a:prstClr val="black"/>
                </a:solidFill>
                <a:latin typeface="Calibri"/>
                <a:cs typeface="Arial" charset="0"/>
              </a:rPr>
              <a:t> </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Soft Tissue Sarcoma</a:t>
            </a:r>
          </a:p>
          <a:p>
            <a:pPr marL="342900" indent="-342900" fontAlgn="base">
              <a:spcBef>
                <a:spcPct val="20000"/>
              </a:spcBef>
              <a:spcAft>
                <a:spcPct val="0"/>
              </a:spcAft>
              <a:buClr>
                <a:srgbClr val="9E001E"/>
              </a:buClr>
              <a:buFont typeface="Wingdings" pitchFamily="2" charset="2"/>
              <a:buChar char="§"/>
              <a:defRPr/>
            </a:pPr>
            <a:r>
              <a:rPr lang="en-US" sz="2800" dirty="0">
                <a:solidFill>
                  <a:srgbClr val="000000"/>
                </a:solidFill>
                <a:latin typeface="Calibri"/>
                <a:cs typeface="Arial" charset="0"/>
              </a:rPr>
              <a:t>Lymph node metastases from other sites</a:t>
            </a:r>
            <a:endParaRPr lang="en-US" sz="2800" dirty="0">
              <a:solidFill>
                <a:prstClr val="black"/>
              </a:solidFill>
              <a:latin typeface="Calibri"/>
              <a:cs typeface="Arial" charset="0"/>
            </a:endParaRPr>
          </a:p>
          <a:p>
            <a:pPr marL="342900" indent="-342900" fontAlgn="base">
              <a:spcBef>
                <a:spcPct val="20000"/>
              </a:spcBef>
              <a:spcAft>
                <a:spcPct val="0"/>
              </a:spcAft>
              <a:buFontTx/>
              <a:buChar char="•"/>
              <a:defRPr/>
            </a:pPr>
            <a:endParaRPr lang="en-US" sz="2800" dirty="0">
              <a:solidFill>
                <a:prstClr val="black"/>
              </a:solidFill>
              <a:latin typeface="Calibri"/>
              <a:cs typeface="Arial" charset="0"/>
            </a:endParaRPr>
          </a:p>
        </p:txBody>
      </p:sp>
      <p:sp>
        <p:nvSpPr>
          <p:cNvPr id="45061" name="Rectangle 14">
            <a:extLst>
              <a:ext uri="{FF2B5EF4-FFF2-40B4-BE49-F238E27FC236}">
                <a16:creationId xmlns:a16="http://schemas.microsoft.com/office/drawing/2014/main" xmlns="" id="{59F0CF54-84AE-4CB8-9DCA-9772EFBEB2E0}"/>
              </a:ext>
            </a:extLst>
          </p:cNvPr>
          <p:cNvSpPr>
            <a:spLocks noChangeArrowheads="1"/>
          </p:cNvSpPr>
          <p:nvPr/>
        </p:nvSpPr>
        <p:spPr bwMode="auto">
          <a:xfrm>
            <a:off x="7297737" y="990600"/>
            <a:ext cx="2817991" cy="646331"/>
          </a:xfrm>
          <a:prstGeom prst="rect">
            <a:avLst/>
          </a:prstGeom>
          <a:noFill/>
          <a:ln w="9525">
            <a:noFill/>
            <a:miter lim="800000"/>
            <a:headEnd/>
            <a:tailEnd/>
          </a:ln>
        </p:spPr>
        <p:txBody>
          <a:bodyPr wrap="square">
            <a:spAutoFit/>
          </a:bodyPr>
          <a:lstStyle/>
          <a:p>
            <a:pPr fontAlgn="base">
              <a:spcBef>
                <a:spcPct val="0"/>
              </a:spcBef>
              <a:spcAft>
                <a:spcPct val="0"/>
              </a:spcAft>
              <a:defRPr/>
            </a:pPr>
            <a:r>
              <a:rPr lang="en-US" sz="3600" dirty="0">
                <a:solidFill>
                  <a:prstClr val="black"/>
                </a:solidFill>
                <a:latin typeface="Calibri"/>
                <a:cs typeface="Arial" charset="0"/>
              </a:rPr>
              <a:t>Malignant</a:t>
            </a:r>
          </a:p>
        </p:txBody>
      </p:sp>
      <p:sp>
        <p:nvSpPr>
          <p:cNvPr id="45062" name="Rectangle 15">
            <a:extLst>
              <a:ext uri="{FF2B5EF4-FFF2-40B4-BE49-F238E27FC236}">
                <a16:creationId xmlns:a16="http://schemas.microsoft.com/office/drawing/2014/main" xmlns="" id="{C83E1B80-AFE7-4D52-8668-AF754D319D7C}"/>
              </a:ext>
            </a:extLst>
          </p:cNvPr>
          <p:cNvSpPr>
            <a:spLocks noChangeArrowheads="1"/>
          </p:cNvSpPr>
          <p:nvPr/>
        </p:nvSpPr>
        <p:spPr bwMode="auto">
          <a:xfrm>
            <a:off x="1346201" y="990600"/>
            <a:ext cx="4068244" cy="646331"/>
          </a:xfrm>
          <a:prstGeom prst="rect">
            <a:avLst/>
          </a:prstGeom>
          <a:noFill/>
          <a:ln w="9525">
            <a:noFill/>
            <a:miter lim="800000"/>
            <a:headEnd/>
            <a:tailEnd/>
          </a:ln>
        </p:spPr>
        <p:txBody>
          <a:bodyPr wrap="square">
            <a:spAutoFit/>
          </a:bodyPr>
          <a:lstStyle/>
          <a:p>
            <a:pPr fontAlgn="base">
              <a:spcBef>
                <a:spcPct val="0"/>
              </a:spcBef>
              <a:spcAft>
                <a:spcPct val="0"/>
              </a:spcAft>
              <a:defRPr/>
            </a:pPr>
            <a:r>
              <a:rPr lang="en-US" sz="3600">
                <a:solidFill>
                  <a:prstClr val="black"/>
                </a:solidFill>
                <a:latin typeface="Calibri"/>
                <a:cs typeface="Arial" charset="0"/>
              </a:rPr>
              <a:t>Non-Malignant</a:t>
            </a:r>
          </a:p>
        </p:txBody>
      </p:sp>
      <p:sp>
        <p:nvSpPr>
          <p:cNvPr id="11" name="Line 6">
            <a:extLst>
              <a:ext uri="{FF2B5EF4-FFF2-40B4-BE49-F238E27FC236}">
                <a16:creationId xmlns:a16="http://schemas.microsoft.com/office/drawing/2014/main" xmlns="" id="{04A1FB25-075F-4446-B00A-C6A3F73B3C21}"/>
              </a:ext>
            </a:extLst>
          </p:cNvPr>
          <p:cNvSpPr>
            <a:spLocks noChangeShapeType="1"/>
          </p:cNvSpPr>
          <p:nvPr/>
        </p:nvSpPr>
        <p:spPr bwMode="auto">
          <a:xfrm>
            <a:off x="6248400" y="1600200"/>
            <a:ext cx="38862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2" name="Line 6">
            <a:extLst>
              <a:ext uri="{FF2B5EF4-FFF2-40B4-BE49-F238E27FC236}">
                <a16:creationId xmlns:a16="http://schemas.microsoft.com/office/drawing/2014/main" xmlns="" id="{B899B5BD-3E50-40F1-A68A-C0257DFE1E82}"/>
              </a:ext>
            </a:extLst>
          </p:cNvPr>
          <p:cNvSpPr>
            <a:spLocks noChangeShapeType="1"/>
          </p:cNvSpPr>
          <p:nvPr/>
        </p:nvSpPr>
        <p:spPr bwMode="auto">
          <a:xfrm>
            <a:off x="965199" y="1600199"/>
            <a:ext cx="4536757" cy="36727"/>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 name="Rectangle 9"/>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Subtypes Simplified</a:t>
            </a:r>
          </a:p>
        </p:txBody>
      </p:sp>
      <p:graphicFrame>
        <p:nvGraphicFramePr>
          <p:cNvPr id="7" name="Table 6">
            <a:extLst>
              <a:ext uri="{FF2B5EF4-FFF2-40B4-BE49-F238E27FC236}">
                <a16:creationId xmlns:a16="http://schemas.microsoft.com/office/drawing/2014/main" xmlns="" id="{B8201EE4-B26B-41B9-9055-E3142ACAB086}"/>
              </a:ext>
            </a:extLst>
          </p:cNvPr>
          <p:cNvGraphicFramePr>
            <a:graphicFrameLocks noGrp="1"/>
          </p:cNvGraphicFramePr>
          <p:nvPr>
            <p:extLst>
              <p:ext uri="{D42A27DB-BD31-4B8C-83A1-F6EECF244321}">
                <p14:modId xmlns:p14="http://schemas.microsoft.com/office/powerpoint/2010/main" val="2969031606"/>
              </p:ext>
            </p:extLst>
          </p:nvPr>
        </p:nvGraphicFramePr>
        <p:xfrm>
          <a:off x="942974" y="1971675"/>
          <a:ext cx="10277476" cy="3350647"/>
        </p:xfrm>
        <a:graphic>
          <a:graphicData uri="http://schemas.openxmlformats.org/drawingml/2006/table">
            <a:tbl>
              <a:tblPr firstRow="1" bandRow="1">
                <a:tableStyleId>{85BE263C-DBD7-4A20-BB59-AAB30ACAA65A}</a:tableStyleId>
              </a:tblPr>
              <a:tblGrid>
                <a:gridCol w="2095409">
                  <a:extLst>
                    <a:ext uri="{9D8B030D-6E8A-4147-A177-3AD203B41FA5}">
                      <a16:colId xmlns:a16="http://schemas.microsoft.com/office/drawing/2014/main" xmlns="" val="20000"/>
                    </a:ext>
                  </a:extLst>
                </a:gridCol>
                <a:gridCol w="4410167">
                  <a:extLst>
                    <a:ext uri="{9D8B030D-6E8A-4147-A177-3AD203B41FA5}">
                      <a16:colId xmlns:a16="http://schemas.microsoft.com/office/drawing/2014/main" xmlns="" val="20001"/>
                    </a:ext>
                  </a:extLst>
                </a:gridCol>
                <a:gridCol w="3771900">
                  <a:extLst>
                    <a:ext uri="{9D8B030D-6E8A-4147-A177-3AD203B41FA5}">
                      <a16:colId xmlns:a16="http://schemas.microsoft.com/office/drawing/2014/main" xmlns=""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xmlns=""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solidFill>
                            <a:schemeClr val="bg1"/>
                          </a:solidFill>
                          <a:latin typeface="Arial Narrow" pitchFamily="34" charset="0"/>
                        </a:rPr>
                        <a:t>Burkitt </a:t>
                      </a:r>
                    </a:p>
                    <a:p>
                      <a:pPr algn="ctr"/>
                      <a:r>
                        <a:rPr lang="en-US" sz="2800" dirty="0">
                          <a:solidFill>
                            <a:schemeClr val="bg1"/>
                          </a:solidFill>
                          <a:latin typeface="Arial Narrow" pitchFamily="34" charset="0"/>
                        </a:rPr>
                        <a:t>Diffuse Large B cell</a:t>
                      </a:r>
                    </a:p>
                    <a:p>
                      <a:pPr algn="ctr"/>
                      <a:r>
                        <a:rPr lang="en-US" sz="2800" dirty="0">
                          <a:solidFill>
                            <a:schemeClr val="bg1"/>
                          </a:solidFill>
                          <a:latin typeface="Arial Narrow" pitchFamily="34" charset="0"/>
                        </a:rPr>
                        <a:t>Primary Mediastinal</a:t>
                      </a:r>
                      <a:r>
                        <a:rPr lang="en-US" sz="2800" baseline="0" dirty="0">
                          <a:solidFill>
                            <a:schemeClr val="bg1"/>
                          </a:solidFill>
                          <a:latin typeface="Arial Narrow" pitchFamily="34" charset="0"/>
                        </a:rPr>
                        <a:t> B cell</a:t>
                      </a:r>
                    </a:p>
                    <a:p>
                      <a:pPr algn="ctr"/>
                      <a:endParaRPr lang="en-US" sz="1050" dirty="0">
                        <a:solidFill>
                          <a:schemeClr val="bg1"/>
                        </a:solidFill>
                        <a:latin typeface="Arial Narrow" pitchFamily="34" charset="0"/>
                      </a:endParaRPr>
                    </a:p>
                    <a:p>
                      <a:pPr algn="ctr"/>
                      <a:r>
                        <a:rPr lang="en-US" sz="2800" dirty="0">
                          <a:solidFill>
                            <a:schemeClr val="bg1"/>
                          </a:solidFill>
                          <a:latin typeface="Arial Narrow" pitchFamily="34" charset="0"/>
                        </a:rPr>
                        <a:t>Hodgkin</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4" name="Rectangle 3"/>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316722145"/>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10">
            <a:extLst>
              <a:ext uri="{FF2B5EF4-FFF2-40B4-BE49-F238E27FC236}">
                <a16:creationId xmlns:a16="http://schemas.microsoft.com/office/drawing/2014/main" xmlns="" id="{952B4D09-1F75-4D82-BCB8-5DAC8C4281D6}"/>
              </a:ext>
            </a:extLst>
          </p:cNvPr>
          <p:cNvGrpSpPr>
            <a:grpSpLocks/>
          </p:cNvGrpSpPr>
          <p:nvPr/>
        </p:nvGrpSpPr>
        <p:grpSpPr bwMode="auto">
          <a:xfrm>
            <a:off x="1940560" y="624840"/>
            <a:ext cx="8310880" cy="5461000"/>
            <a:chOff x="0" y="528"/>
            <a:chExt cx="5520" cy="3648"/>
          </a:xfrm>
        </p:grpSpPr>
        <p:sp>
          <p:nvSpPr>
            <p:cNvPr id="259079" name="Rectangle 7">
              <a:extLst>
                <a:ext uri="{FF2B5EF4-FFF2-40B4-BE49-F238E27FC236}">
                  <a16:creationId xmlns:a16="http://schemas.microsoft.com/office/drawing/2014/main" xmlns="" id="{470A300F-2399-45A1-9ED2-83B31CA97C00}"/>
                </a:ext>
              </a:extLst>
            </p:cNvPr>
            <p:cNvSpPr>
              <a:spLocks noChangeArrowheads="1"/>
            </p:cNvSpPr>
            <p:nvPr/>
          </p:nvSpPr>
          <p:spPr bwMode="auto">
            <a:xfrm>
              <a:off x="0" y="528"/>
              <a:ext cx="5520" cy="3648"/>
            </a:xfrm>
            <a:prstGeom prst="rect">
              <a:avLst/>
            </a:prstGeom>
            <a:solidFill>
              <a:schemeClr val="tx1"/>
            </a:solidFill>
            <a:ln w="9525">
              <a:solidFill>
                <a:schemeClr val="tx1"/>
              </a:solidFill>
              <a:miter lim="800000"/>
              <a:headEnd/>
              <a:tailEnd/>
            </a:ln>
            <a:effectLst/>
          </p:spPr>
          <p:txBody>
            <a:bodyPr wrap="none" anchor="ctr"/>
            <a:lstStyle/>
            <a:p>
              <a:pPr fontAlgn="base">
                <a:spcBef>
                  <a:spcPct val="0"/>
                </a:spcBef>
                <a:spcAft>
                  <a:spcPct val="0"/>
                </a:spcAft>
                <a:defRPr/>
              </a:pPr>
              <a:endParaRPr lang="en-US">
                <a:solidFill>
                  <a:prstClr val="black"/>
                </a:solidFill>
                <a:latin typeface="Calibri"/>
                <a:cs typeface="Arial" charset="0"/>
              </a:endParaRPr>
            </a:p>
          </p:txBody>
        </p:sp>
        <p:pic>
          <p:nvPicPr>
            <p:cNvPr id="31750" name="Picture 2">
              <a:extLst>
                <a:ext uri="{FF2B5EF4-FFF2-40B4-BE49-F238E27FC236}">
                  <a16:creationId xmlns:a16="http://schemas.microsoft.com/office/drawing/2014/main" xmlns="" id="{2D1C922F-8E18-4269-8DAF-7FAA047D52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64796" t="56956" r="15681" b="26099"/>
            <a:stretch>
              <a:fillRect/>
            </a:stretch>
          </p:blipFill>
          <p:spPr bwMode="auto">
            <a:xfrm>
              <a:off x="2271" y="528"/>
              <a:ext cx="3009" cy="1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1" name="Picture 3">
              <a:extLst>
                <a:ext uri="{FF2B5EF4-FFF2-40B4-BE49-F238E27FC236}">
                  <a16:creationId xmlns:a16="http://schemas.microsoft.com/office/drawing/2014/main" xmlns="" id="{8450B5E1-A23D-45FB-A7EA-565560851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777" t="61235" r="77982" b="24620"/>
            <a:stretch>
              <a:fillRect/>
            </a:stretch>
          </p:blipFill>
          <p:spPr bwMode="auto">
            <a:xfrm>
              <a:off x="2256" y="2513"/>
              <a:ext cx="3024" cy="1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752" name="Picture 5">
              <a:extLst>
                <a:ext uri="{FF2B5EF4-FFF2-40B4-BE49-F238E27FC236}">
                  <a16:creationId xmlns:a16="http://schemas.microsoft.com/office/drawing/2014/main" xmlns="" id="{087AC14E-C71E-43DB-9D3C-FB8D1F99D1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13203" t="57916" r="79269" b="28307"/>
            <a:stretch>
              <a:fillRect/>
            </a:stretch>
          </p:blipFill>
          <p:spPr bwMode="auto">
            <a:xfrm>
              <a:off x="48" y="768"/>
              <a:ext cx="2171" cy="2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9080" name="Line 8">
              <a:extLst>
                <a:ext uri="{FF2B5EF4-FFF2-40B4-BE49-F238E27FC236}">
                  <a16:creationId xmlns:a16="http://schemas.microsoft.com/office/drawing/2014/main" xmlns="" id="{F2C009C2-4EE5-4710-9E47-BCDA65802871}"/>
                </a:ext>
              </a:extLst>
            </p:cNvPr>
            <p:cNvSpPr>
              <a:spLocks noChangeShapeType="1"/>
            </p:cNvSpPr>
            <p:nvPr/>
          </p:nvSpPr>
          <p:spPr bwMode="auto">
            <a:xfrm>
              <a:off x="2256" y="528"/>
              <a:ext cx="0" cy="3648"/>
            </a:xfrm>
            <a:prstGeom prst="line">
              <a:avLst/>
            </a:prstGeom>
            <a:noFill/>
            <a:ln w="50800">
              <a:solidFill>
                <a:schemeClr val="bg1"/>
              </a:solidFill>
              <a:round/>
              <a:headEnd/>
              <a:tailEnd/>
            </a:ln>
            <a:effectLst/>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59081" name="Line 9">
              <a:extLst>
                <a:ext uri="{FF2B5EF4-FFF2-40B4-BE49-F238E27FC236}">
                  <a16:creationId xmlns:a16="http://schemas.microsoft.com/office/drawing/2014/main" xmlns="" id="{83D2A970-2E01-41EA-AF5F-669FCA50CFC7}"/>
                </a:ext>
              </a:extLst>
            </p:cNvPr>
            <p:cNvSpPr>
              <a:spLocks noChangeShapeType="1"/>
            </p:cNvSpPr>
            <p:nvPr/>
          </p:nvSpPr>
          <p:spPr bwMode="auto">
            <a:xfrm>
              <a:off x="2256" y="2496"/>
              <a:ext cx="3264" cy="0"/>
            </a:xfrm>
            <a:prstGeom prst="line">
              <a:avLst/>
            </a:prstGeom>
            <a:noFill/>
            <a:ln w="50800">
              <a:solidFill>
                <a:schemeClr val="bg1"/>
              </a:solidFill>
              <a:round/>
              <a:headEnd/>
              <a:tailEnd/>
            </a:ln>
            <a:effectLst/>
          </p:spPr>
          <p:txBody>
            <a:bodyPr/>
            <a:lstStyle/>
            <a:p>
              <a:pPr fontAlgn="base">
                <a:spcBef>
                  <a:spcPct val="0"/>
                </a:spcBef>
                <a:spcAft>
                  <a:spcPct val="0"/>
                </a:spcAft>
                <a:defRPr/>
              </a:pPr>
              <a:endParaRPr lang="en-US">
                <a:solidFill>
                  <a:prstClr val="black"/>
                </a:solidFill>
                <a:latin typeface="Calibri"/>
                <a:cs typeface="Arial" charset="0"/>
              </a:endParaRPr>
            </a:p>
          </p:txBody>
        </p:sp>
      </p:grpSp>
      <p:sp>
        <p:nvSpPr>
          <p:cNvPr id="259083" name="Text Box 11">
            <a:extLst>
              <a:ext uri="{FF2B5EF4-FFF2-40B4-BE49-F238E27FC236}">
                <a16:creationId xmlns:a16="http://schemas.microsoft.com/office/drawing/2014/main" xmlns="" id="{22BE0329-042B-440E-B292-9A06319A4135}"/>
              </a:ext>
            </a:extLst>
          </p:cNvPr>
          <p:cNvSpPr txBox="1">
            <a:spLocks noChangeArrowheads="1"/>
          </p:cNvSpPr>
          <p:nvPr/>
        </p:nvSpPr>
        <p:spPr bwMode="auto">
          <a:xfrm>
            <a:off x="2012829" y="6140735"/>
            <a:ext cx="7771252" cy="707886"/>
          </a:xfrm>
          <a:prstGeom prst="rect">
            <a:avLst/>
          </a:prstGeom>
          <a:noFill/>
          <a:ln w="9525">
            <a:noFill/>
            <a:miter lim="800000"/>
            <a:headEnd/>
            <a:tailEnd/>
          </a:ln>
          <a:effectLst/>
        </p:spPr>
        <p:txBody>
          <a:bodyPr wrap="square">
            <a:spAutoFit/>
          </a:bodyPr>
          <a:lstStyle/>
          <a:p>
            <a:pPr algn="ctr" fontAlgn="base">
              <a:spcBef>
                <a:spcPct val="0"/>
              </a:spcBef>
              <a:spcAft>
                <a:spcPct val="0"/>
              </a:spcAft>
              <a:defRPr/>
            </a:pPr>
            <a:r>
              <a:rPr lang="en-US" sz="2000" dirty="0">
                <a:solidFill>
                  <a:prstClr val="black"/>
                </a:solidFill>
                <a:latin typeface="Calibri"/>
                <a:cs typeface="Arial" charset="0"/>
              </a:rPr>
              <a:t>18 year old male with glomerulonephritis referred for diffuse, PET-AVID, submandibular, cervical, axillary and inguinal lymphadenopathy</a:t>
            </a:r>
          </a:p>
        </p:txBody>
      </p:sp>
      <p:sp>
        <p:nvSpPr>
          <p:cNvPr id="259084" name="Rectangle 2">
            <a:extLst>
              <a:ext uri="{FF2B5EF4-FFF2-40B4-BE49-F238E27FC236}">
                <a16:creationId xmlns:a16="http://schemas.microsoft.com/office/drawing/2014/main" xmlns="" id="{905B5282-937F-4A79-A3EE-B8A8DF7A55CC}"/>
              </a:ext>
            </a:extLst>
          </p:cNvPr>
          <p:cNvSpPr>
            <a:spLocks noChangeArrowheads="1"/>
          </p:cNvSpPr>
          <p:nvPr/>
        </p:nvSpPr>
        <p:spPr bwMode="auto">
          <a:xfrm>
            <a:off x="0" y="28575"/>
            <a:ext cx="12192000" cy="685800"/>
          </a:xfrm>
          <a:prstGeom prst="rect">
            <a:avLst/>
          </a:prstGeom>
          <a:noFill/>
          <a:ln w="9525">
            <a:noFill/>
            <a:miter lim="800000"/>
            <a:headEnd/>
            <a:tailEnd/>
          </a:ln>
        </p:spPr>
        <p:txBody>
          <a:bodyPr/>
          <a:lstStyle/>
          <a:p>
            <a:pPr algn="ctr" fontAlgn="base">
              <a:spcBef>
                <a:spcPct val="0"/>
              </a:spcBef>
              <a:spcAft>
                <a:spcPct val="0"/>
              </a:spcAft>
              <a:defRPr/>
            </a:pPr>
            <a:r>
              <a:rPr lang="en-US" sz="3200" dirty="0">
                <a:solidFill>
                  <a:prstClr val="black"/>
                </a:solidFill>
                <a:latin typeface="Calibri"/>
                <a:cs typeface="Arial" charset="0"/>
              </a:rPr>
              <a:t>False positives:  Non-malignant FDG-PET avid nodes</a:t>
            </a:r>
          </a:p>
        </p:txBody>
      </p:sp>
      <p:sp>
        <p:nvSpPr>
          <p:cNvPr id="11" name="Rectangle 10"/>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a:extLst>
              <a:ext uri="{FF2B5EF4-FFF2-40B4-BE49-F238E27FC236}">
                <a16:creationId xmlns:a16="http://schemas.microsoft.com/office/drawing/2014/main" xmlns="" id="{AE05C9CB-75FC-400F-B04D-6F188A951C47}"/>
              </a:ext>
            </a:extLst>
          </p:cNvPr>
          <p:cNvSpPr>
            <a:spLocks noGrp="1" noChangeArrowheads="1"/>
          </p:cNvSpPr>
          <p:nvPr>
            <p:ph type="title" idx="4294967295"/>
          </p:nvPr>
        </p:nvSpPr>
        <p:spPr>
          <a:xfrm>
            <a:off x="1524000" y="0"/>
            <a:ext cx="9144000" cy="609600"/>
          </a:xfrm>
        </p:spPr>
        <p:txBody>
          <a:bodyPr/>
          <a:lstStyle/>
          <a:p>
            <a:pPr algn="l" eaLnBrk="1" hangingPunct="1">
              <a:defRPr/>
            </a:pPr>
            <a:r>
              <a:rPr lang="en-US" sz="3600" dirty="0">
                <a:latin typeface="+mn-lt"/>
              </a:rPr>
              <a:t>The Ann Arbor Staging Classification</a:t>
            </a:r>
          </a:p>
        </p:txBody>
      </p:sp>
      <p:sp>
        <p:nvSpPr>
          <p:cNvPr id="47106" name="Rectangle 3">
            <a:extLst>
              <a:ext uri="{FF2B5EF4-FFF2-40B4-BE49-F238E27FC236}">
                <a16:creationId xmlns:a16="http://schemas.microsoft.com/office/drawing/2014/main" xmlns="" id="{1510016B-2AD5-4A17-B4FA-892587946E5A}"/>
              </a:ext>
            </a:extLst>
          </p:cNvPr>
          <p:cNvSpPr>
            <a:spLocks noGrp="1" noChangeArrowheads="1"/>
          </p:cNvSpPr>
          <p:nvPr>
            <p:ph type="body" idx="4294967295"/>
          </p:nvPr>
        </p:nvSpPr>
        <p:spPr>
          <a:xfrm>
            <a:off x="1524001" y="685800"/>
            <a:ext cx="10667999" cy="6172200"/>
          </a:xfrm>
          <a:noFill/>
        </p:spPr>
        <p:txBody>
          <a:bodyPr/>
          <a:lstStyle/>
          <a:p>
            <a:pPr marL="0" indent="0" eaLnBrk="1" hangingPunct="1">
              <a:lnSpc>
                <a:spcPct val="80000"/>
              </a:lnSpc>
              <a:buClr>
                <a:srgbClr val="9E001E"/>
              </a:buClr>
              <a:buNone/>
              <a:defRPr/>
            </a:pPr>
            <a:r>
              <a:rPr lang="en-US" sz="2200" dirty="0"/>
              <a:t>Useful for risk stratification because Hodgkin lymphoma spreads predictably along contiguous lymph nodes until it is very advanced </a:t>
            </a:r>
          </a:p>
          <a:p>
            <a:pPr eaLnBrk="1" hangingPunct="1">
              <a:lnSpc>
                <a:spcPct val="80000"/>
              </a:lnSpc>
              <a:spcBef>
                <a:spcPts val="1600"/>
              </a:spcBef>
              <a:buClr>
                <a:srgbClr val="9E001E"/>
              </a:buClr>
              <a:buFont typeface="Wingdings" pitchFamily="2" charset="2"/>
              <a:buChar char="§"/>
              <a:defRPr/>
            </a:pPr>
            <a:r>
              <a:rPr lang="en-US" sz="2200" b="1" dirty="0"/>
              <a:t>Stage I:</a:t>
            </a:r>
            <a:r>
              <a:rPr lang="en-US" sz="2200" dirty="0"/>
              <a:t>   single node region (I) or single extra-lymphatic organ or site (I</a:t>
            </a:r>
            <a:r>
              <a:rPr lang="en-US" sz="2200" baseline="-25000" dirty="0"/>
              <a:t>E</a:t>
            </a:r>
            <a:r>
              <a:rPr lang="en-US" sz="2200" dirty="0"/>
              <a:t>). </a:t>
            </a:r>
          </a:p>
          <a:p>
            <a:pPr eaLnBrk="1" hangingPunct="1">
              <a:lnSpc>
                <a:spcPct val="80000"/>
              </a:lnSpc>
              <a:spcBef>
                <a:spcPts val="1600"/>
              </a:spcBef>
              <a:buClr>
                <a:srgbClr val="9E001E"/>
              </a:buClr>
              <a:buFont typeface="Wingdings" pitchFamily="2" charset="2"/>
              <a:buChar char="§"/>
              <a:defRPr/>
            </a:pPr>
            <a:r>
              <a:rPr lang="en-US" sz="2200" b="1" dirty="0"/>
              <a:t>Stage II:  </a:t>
            </a:r>
            <a:r>
              <a:rPr lang="en-US" sz="2200" dirty="0"/>
              <a:t>two or more node regions on the same side of the diaphragm (II) or one node region and localized lymphatic site on the same side of the diaphragm (II</a:t>
            </a:r>
            <a:r>
              <a:rPr lang="en-US" sz="2200" baseline="-25000" dirty="0"/>
              <a:t>E</a:t>
            </a:r>
            <a:r>
              <a:rPr lang="en-US" sz="2200" dirty="0"/>
              <a:t>). </a:t>
            </a:r>
          </a:p>
          <a:p>
            <a:pPr eaLnBrk="1" hangingPunct="1">
              <a:lnSpc>
                <a:spcPct val="80000"/>
              </a:lnSpc>
              <a:spcBef>
                <a:spcPts val="1600"/>
              </a:spcBef>
              <a:buClr>
                <a:srgbClr val="9E001E"/>
              </a:buClr>
              <a:buFont typeface="Wingdings" pitchFamily="2" charset="2"/>
              <a:buChar char="§"/>
              <a:defRPr/>
            </a:pPr>
            <a:r>
              <a:rPr lang="en-US" sz="2200" b="1" dirty="0"/>
              <a:t>Stage III:  </a:t>
            </a:r>
            <a:r>
              <a:rPr lang="en-US" sz="2200" dirty="0"/>
              <a:t>node regions are involved on both sides of the diaphragm (III), may include a localized extranodal site (III</a:t>
            </a:r>
            <a:r>
              <a:rPr lang="en-US" sz="2200" baseline="-25000" dirty="0"/>
              <a:t>E</a:t>
            </a:r>
            <a:r>
              <a:rPr lang="en-US" sz="2200" dirty="0"/>
              <a:t>) the spleen (III</a:t>
            </a:r>
            <a:r>
              <a:rPr lang="en-US" sz="2200" baseline="-25000" dirty="0"/>
              <a:t>S</a:t>
            </a:r>
            <a:r>
              <a:rPr lang="en-US" sz="2200" dirty="0"/>
              <a:t>) or both (III</a:t>
            </a:r>
            <a:r>
              <a:rPr lang="en-US" sz="2200" baseline="-25000" dirty="0"/>
              <a:t>SE</a:t>
            </a:r>
            <a:r>
              <a:rPr lang="en-US" sz="2200" dirty="0"/>
              <a:t>). </a:t>
            </a:r>
          </a:p>
          <a:p>
            <a:pPr eaLnBrk="1" hangingPunct="1">
              <a:lnSpc>
                <a:spcPct val="80000"/>
              </a:lnSpc>
              <a:spcBef>
                <a:spcPts val="1600"/>
              </a:spcBef>
              <a:spcAft>
                <a:spcPts val="0"/>
              </a:spcAft>
              <a:buClr>
                <a:srgbClr val="9E001E"/>
              </a:buClr>
              <a:buFont typeface="Wingdings" pitchFamily="2" charset="2"/>
              <a:buChar char="§"/>
              <a:defRPr/>
            </a:pPr>
            <a:r>
              <a:rPr lang="en-US" sz="2200" b="1" dirty="0"/>
              <a:t>Stage IV:  </a:t>
            </a:r>
            <a:r>
              <a:rPr lang="en-US" sz="2200" dirty="0"/>
              <a:t>Diffuse / disseminated involvement of </a:t>
            </a:r>
            <a:r>
              <a:rPr lang="en-US" sz="2200" u="sng" dirty="0"/>
              <a:t>&gt;</a:t>
            </a:r>
            <a:r>
              <a:rPr lang="en-US" sz="2200" dirty="0"/>
              <a:t>1 extranodal site or tissue </a:t>
            </a:r>
          </a:p>
          <a:p>
            <a:pPr marL="0" indent="0" eaLnBrk="1" hangingPunct="1">
              <a:lnSpc>
                <a:spcPct val="80000"/>
              </a:lnSpc>
              <a:spcBef>
                <a:spcPts val="0"/>
              </a:spcBef>
              <a:spcAft>
                <a:spcPts val="1600"/>
              </a:spcAft>
              <a:buClr>
                <a:srgbClr val="9E001E"/>
              </a:buClr>
              <a:buNone/>
              <a:defRPr/>
            </a:pPr>
            <a:r>
              <a:rPr lang="en-US" sz="2200" dirty="0"/>
              <a:t>	(liver, lung, marrow)</a:t>
            </a:r>
          </a:p>
          <a:p>
            <a:pPr eaLnBrk="1" hangingPunct="1">
              <a:spcBef>
                <a:spcPts val="0"/>
              </a:spcBef>
              <a:buClr>
                <a:srgbClr val="9E001E"/>
              </a:buClr>
              <a:buFont typeface="Wingdings" pitchFamily="2" charset="2"/>
              <a:buChar char="§"/>
              <a:defRPr/>
            </a:pPr>
            <a:r>
              <a:rPr lang="en-US" sz="2200" b="1" dirty="0" err="1"/>
              <a:t>Substage</a:t>
            </a:r>
            <a:r>
              <a:rPr lang="en-US" sz="2200" b="1" dirty="0"/>
              <a:t> classifications:	</a:t>
            </a:r>
            <a:r>
              <a:rPr lang="en-US" sz="2000" b="1" dirty="0"/>
              <a:t>A</a:t>
            </a:r>
            <a:r>
              <a:rPr lang="en-US" sz="2000" dirty="0"/>
              <a:t>    Asymptomatic			</a:t>
            </a:r>
          </a:p>
          <a:p>
            <a:pPr marL="0" indent="0" eaLnBrk="1" hangingPunct="1">
              <a:spcBef>
                <a:spcPts val="0"/>
              </a:spcBef>
              <a:buClr>
                <a:srgbClr val="9E001E"/>
              </a:buClr>
              <a:buNone/>
              <a:defRPr/>
            </a:pPr>
            <a:r>
              <a:rPr lang="en-US" sz="2000" dirty="0"/>
              <a:t>				</a:t>
            </a:r>
            <a:r>
              <a:rPr lang="en-US" sz="2000" b="1" dirty="0"/>
              <a:t>B</a:t>
            </a:r>
            <a:r>
              <a:rPr lang="en-US" sz="2000" dirty="0"/>
              <a:t>    </a:t>
            </a:r>
            <a:r>
              <a:rPr lang="en-US" sz="2000" dirty="0" err="1"/>
              <a:t>B</a:t>
            </a:r>
            <a:r>
              <a:rPr lang="en-US" sz="2000" dirty="0"/>
              <a:t> symptoms are present		</a:t>
            </a:r>
          </a:p>
          <a:p>
            <a:pPr marL="0" indent="0" eaLnBrk="1" hangingPunct="1">
              <a:spcBef>
                <a:spcPts val="0"/>
              </a:spcBef>
              <a:buClr>
                <a:srgbClr val="9E001E"/>
              </a:buClr>
              <a:buNone/>
              <a:defRPr/>
            </a:pPr>
            <a:r>
              <a:rPr lang="en-US" sz="2000" dirty="0"/>
              <a:t>				</a:t>
            </a:r>
            <a:r>
              <a:rPr lang="en-US" sz="2000" b="1" dirty="0"/>
              <a:t>E</a:t>
            </a:r>
            <a:r>
              <a:rPr lang="en-US" sz="2000" dirty="0"/>
              <a:t>    involvement of extra-lymphatic organ	</a:t>
            </a:r>
          </a:p>
          <a:p>
            <a:pPr marL="0" indent="0" eaLnBrk="1" hangingPunct="1">
              <a:spcBef>
                <a:spcPts val="0"/>
              </a:spcBef>
              <a:buClr>
                <a:srgbClr val="9E001E"/>
              </a:buClr>
              <a:buNone/>
              <a:defRPr/>
            </a:pPr>
            <a:r>
              <a:rPr lang="en-US" sz="2000" dirty="0"/>
              <a:t>				</a:t>
            </a:r>
            <a:r>
              <a:rPr lang="en-US" sz="2000" b="1" dirty="0"/>
              <a:t>S</a:t>
            </a:r>
            <a:r>
              <a:rPr lang="en-US" sz="2000" dirty="0"/>
              <a:t>    Splenic involvement</a:t>
            </a:r>
          </a:p>
          <a:p>
            <a:pPr marL="0" indent="0" eaLnBrk="1" hangingPunct="1">
              <a:spcBef>
                <a:spcPts val="0"/>
              </a:spcBef>
              <a:spcAft>
                <a:spcPts val="1800"/>
              </a:spcAft>
              <a:buClr>
                <a:srgbClr val="9E001E"/>
              </a:buClr>
              <a:buNone/>
              <a:defRPr/>
            </a:pPr>
            <a:r>
              <a:rPr lang="en-US" sz="2000" dirty="0"/>
              <a:t>				</a:t>
            </a:r>
            <a:r>
              <a:rPr lang="en-US" sz="2000" b="1" dirty="0"/>
              <a:t>X</a:t>
            </a:r>
            <a:r>
              <a:rPr lang="en-US" sz="2000" dirty="0"/>
              <a:t>    Bulky mediastinal disease</a:t>
            </a:r>
          </a:p>
          <a:p>
            <a:pPr eaLnBrk="1" hangingPunct="1">
              <a:spcBef>
                <a:spcPts val="0"/>
              </a:spcBef>
              <a:spcAft>
                <a:spcPts val="0"/>
              </a:spcAft>
              <a:buClr>
                <a:srgbClr val="9E001E"/>
              </a:buClr>
              <a:buFont typeface="Wingdings" pitchFamily="2" charset="2"/>
              <a:buChar char="§"/>
              <a:defRPr/>
            </a:pPr>
            <a:r>
              <a:rPr lang="en-US" sz="2000" b="1" dirty="0"/>
              <a:t>Bulk:	  </a:t>
            </a:r>
            <a:r>
              <a:rPr lang="en-US" sz="2000" dirty="0"/>
              <a:t>Mediastinal mass: tumor &gt;1/3 thoracic diameter on PA CXR</a:t>
            </a:r>
          </a:p>
          <a:p>
            <a:pPr marL="0" indent="0" eaLnBrk="1" hangingPunct="1">
              <a:spcBef>
                <a:spcPts val="0"/>
              </a:spcBef>
              <a:spcAft>
                <a:spcPts val="0"/>
              </a:spcAft>
              <a:buClr>
                <a:srgbClr val="9E001E"/>
              </a:buClr>
              <a:buNone/>
              <a:defRPr/>
            </a:pPr>
            <a:r>
              <a:rPr lang="en-US" sz="2000" dirty="0"/>
              <a:t>	  Nodal aggregate &gt;6 cm in the longest transverse diameter </a:t>
            </a:r>
          </a:p>
          <a:p>
            <a:pPr marL="0" indent="0" eaLnBrk="1" hangingPunct="1">
              <a:spcBef>
                <a:spcPts val="0"/>
              </a:spcBef>
              <a:spcAft>
                <a:spcPts val="0"/>
              </a:spcAft>
              <a:buClr>
                <a:srgbClr val="9E001E"/>
              </a:buClr>
              <a:buNone/>
              <a:defRPr/>
            </a:pPr>
            <a:r>
              <a:rPr lang="en-US" sz="2000" dirty="0"/>
              <a:t>	  Macroscopic splenic nodules: focal defects on CT, PET or MRI</a:t>
            </a:r>
          </a:p>
        </p:txBody>
      </p:sp>
      <p:sp>
        <p:nvSpPr>
          <p:cNvPr id="5" name="Line 6">
            <a:extLst>
              <a:ext uri="{FF2B5EF4-FFF2-40B4-BE49-F238E27FC236}">
                <a16:creationId xmlns:a16="http://schemas.microsoft.com/office/drawing/2014/main" xmlns="" id="{09F18259-FC8E-43EC-B8FC-0AC96780ABDC}"/>
              </a:ext>
            </a:extLst>
          </p:cNvPr>
          <p:cNvSpPr>
            <a:spLocks noChangeShapeType="1"/>
          </p:cNvSpPr>
          <p:nvPr/>
        </p:nvSpPr>
        <p:spPr bwMode="auto">
          <a:xfrm>
            <a:off x="1524000" y="609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2">
            <a:extLst>
              <a:ext uri="{FF2B5EF4-FFF2-40B4-BE49-F238E27FC236}">
                <a16:creationId xmlns:a16="http://schemas.microsoft.com/office/drawing/2014/main" xmlns="" id="{313E94F3-2BBE-48DE-8053-CDA665EF2B69}"/>
              </a:ext>
            </a:extLst>
          </p:cNvPr>
          <p:cNvSpPr>
            <a:spLocks noGrp="1" noChangeArrowheads="1"/>
          </p:cNvSpPr>
          <p:nvPr>
            <p:ph type="title"/>
          </p:nvPr>
        </p:nvSpPr>
        <p:spPr>
          <a:xfrm>
            <a:off x="0" y="76200"/>
            <a:ext cx="12192000" cy="685800"/>
          </a:xfrm>
        </p:spPr>
        <p:txBody>
          <a:bodyPr anchor="t"/>
          <a:lstStyle/>
          <a:p>
            <a:pPr eaLnBrk="1" hangingPunct="1">
              <a:defRPr/>
            </a:pPr>
            <a:r>
              <a:rPr lang="en-US" sz="4000" dirty="0">
                <a:latin typeface="+mn-lt"/>
              </a:rPr>
              <a:t>Unfavorable Prognostic factors in </a:t>
            </a:r>
            <a:br>
              <a:rPr lang="en-US" sz="4000" dirty="0">
                <a:latin typeface="+mn-lt"/>
              </a:rPr>
            </a:br>
            <a:r>
              <a:rPr lang="en-US" sz="4000" dirty="0">
                <a:latin typeface="+mn-lt"/>
              </a:rPr>
              <a:t>pediatric Hodgkin Lymphoma</a:t>
            </a:r>
          </a:p>
        </p:txBody>
      </p:sp>
      <p:sp>
        <p:nvSpPr>
          <p:cNvPr id="49156" name="Rectangle 4">
            <a:extLst>
              <a:ext uri="{FF2B5EF4-FFF2-40B4-BE49-F238E27FC236}">
                <a16:creationId xmlns:a16="http://schemas.microsoft.com/office/drawing/2014/main" xmlns="" id="{A87EA9EC-19EF-4480-AD0F-529BE5EF508F}"/>
              </a:ext>
            </a:extLst>
          </p:cNvPr>
          <p:cNvSpPr>
            <a:spLocks noChangeArrowheads="1"/>
          </p:cNvSpPr>
          <p:nvPr/>
        </p:nvSpPr>
        <p:spPr bwMode="auto">
          <a:xfrm>
            <a:off x="543560" y="1999216"/>
            <a:ext cx="11414760" cy="4495800"/>
          </a:xfrm>
          <a:prstGeom prst="rect">
            <a:avLst/>
          </a:prstGeom>
          <a:noFill/>
          <a:ln w="9525">
            <a:noFill/>
            <a:miter lim="800000"/>
            <a:headEnd/>
            <a:tailEnd/>
          </a:ln>
        </p:spPr>
        <p:txBody>
          <a:bodyPr/>
          <a:lstStyle/>
          <a:p>
            <a:pPr marL="342900" indent="-342900" fontAlgn="base">
              <a:lnSpc>
                <a:spcPct val="80000"/>
              </a:lnSpc>
              <a:spcBef>
                <a:spcPct val="20000"/>
              </a:spcBef>
              <a:spcAft>
                <a:spcPct val="0"/>
              </a:spcAft>
              <a:buClr>
                <a:srgbClr val="9E001E"/>
              </a:buClr>
              <a:buFont typeface="Wingdings" pitchFamily="2" charset="2"/>
              <a:buChar char="§"/>
              <a:defRPr/>
            </a:pPr>
            <a:r>
              <a:rPr lang="en-US" sz="3600" b="1" dirty="0">
                <a:solidFill>
                  <a:prstClr val="black"/>
                </a:solidFill>
                <a:latin typeface="Calibri"/>
                <a:cs typeface="Arial" charset="0"/>
              </a:rPr>
              <a:t>At Diagnosis</a:t>
            </a:r>
            <a:r>
              <a:rPr lang="en-US" sz="3600" dirty="0">
                <a:solidFill>
                  <a:prstClr val="black"/>
                </a:solidFill>
                <a:latin typeface="Calibri"/>
                <a:cs typeface="Arial" charset="0"/>
              </a:rPr>
              <a:t>: 	  Advanced disease 	 </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B symptoms</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a:t>
            </a:r>
            <a:r>
              <a:rPr lang="en-US" sz="3600" dirty="0">
                <a:solidFill>
                  <a:prstClr val="black"/>
                </a:solidFill>
                <a:latin typeface="Calibri" panose="020F0502020204030204" pitchFamily="34" charset="0"/>
                <a:cs typeface="Arial" charset="0"/>
              </a:rPr>
              <a:t>Bulk disease </a:t>
            </a:r>
          </a:p>
          <a:p>
            <a:pPr fontAlgn="base">
              <a:lnSpc>
                <a:spcPct val="80000"/>
              </a:lnSpc>
              <a:spcBef>
                <a:spcPct val="20000"/>
              </a:spcBef>
              <a:spcAft>
                <a:spcPct val="0"/>
              </a:spcAft>
              <a:buClr>
                <a:srgbClr val="9E001E"/>
              </a:buClr>
              <a:defRPr/>
            </a:pPr>
            <a:r>
              <a:rPr lang="en-US" sz="3600" dirty="0">
                <a:solidFill>
                  <a:prstClr val="black"/>
                </a:solidFill>
                <a:latin typeface="Calibri"/>
                <a:cs typeface="Arial" charset="0"/>
              </a:rPr>
              <a:t>				  Extranodal extension</a:t>
            </a:r>
          </a:p>
          <a:p>
            <a:pPr fontAlgn="base">
              <a:lnSpc>
                <a:spcPct val="80000"/>
              </a:lnSpc>
              <a:spcBef>
                <a:spcPct val="20000"/>
              </a:spcBef>
              <a:spcAft>
                <a:spcPct val="0"/>
              </a:spcAft>
              <a:buClr>
                <a:srgbClr val="9E001E"/>
              </a:buClr>
              <a:defRPr/>
            </a:pPr>
            <a:endParaRPr lang="en-US" sz="3600" dirty="0">
              <a:solidFill>
                <a:prstClr val="black"/>
              </a:solidFill>
              <a:latin typeface="Calibri"/>
              <a:cs typeface="Arial" charset="0"/>
            </a:endParaRPr>
          </a:p>
          <a:p>
            <a:pPr marL="342900" indent="-342900" fontAlgn="base">
              <a:lnSpc>
                <a:spcPct val="80000"/>
              </a:lnSpc>
              <a:spcBef>
                <a:spcPts val="1200"/>
              </a:spcBef>
              <a:spcAft>
                <a:spcPct val="0"/>
              </a:spcAft>
              <a:buClr>
                <a:srgbClr val="9E001E"/>
              </a:buClr>
              <a:buFont typeface="Wingdings" pitchFamily="2" charset="2"/>
              <a:buChar char="§"/>
              <a:defRPr/>
            </a:pPr>
            <a:r>
              <a:rPr lang="en-US" sz="3600" b="1" dirty="0">
                <a:solidFill>
                  <a:prstClr val="black"/>
                </a:solidFill>
                <a:latin typeface="Calibri"/>
                <a:cs typeface="Arial" charset="0"/>
              </a:rPr>
              <a:t>During therapy</a:t>
            </a:r>
            <a:r>
              <a:rPr lang="en-US" sz="3600" dirty="0">
                <a:solidFill>
                  <a:prstClr val="black"/>
                </a:solidFill>
                <a:latin typeface="Calibri"/>
                <a:cs typeface="Arial" charset="0"/>
              </a:rPr>
              <a:t>:   	   Slow / incomplete response (CT/PET)</a:t>
            </a:r>
          </a:p>
          <a:p>
            <a:pPr fontAlgn="base">
              <a:lnSpc>
                <a:spcPct val="80000"/>
              </a:lnSpc>
              <a:spcBef>
                <a:spcPts val="1200"/>
              </a:spcBef>
              <a:spcAft>
                <a:spcPct val="0"/>
              </a:spcAft>
              <a:buClr>
                <a:srgbClr val="9E001E"/>
              </a:buClr>
              <a:defRPr/>
            </a:pPr>
            <a:endParaRPr lang="en-US" sz="3600" dirty="0">
              <a:solidFill>
                <a:prstClr val="black"/>
              </a:solidFill>
              <a:latin typeface="Calibri"/>
              <a:cs typeface="Arial" charset="0"/>
            </a:endParaRPr>
          </a:p>
        </p:txBody>
      </p:sp>
      <p:sp>
        <p:nvSpPr>
          <p:cNvPr id="5" name="Line 6">
            <a:extLst>
              <a:ext uri="{FF2B5EF4-FFF2-40B4-BE49-F238E27FC236}">
                <a16:creationId xmlns:a16="http://schemas.microsoft.com/office/drawing/2014/main" xmlns="" id="{3AF10910-DEFD-46C4-BE64-8FA1BDA6202B}"/>
              </a:ext>
            </a:extLst>
          </p:cNvPr>
          <p:cNvSpPr>
            <a:spLocks noChangeShapeType="1"/>
          </p:cNvSpPr>
          <p:nvPr/>
        </p:nvSpPr>
        <p:spPr bwMode="auto">
          <a:xfrm flipV="1">
            <a:off x="0" y="1672244"/>
            <a:ext cx="12192000" cy="4064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2">
            <a:extLst>
              <a:ext uri="{FF2B5EF4-FFF2-40B4-BE49-F238E27FC236}">
                <a16:creationId xmlns:a16="http://schemas.microsoft.com/office/drawing/2014/main" xmlns="" id="{A3EF5BA5-1070-4320-8FD1-6C1682DD3C57}"/>
              </a:ext>
            </a:extLst>
          </p:cNvPr>
          <p:cNvSpPr>
            <a:spLocks noGrp="1" noChangeArrowheads="1"/>
          </p:cNvSpPr>
          <p:nvPr>
            <p:ph type="title"/>
          </p:nvPr>
        </p:nvSpPr>
        <p:spPr>
          <a:xfrm>
            <a:off x="1600200" y="0"/>
            <a:ext cx="9144000" cy="838200"/>
          </a:xfrm>
        </p:spPr>
        <p:txBody>
          <a:bodyPr anchor="t"/>
          <a:lstStyle/>
          <a:p>
            <a:pPr eaLnBrk="1" hangingPunct="1">
              <a:defRPr/>
            </a:pPr>
            <a:r>
              <a:rPr lang="en-US" sz="3600" dirty="0">
                <a:latin typeface="+mn-lt"/>
              </a:rPr>
              <a:t>Risk Stratification for Hodgkin Lymphoma</a:t>
            </a:r>
          </a:p>
        </p:txBody>
      </p:sp>
      <p:sp>
        <p:nvSpPr>
          <p:cNvPr id="51202" name="Rectangle 3">
            <a:extLst>
              <a:ext uri="{FF2B5EF4-FFF2-40B4-BE49-F238E27FC236}">
                <a16:creationId xmlns:a16="http://schemas.microsoft.com/office/drawing/2014/main" xmlns="" id="{3E1B9261-05FC-47A3-B48E-87087ADA55C8}"/>
              </a:ext>
            </a:extLst>
          </p:cNvPr>
          <p:cNvSpPr>
            <a:spLocks noGrp="1" noChangeArrowheads="1"/>
          </p:cNvSpPr>
          <p:nvPr>
            <p:ph type="body" idx="1"/>
          </p:nvPr>
        </p:nvSpPr>
        <p:spPr>
          <a:xfrm>
            <a:off x="5562600" y="1905000"/>
            <a:ext cx="2514600" cy="4343400"/>
          </a:xfrm>
        </p:spPr>
        <p:txBody>
          <a:bodyPr/>
          <a:lstStyle/>
          <a:p>
            <a:pPr eaLnBrk="1" hangingPunct="1">
              <a:lnSpc>
                <a:spcPct val="90000"/>
              </a:lnSpc>
              <a:spcBef>
                <a:spcPts val="0"/>
              </a:spcBef>
              <a:buClr>
                <a:schemeClr val="accent2">
                  <a:lumMod val="75000"/>
                </a:schemeClr>
              </a:buClr>
              <a:buFont typeface="Wingdings" panose="05000000000000000000" pitchFamily="2" charset="2"/>
              <a:buChar char="§"/>
              <a:defRPr/>
            </a:pPr>
            <a:r>
              <a:rPr lang="en-US" sz="2400" b="1" dirty="0"/>
              <a:t>I/IIA, no bulk</a:t>
            </a:r>
          </a:p>
          <a:p>
            <a:pPr marL="0" indent="0" eaLnBrk="1" hangingPunct="1">
              <a:lnSpc>
                <a:spcPct val="90000"/>
              </a:lnSpc>
              <a:spcAft>
                <a:spcPts val="1800"/>
              </a:spcAft>
              <a:buNone/>
              <a:defRPr/>
            </a:pPr>
            <a:r>
              <a:rPr lang="en-US" sz="1800" b="1" dirty="0"/>
              <a:t>     </a:t>
            </a:r>
            <a:r>
              <a:rPr lang="en-US" sz="2000" b="1" dirty="0"/>
              <a:t>(&lt;3 sites of dx) </a:t>
            </a:r>
          </a:p>
          <a:p>
            <a:pPr eaLnBrk="1" hangingPunct="1">
              <a:lnSpc>
                <a:spcPct val="90000"/>
              </a:lnSpc>
              <a:buClr>
                <a:schemeClr val="accent2">
                  <a:lumMod val="75000"/>
                </a:schemeClr>
              </a:buClr>
              <a:buFont typeface="Wingdings" panose="05000000000000000000" pitchFamily="2" charset="2"/>
              <a:buChar char="§"/>
              <a:defRPr/>
            </a:pPr>
            <a:r>
              <a:rPr lang="en-US" sz="2400" b="1" dirty="0"/>
              <a:t>I/IIA +bulk</a:t>
            </a:r>
          </a:p>
          <a:p>
            <a:pPr eaLnBrk="1" hangingPunct="1">
              <a:lnSpc>
                <a:spcPct val="90000"/>
              </a:lnSpc>
              <a:buClr>
                <a:schemeClr val="accent2">
                  <a:lumMod val="75000"/>
                </a:schemeClr>
              </a:buClr>
              <a:buFont typeface="Wingdings" panose="05000000000000000000" pitchFamily="2" charset="2"/>
              <a:buChar char="§"/>
              <a:defRPr/>
            </a:pPr>
            <a:r>
              <a:rPr lang="en-US" sz="2400" b="1" dirty="0"/>
              <a:t>I/IIA</a:t>
            </a:r>
            <a:r>
              <a:rPr lang="en-US" sz="2400" b="1" baseline="-25000" dirty="0"/>
              <a:t>E</a:t>
            </a:r>
            <a:r>
              <a:rPr lang="en-US" sz="2400" b="1" dirty="0"/>
              <a:t> </a:t>
            </a:r>
          </a:p>
          <a:p>
            <a:pPr eaLnBrk="1" hangingPunct="1">
              <a:lnSpc>
                <a:spcPct val="90000"/>
              </a:lnSpc>
              <a:buClr>
                <a:schemeClr val="accent2">
                  <a:lumMod val="75000"/>
                </a:schemeClr>
              </a:buClr>
              <a:buFont typeface="Wingdings" panose="05000000000000000000" pitchFamily="2" charset="2"/>
              <a:buChar char="§"/>
              <a:defRPr/>
            </a:pPr>
            <a:r>
              <a:rPr lang="en-US" sz="2400" b="1" dirty="0"/>
              <a:t>IIIA, IVA	</a:t>
            </a:r>
          </a:p>
          <a:p>
            <a:pPr eaLnBrk="1" hangingPunct="1">
              <a:lnSpc>
                <a:spcPct val="90000"/>
              </a:lnSpc>
              <a:buClr>
                <a:schemeClr val="accent2">
                  <a:lumMod val="75000"/>
                </a:schemeClr>
              </a:buClr>
              <a:buFont typeface="Wingdings" panose="05000000000000000000" pitchFamily="2" charset="2"/>
              <a:buChar char="§"/>
              <a:defRPr/>
            </a:pPr>
            <a:r>
              <a:rPr lang="en-US" sz="2400" b="1" dirty="0"/>
              <a:t>IB</a:t>
            </a:r>
          </a:p>
          <a:p>
            <a:pPr marL="0" indent="0" eaLnBrk="1" hangingPunct="1">
              <a:lnSpc>
                <a:spcPct val="90000"/>
              </a:lnSpc>
              <a:buNone/>
              <a:defRPr/>
            </a:pPr>
            <a:endParaRPr lang="en-US" sz="2400" b="1" dirty="0"/>
          </a:p>
          <a:p>
            <a:pPr eaLnBrk="1" hangingPunct="1">
              <a:lnSpc>
                <a:spcPct val="90000"/>
              </a:lnSpc>
              <a:buClr>
                <a:schemeClr val="accent2">
                  <a:lumMod val="75000"/>
                </a:schemeClr>
              </a:buClr>
              <a:buFont typeface="Wingdings" panose="05000000000000000000" pitchFamily="2" charset="2"/>
              <a:buChar char="§"/>
              <a:defRPr/>
            </a:pPr>
            <a:r>
              <a:rPr lang="en-US" sz="2400" b="1" dirty="0"/>
              <a:t>IVA</a:t>
            </a:r>
          </a:p>
          <a:p>
            <a:pPr eaLnBrk="1" hangingPunct="1">
              <a:lnSpc>
                <a:spcPct val="90000"/>
              </a:lnSpc>
              <a:buClr>
                <a:schemeClr val="accent2">
                  <a:lumMod val="75000"/>
                </a:schemeClr>
              </a:buClr>
              <a:buFont typeface="Wingdings" panose="05000000000000000000" pitchFamily="2" charset="2"/>
              <a:buChar char="§"/>
              <a:defRPr/>
            </a:pPr>
            <a:r>
              <a:rPr lang="en-US" sz="2400" b="1" dirty="0"/>
              <a:t>IIB</a:t>
            </a:r>
          </a:p>
          <a:p>
            <a:pPr eaLnBrk="1" hangingPunct="1">
              <a:lnSpc>
                <a:spcPct val="90000"/>
              </a:lnSpc>
              <a:buClr>
                <a:schemeClr val="accent2">
                  <a:lumMod val="75000"/>
                </a:schemeClr>
              </a:buClr>
              <a:buFont typeface="Wingdings" panose="05000000000000000000" pitchFamily="2" charset="2"/>
              <a:buChar char="§"/>
              <a:defRPr/>
            </a:pPr>
            <a:r>
              <a:rPr lang="en-US" sz="2400" b="1" dirty="0"/>
              <a:t>IIIB, IVB </a:t>
            </a:r>
            <a:r>
              <a:rPr lang="en-US" sz="2400" dirty="0"/>
              <a:t>		</a:t>
            </a:r>
          </a:p>
          <a:p>
            <a:pPr marL="0" indent="0" eaLnBrk="1" hangingPunct="1">
              <a:lnSpc>
                <a:spcPct val="90000"/>
              </a:lnSpc>
              <a:buNone/>
              <a:defRPr/>
            </a:pPr>
            <a:r>
              <a:rPr lang="en-US" sz="2400" dirty="0"/>
              <a:t>	</a:t>
            </a:r>
          </a:p>
        </p:txBody>
      </p:sp>
      <p:sp>
        <p:nvSpPr>
          <p:cNvPr id="51210" name="Rectangle 10">
            <a:extLst>
              <a:ext uri="{FF2B5EF4-FFF2-40B4-BE49-F238E27FC236}">
                <a16:creationId xmlns:a16="http://schemas.microsoft.com/office/drawing/2014/main" xmlns="" id="{9F8F295B-7C1C-41FA-8077-3279A0C5185B}"/>
              </a:ext>
            </a:extLst>
          </p:cNvPr>
          <p:cNvSpPr>
            <a:spLocks noChangeArrowheads="1"/>
          </p:cNvSpPr>
          <p:nvPr/>
        </p:nvSpPr>
        <p:spPr bwMode="auto">
          <a:xfrm>
            <a:off x="2740240" y="6311105"/>
            <a:ext cx="5181600" cy="461963"/>
          </a:xfrm>
          <a:prstGeom prst="rect">
            <a:avLst/>
          </a:prstGeom>
          <a:noFill/>
          <a:ln w="9525">
            <a:noFill/>
            <a:miter lim="800000"/>
            <a:headEnd/>
            <a:tailEnd/>
          </a:ln>
          <a:effectLst/>
        </p:spPr>
        <p:txBody>
          <a:bodyPr>
            <a:spAutoFit/>
          </a:bodyPr>
          <a:lstStyle/>
          <a:p>
            <a:pPr fontAlgn="base">
              <a:spcBef>
                <a:spcPct val="0"/>
              </a:spcBef>
              <a:spcAft>
                <a:spcPct val="0"/>
              </a:spcAft>
              <a:defRPr/>
            </a:pPr>
            <a:r>
              <a:rPr lang="en-US" sz="1200" dirty="0">
                <a:solidFill>
                  <a:prstClr val="black"/>
                </a:solidFill>
                <a:latin typeface="Calibri"/>
                <a:cs typeface="Arial" charset="0"/>
              </a:rPr>
              <a:t>HL consortium:  Stanford Cancer Center, St Jude, Dana Farber Cancer institute, Massachusetts General Hospital Cancer Center, Maine Medical center</a:t>
            </a:r>
          </a:p>
        </p:txBody>
      </p:sp>
      <p:sp>
        <p:nvSpPr>
          <p:cNvPr id="3" name="Rectangle 2">
            <a:extLst>
              <a:ext uri="{FF2B5EF4-FFF2-40B4-BE49-F238E27FC236}">
                <a16:creationId xmlns:a16="http://schemas.microsoft.com/office/drawing/2014/main" xmlns="" id="{C9F2706E-8121-4BC5-800A-B9824226CD86}"/>
              </a:ext>
            </a:extLst>
          </p:cNvPr>
          <p:cNvSpPr/>
          <p:nvPr/>
        </p:nvSpPr>
        <p:spPr>
          <a:xfrm>
            <a:off x="3276600" y="1044576"/>
            <a:ext cx="7239000" cy="646113"/>
          </a:xfrm>
          <a:prstGeom prst="rect">
            <a:avLst/>
          </a:prstGeom>
        </p:spPr>
        <p:txBody>
          <a:bodyPr>
            <a:spAutoFit/>
          </a:bodyPr>
          <a:lstStyle/>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Children’s Oncology         Hodgkin Lymphoma         </a:t>
            </a:r>
            <a:r>
              <a:rPr lang="en-US" b="1" dirty="0">
                <a:solidFill>
                  <a:prstClr val="black"/>
                </a:solidFill>
                <a:latin typeface="Calibri"/>
                <a:cs typeface="Arial" charset="0"/>
              </a:rPr>
              <a:t>German Multicenter/ </a:t>
            </a:r>
            <a:endParaRPr lang="en-US" b="1" dirty="0">
              <a:solidFill>
                <a:prstClr val="black"/>
              </a:solidFill>
              <a:latin typeface="Calibri"/>
              <a:cs typeface="Arial" panose="020B0604020202020204" pitchFamily="34" charset="0"/>
            </a:endParaRPr>
          </a:p>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Group		         Consortium    	     	  </a:t>
            </a:r>
            <a:r>
              <a:rPr lang="en-US" b="1" dirty="0" err="1">
                <a:solidFill>
                  <a:prstClr val="black"/>
                </a:solidFill>
                <a:latin typeface="Calibri"/>
                <a:cs typeface="Arial" panose="020B0604020202020204" pitchFamily="34" charset="0"/>
              </a:rPr>
              <a:t>Euronet</a:t>
            </a:r>
            <a:endParaRPr lang="en-US" b="1" dirty="0">
              <a:solidFill>
                <a:prstClr val="black"/>
              </a:solidFill>
              <a:latin typeface="Calibri"/>
              <a:cs typeface="Arial" panose="020B0604020202020204" pitchFamily="34" charset="0"/>
            </a:endParaRPr>
          </a:p>
        </p:txBody>
      </p:sp>
      <p:sp>
        <p:nvSpPr>
          <p:cNvPr id="12" name="Rectangle 3">
            <a:extLst>
              <a:ext uri="{FF2B5EF4-FFF2-40B4-BE49-F238E27FC236}">
                <a16:creationId xmlns:a16="http://schemas.microsoft.com/office/drawing/2014/main" xmlns="" id="{D8B0CA18-7525-49D6-A34E-3392331CC06E}"/>
              </a:ext>
            </a:extLst>
          </p:cNvPr>
          <p:cNvSpPr txBox="1">
            <a:spLocks noChangeArrowheads="1"/>
          </p:cNvSpPr>
          <p:nvPr/>
        </p:nvSpPr>
        <p:spPr bwMode="auto">
          <a:xfrm>
            <a:off x="8153400" y="1905000"/>
            <a:ext cx="2667000" cy="44958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defRPr/>
            </a:pPr>
            <a:r>
              <a:rPr lang="en-US" sz="2400" b="1" dirty="0">
                <a:solidFill>
                  <a:prstClr val="black"/>
                </a:solidFill>
                <a:latin typeface="Calibri"/>
              </a:rPr>
              <a:t>I/IIA, IB    </a:t>
            </a:r>
          </a:p>
          <a:p>
            <a:pPr eaLnBrk="1" hangingPunct="1">
              <a:lnSpc>
                <a:spcPct val="90000"/>
              </a:lnSpc>
              <a:spcAft>
                <a:spcPts val="1200"/>
              </a:spcAft>
              <a:defRPr/>
            </a:pPr>
            <a:endParaRPr lang="en-US" sz="2400" b="1" dirty="0">
              <a:solidFill>
                <a:prstClr val="black"/>
              </a:solidFill>
              <a:latin typeface="Calibri"/>
            </a:endParaRPr>
          </a:p>
          <a:p>
            <a:pPr eaLnBrk="1" hangingPunct="1">
              <a:lnSpc>
                <a:spcPct val="90000"/>
              </a:lnSpc>
              <a:defRPr/>
            </a:pP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I/IIA</a:t>
            </a:r>
            <a:r>
              <a:rPr lang="en-US" sz="2400" b="1" baseline="-25000" dirty="0">
                <a:solidFill>
                  <a:prstClr val="black"/>
                </a:solidFill>
                <a:latin typeface="Calibri"/>
              </a:rPr>
              <a:t>E </a:t>
            </a:r>
          </a:p>
          <a:p>
            <a:pPr eaLnBrk="1" hangingPunct="1">
              <a:lnSpc>
                <a:spcPct val="90000"/>
              </a:lnSpc>
              <a:defRPr/>
            </a:pPr>
            <a:r>
              <a:rPr lang="en-US" sz="2400" b="1" dirty="0">
                <a:solidFill>
                  <a:prstClr val="black"/>
                </a:solidFill>
                <a:latin typeface="Calibri"/>
              </a:rPr>
              <a:t>IIIA	</a:t>
            </a:r>
          </a:p>
          <a:p>
            <a:pPr eaLnBrk="1" hangingPunct="1">
              <a:lnSpc>
                <a:spcPct val="90000"/>
              </a:lnSpc>
              <a:defRPr/>
            </a:pPr>
            <a:r>
              <a:rPr lang="en-US" sz="2400" b="1" dirty="0">
                <a:solidFill>
                  <a:prstClr val="black"/>
                </a:solidFill>
                <a:latin typeface="Calibri"/>
              </a:rPr>
              <a:t>IB</a:t>
            </a:r>
            <a:r>
              <a:rPr lang="en-US" sz="2400" b="1" baseline="-25000" dirty="0">
                <a:solidFill>
                  <a:prstClr val="black"/>
                </a:solidFill>
                <a:latin typeface="Calibri"/>
              </a:rPr>
              <a:t>E</a:t>
            </a:r>
            <a:r>
              <a:rPr lang="en-US" sz="2400" b="1" dirty="0">
                <a:solidFill>
                  <a:prstClr val="black"/>
                </a:solidFill>
                <a:latin typeface="Calibri"/>
              </a:rPr>
              <a:t>, IIB  </a:t>
            </a:r>
            <a:endParaRPr lang="en-US" sz="2400" b="1" baseline="-25000" dirty="0">
              <a:solidFill>
                <a:prstClr val="black"/>
              </a:solidFill>
              <a:latin typeface="Calibri"/>
            </a:endParaRPr>
          </a:p>
          <a:p>
            <a:pPr marL="0" indent="0" eaLnBrk="1" hangingPunct="1">
              <a:lnSpc>
                <a:spcPct val="90000"/>
              </a:lnSpc>
              <a:buNone/>
              <a:defRPr/>
            </a:pPr>
            <a:r>
              <a:rPr lang="en-US" sz="2400" b="1" dirty="0">
                <a:solidFill>
                  <a:prstClr val="black"/>
                </a:solidFill>
                <a:latin typeface="Calibri"/>
              </a:rPr>
              <a:t>	</a:t>
            </a:r>
          </a:p>
          <a:p>
            <a:pPr eaLnBrk="1" hangingPunct="1">
              <a:lnSpc>
                <a:spcPct val="90000"/>
              </a:lnSpc>
              <a:defRPr/>
            </a:pPr>
            <a:r>
              <a:rPr lang="en-US" sz="2400" b="1" dirty="0">
                <a:solidFill>
                  <a:prstClr val="black"/>
                </a:solidFill>
                <a:latin typeface="Calibri"/>
              </a:rPr>
              <a:t>IIIA</a:t>
            </a:r>
            <a:r>
              <a:rPr lang="en-US" sz="2400" b="1" baseline="-25000" dirty="0">
                <a:solidFill>
                  <a:prstClr val="black"/>
                </a:solidFill>
                <a:latin typeface="Calibri"/>
              </a:rPr>
              <a:t>E </a:t>
            </a:r>
            <a:r>
              <a:rPr lang="en-US" sz="2400" b="1" dirty="0">
                <a:solidFill>
                  <a:prstClr val="black"/>
                </a:solidFill>
                <a:latin typeface="Calibri"/>
              </a:rPr>
              <a:t>IVA</a:t>
            </a:r>
            <a:endParaRPr lang="en-US" sz="2400" b="1" baseline="-25000" dirty="0">
              <a:solidFill>
                <a:prstClr val="black"/>
              </a:solidFill>
              <a:latin typeface="Calibri"/>
            </a:endParaRPr>
          </a:p>
          <a:p>
            <a:pPr eaLnBrk="1" hangingPunct="1">
              <a:lnSpc>
                <a:spcPct val="90000"/>
              </a:lnSpc>
              <a:defRPr/>
            </a:pPr>
            <a:r>
              <a:rPr lang="en-US" sz="2400" b="1" dirty="0">
                <a:solidFill>
                  <a:prstClr val="black"/>
                </a:solidFill>
                <a:latin typeface="Calibri"/>
              </a:rPr>
              <a:t>IIB</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defRPr/>
            </a:pPr>
            <a:r>
              <a:rPr lang="en-US" sz="2400" b="1" dirty="0">
                <a:solidFill>
                  <a:prstClr val="black"/>
                </a:solidFill>
                <a:latin typeface="Calibri"/>
              </a:rPr>
              <a:t>IIIB, IVB</a:t>
            </a: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p:txBody>
      </p:sp>
      <p:sp>
        <p:nvSpPr>
          <p:cNvPr id="13" name="Rectangle 3">
            <a:extLst>
              <a:ext uri="{FF2B5EF4-FFF2-40B4-BE49-F238E27FC236}">
                <a16:creationId xmlns:a16="http://schemas.microsoft.com/office/drawing/2014/main" xmlns="" id="{A3EB52FB-CEF5-47D9-9EB0-5061FEEDC592}"/>
              </a:ext>
            </a:extLst>
          </p:cNvPr>
          <p:cNvSpPr txBox="1">
            <a:spLocks noChangeArrowheads="1"/>
          </p:cNvSpPr>
          <p:nvPr/>
        </p:nvSpPr>
        <p:spPr bwMode="auto">
          <a:xfrm>
            <a:off x="3200400" y="1905000"/>
            <a:ext cx="2743200" cy="43434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defRPr/>
            </a:pPr>
            <a:r>
              <a:rPr lang="en-US" sz="2400" b="1" dirty="0">
                <a:solidFill>
                  <a:prstClr val="black"/>
                </a:solidFill>
                <a:latin typeface="Calibri"/>
              </a:rPr>
              <a:t>I/IIA, no bulk</a:t>
            </a:r>
          </a:p>
          <a:p>
            <a:pPr marL="0" indent="0" eaLnBrk="1" hangingPunct="1">
              <a:lnSpc>
                <a:spcPct val="90000"/>
              </a:lnSpc>
              <a:spcAft>
                <a:spcPts val="1200"/>
              </a:spcAft>
              <a:buNone/>
              <a:defRPr/>
            </a:pPr>
            <a:r>
              <a:rPr lang="en-US" sz="2400" b="1" dirty="0">
                <a:solidFill>
                  <a:prstClr val="black"/>
                </a:solidFill>
                <a:latin typeface="Calibri"/>
              </a:rPr>
              <a:t> </a:t>
            </a:r>
          </a:p>
          <a:p>
            <a:pPr eaLnBrk="1" hangingPunct="1">
              <a:lnSpc>
                <a:spcPct val="90000"/>
              </a:lnSpc>
              <a:defRPr/>
            </a:pPr>
            <a:r>
              <a:rPr lang="en-US" sz="2400" b="1" dirty="0">
                <a:solidFill>
                  <a:prstClr val="black"/>
                </a:solidFill>
                <a:latin typeface="Calibri"/>
              </a:rPr>
              <a:t>I/IIA +bulk</a:t>
            </a:r>
          </a:p>
          <a:p>
            <a:pPr eaLnBrk="1" hangingPunct="1">
              <a:lnSpc>
                <a:spcPct val="90000"/>
              </a:lnSpc>
              <a:defRPr/>
            </a:pPr>
            <a:r>
              <a:rPr lang="en-US" sz="2400" b="1" dirty="0">
                <a:solidFill>
                  <a:prstClr val="black"/>
                </a:solidFill>
                <a:latin typeface="Calibri"/>
              </a:rPr>
              <a:t>I/IIA</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defRPr/>
            </a:pPr>
            <a:r>
              <a:rPr lang="en-US" sz="2400" b="1" dirty="0">
                <a:solidFill>
                  <a:prstClr val="black"/>
                </a:solidFill>
                <a:latin typeface="Calibri"/>
              </a:rPr>
              <a:t>IIIA</a:t>
            </a:r>
          </a:p>
          <a:p>
            <a:pPr eaLnBrk="1" hangingPunct="1">
              <a:lnSpc>
                <a:spcPct val="90000"/>
              </a:lnSpc>
              <a:defRPr/>
            </a:pPr>
            <a:r>
              <a:rPr lang="en-US" sz="2400" b="1" dirty="0">
                <a:solidFill>
                  <a:prstClr val="black"/>
                </a:solidFill>
                <a:latin typeface="Calibri"/>
              </a:rPr>
              <a:t>IB, IIB no bulk</a:t>
            </a:r>
          </a:p>
          <a:p>
            <a:pPr marL="0" indent="0" eaLnBrk="1" hangingPunct="1">
              <a:lnSpc>
                <a:spcPct val="90000"/>
              </a:lnSpc>
              <a:buNone/>
              <a:defRPr/>
            </a:pP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IVA</a:t>
            </a:r>
          </a:p>
          <a:p>
            <a:pPr eaLnBrk="1" hangingPunct="1">
              <a:lnSpc>
                <a:spcPct val="90000"/>
              </a:lnSpc>
              <a:defRPr/>
            </a:pPr>
            <a:r>
              <a:rPr lang="en-US" sz="2400" b="1" dirty="0" err="1">
                <a:solidFill>
                  <a:prstClr val="black"/>
                </a:solidFill>
                <a:latin typeface="Calibri"/>
              </a:rPr>
              <a:t>IIB+Bulk</a:t>
            </a: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IIIB, IVB 	</a:t>
            </a:r>
          </a:p>
          <a:p>
            <a:pPr marL="0" indent="0" eaLnBrk="1" hangingPunct="1">
              <a:lnSpc>
                <a:spcPct val="90000"/>
              </a:lnSpc>
              <a:buNone/>
              <a:defRPr/>
            </a:pPr>
            <a:r>
              <a:rPr lang="en-US" sz="2400" dirty="0">
                <a:solidFill>
                  <a:prstClr val="black"/>
                </a:solidFill>
                <a:latin typeface="Calibri"/>
              </a:rPr>
              <a:t>	</a:t>
            </a:r>
          </a:p>
        </p:txBody>
      </p:sp>
      <p:sp>
        <p:nvSpPr>
          <p:cNvPr id="14" name="Line 8">
            <a:extLst>
              <a:ext uri="{FF2B5EF4-FFF2-40B4-BE49-F238E27FC236}">
                <a16:creationId xmlns:a16="http://schemas.microsoft.com/office/drawing/2014/main" xmlns="" id="{AA4E8851-C1A9-4C52-8E6F-DF82BDA3319E}"/>
              </a:ext>
            </a:extLst>
          </p:cNvPr>
          <p:cNvSpPr>
            <a:spLocks noChangeShapeType="1"/>
          </p:cNvSpPr>
          <p:nvPr/>
        </p:nvSpPr>
        <p:spPr bwMode="auto">
          <a:xfrm>
            <a:off x="1676400" y="4648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xmlns="" id="{2FCE503E-1A4A-424D-9413-7AC8340BA547}"/>
              </a:ext>
            </a:extLst>
          </p:cNvPr>
          <p:cNvSpPr/>
          <p:nvPr/>
        </p:nvSpPr>
        <p:spPr>
          <a:xfrm>
            <a:off x="1560514" y="1914525"/>
            <a:ext cx="1106487"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xmlns="" id="{CAE572EF-1319-4373-BFB6-9D2D55A1DCFF}"/>
              </a:ext>
            </a:extLst>
          </p:cNvPr>
          <p:cNvSpPr/>
          <p:nvPr/>
        </p:nvSpPr>
        <p:spPr>
          <a:xfrm>
            <a:off x="1438276" y="3352801"/>
            <a:ext cx="1573213" cy="708025"/>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Intermediate</a:t>
            </a:r>
          </a:p>
          <a:p>
            <a:pPr algn="ctr" fontAlgn="base">
              <a:spcBef>
                <a:spcPct val="0"/>
              </a:spcBef>
              <a:spcAft>
                <a:spcPct val="0"/>
              </a:spcAft>
              <a:defRPr/>
            </a:pPr>
            <a:r>
              <a:rPr lang="en-US" sz="20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xmlns="" id="{F3797616-E4D7-4B48-8AA8-7F4CEEC2E192}"/>
              </a:ext>
            </a:extLst>
          </p:cNvPr>
          <p:cNvSpPr/>
          <p:nvPr/>
        </p:nvSpPr>
        <p:spPr>
          <a:xfrm>
            <a:off x="1524001" y="5038725"/>
            <a:ext cx="1152525"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xmlns="" id="{A6C85739-E507-41CA-AB0F-ADFBE10E743B}"/>
              </a:ext>
            </a:extLst>
          </p:cNvPr>
          <p:cNvSpPr>
            <a:spLocks noChangeShapeType="1"/>
          </p:cNvSpPr>
          <p:nvPr/>
        </p:nvSpPr>
        <p:spPr bwMode="auto">
          <a:xfrm>
            <a:off x="1676400" y="2743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xmlns="" id="{E72E2192-FF67-4935-A74F-E38CB8337EEF}"/>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9" name="Rectangle 1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2">
            <a:extLst>
              <a:ext uri="{FF2B5EF4-FFF2-40B4-BE49-F238E27FC236}">
                <a16:creationId xmlns:a16="http://schemas.microsoft.com/office/drawing/2014/main" xmlns="" id="{52A0067A-3F72-411E-BAA2-215BD6F6E4B6}"/>
              </a:ext>
            </a:extLst>
          </p:cNvPr>
          <p:cNvSpPr>
            <a:spLocks noGrp="1" noChangeArrowheads="1"/>
          </p:cNvSpPr>
          <p:nvPr>
            <p:ph type="title"/>
          </p:nvPr>
        </p:nvSpPr>
        <p:spPr>
          <a:xfrm>
            <a:off x="1600200" y="0"/>
            <a:ext cx="9144000" cy="838200"/>
          </a:xfrm>
        </p:spPr>
        <p:txBody>
          <a:bodyPr anchor="t"/>
          <a:lstStyle/>
          <a:p>
            <a:pPr eaLnBrk="1" hangingPunct="1">
              <a:defRPr/>
            </a:pPr>
            <a:r>
              <a:rPr lang="en-US" sz="3600" dirty="0">
                <a:latin typeface="+mn-lt"/>
              </a:rPr>
              <a:t>Risk Stratification for Hodgkin Lymphoma</a:t>
            </a:r>
          </a:p>
        </p:txBody>
      </p:sp>
      <p:sp>
        <p:nvSpPr>
          <p:cNvPr id="51202" name="Rectangle 3">
            <a:extLst>
              <a:ext uri="{FF2B5EF4-FFF2-40B4-BE49-F238E27FC236}">
                <a16:creationId xmlns:a16="http://schemas.microsoft.com/office/drawing/2014/main" xmlns="" id="{4B0B99FD-A131-49F6-A222-C7F252391BD7}"/>
              </a:ext>
            </a:extLst>
          </p:cNvPr>
          <p:cNvSpPr>
            <a:spLocks noGrp="1" noChangeArrowheads="1"/>
          </p:cNvSpPr>
          <p:nvPr>
            <p:ph type="body" idx="1"/>
          </p:nvPr>
        </p:nvSpPr>
        <p:spPr>
          <a:xfrm>
            <a:off x="5562600" y="1905000"/>
            <a:ext cx="2514600" cy="4343400"/>
          </a:xfrm>
        </p:spPr>
        <p:txBody>
          <a:bodyPr/>
          <a:lstStyle/>
          <a:p>
            <a:pPr eaLnBrk="1" hangingPunct="1">
              <a:lnSpc>
                <a:spcPct val="90000"/>
              </a:lnSpc>
              <a:spcBef>
                <a:spcPts val="0"/>
              </a:spcBef>
              <a:buClr>
                <a:schemeClr val="accent2">
                  <a:lumMod val="75000"/>
                </a:schemeClr>
              </a:buClr>
              <a:buFont typeface="Wingdings" panose="05000000000000000000" pitchFamily="2" charset="2"/>
              <a:buChar char="§"/>
              <a:defRPr/>
            </a:pPr>
            <a:r>
              <a:rPr lang="en-US" sz="2400" b="1" dirty="0"/>
              <a:t>I/IIA, no bulk</a:t>
            </a:r>
          </a:p>
          <a:p>
            <a:pPr marL="0" indent="0" eaLnBrk="1" hangingPunct="1">
              <a:lnSpc>
                <a:spcPct val="90000"/>
              </a:lnSpc>
              <a:spcAft>
                <a:spcPts val="1800"/>
              </a:spcAft>
              <a:buNone/>
              <a:defRPr/>
            </a:pPr>
            <a:r>
              <a:rPr lang="en-US" sz="1800" b="1" dirty="0"/>
              <a:t>     </a:t>
            </a:r>
            <a:r>
              <a:rPr lang="en-US" sz="2000" b="1" dirty="0"/>
              <a:t>(&lt;3 sites of dx) </a:t>
            </a:r>
          </a:p>
          <a:p>
            <a:pPr eaLnBrk="1" hangingPunct="1">
              <a:lnSpc>
                <a:spcPct val="90000"/>
              </a:lnSpc>
              <a:buClr>
                <a:schemeClr val="accent2">
                  <a:lumMod val="75000"/>
                </a:schemeClr>
              </a:buClr>
              <a:buFont typeface="Wingdings" panose="05000000000000000000" pitchFamily="2" charset="2"/>
              <a:buChar char="§"/>
              <a:defRPr/>
            </a:pPr>
            <a:r>
              <a:rPr lang="en-US" sz="2400" b="1" dirty="0">
                <a:solidFill>
                  <a:schemeClr val="bg1">
                    <a:lumMod val="85000"/>
                  </a:schemeClr>
                </a:solidFill>
              </a:rPr>
              <a:t>I/IIA +bulk</a:t>
            </a:r>
          </a:p>
          <a:p>
            <a:pPr eaLnBrk="1" hangingPunct="1">
              <a:lnSpc>
                <a:spcPct val="90000"/>
              </a:lnSpc>
              <a:buClr>
                <a:schemeClr val="accent2">
                  <a:lumMod val="75000"/>
                </a:schemeClr>
              </a:buClr>
              <a:buFont typeface="Wingdings" panose="05000000000000000000" pitchFamily="2" charset="2"/>
              <a:buChar char="§"/>
              <a:defRPr/>
            </a:pPr>
            <a:r>
              <a:rPr lang="en-US" sz="2400" b="1" dirty="0"/>
              <a:t>I/IIA</a:t>
            </a:r>
            <a:r>
              <a:rPr lang="en-US" sz="2400" b="1" baseline="-25000" dirty="0"/>
              <a:t>E</a:t>
            </a:r>
            <a:r>
              <a:rPr lang="en-US" sz="2400" b="1" dirty="0"/>
              <a:t> </a:t>
            </a:r>
          </a:p>
          <a:p>
            <a:pPr eaLnBrk="1" hangingPunct="1">
              <a:lnSpc>
                <a:spcPct val="90000"/>
              </a:lnSpc>
              <a:buClr>
                <a:schemeClr val="accent2">
                  <a:lumMod val="75000"/>
                </a:schemeClr>
              </a:buClr>
              <a:buFont typeface="Wingdings" panose="05000000000000000000" pitchFamily="2" charset="2"/>
              <a:buChar char="§"/>
              <a:defRPr/>
            </a:pPr>
            <a:r>
              <a:rPr lang="en-US" sz="2400" b="1" dirty="0"/>
              <a:t>IIIA</a:t>
            </a:r>
            <a:r>
              <a:rPr lang="en-US" sz="2400" b="1" dirty="0">
                <a:solidFill>
                  <a:schemeClr val="bg1">
                    <a:lumMod val="85000"/>
                  </a:schemeClr>
                </a:solidFill>
              </a:rPr>
              <a:t>, IVA</a:t>
            </a:r>
            <a:r>
              <a:rPr lang="en-US" sz="2400" b="1" dirty="0"/>
              <a:t>	</a:t>
            </a:r>
          </a:p>
          <a:p>
            <a:pPr eaLnBrk="1" hangingPunct="1">
              <a:lnSpc>
                <a:spcPct val="90000"/>
              </a:lnSpc>
              <a:buClr>
                <a:schemeClr val="accent2">
                  <a:lumMod val="75000"/>
                </a:schemeClr>
              </a:buClr>
              <a:buFont typeface="Wingdings" panose="05000000000000000000" pitchFamily="2" charset="2"/>
              <a:buChar char="§"/>
              <a:defRPr/>
            </a:pPr>
            <a:r>
              <a:rPr lang="en-US" sz="2400" b="1" dirty="0"/>
              <a:t>IB</a:t>
            </a:r>
          </a:p>
          <a:p>
            <a:pPr marL="0" indent="0" eaLnBrk="1" hangingPunct="1">
              <a:lnSpc>
                <a:spcPct val="90000"/>
              </a:lnSpc>
              <a:buNone/>
              <a:defRPr/>
            </a:pPr>
            <a:endParaRPr lang="en-US" sz="2400" b="1" dirty="0"/>
          </a:p>
          <a:p>
            <a:pPr eaLnBrk="1" hangingPunct="1">
              <a:lnSpc>
                <a:spcPct val="90000"/>
              </a:lnSpc>
              <a:buClr>
                <a:schemeClr val="accent2">
                  <a:lumMod val="75000"/>
                </a:schemeClr>
              </a:buClr>
              <a:buFont typeface="Wingdings" panose="05000000000000000000" pitchFamily="2" charset="2"/>
              <a:buChar char="§"/>
              <a:defRPr/>
            </a:pPr>
            <a:r>
              <a:rPr lang="en-US" sz="2400" b="1" dirty="0"/>
              <a:t>IVA</a:t>
            </a:r>
          </a:p>
          <a:p>
            <a:pPr eaLnBrk="1" hangingPunct="1">
              <a:lnSpc>
                <a:spcPct val="90000"/>
              </a:lnSpc>
              <a:buClr>
                <a:schemeClr val="accent2">
                  <a:lumMod val="75000"/>
                </a:schemeClr>
              </a:buClr>
              <a:buFont typeface="Wingdings" panose="05000000000000000000" pitchFamily="2" charset="2"/>
              <a:buChar char="§"/>
              <a:defRPr/>
            </a:pPr>
            <a:r>
              <a:rPr lang="en-US" sz="2400" b="1" dirty="0">
                <a:solidFill>
                  <a:schemeClr val="bg1">
                    <a:lumMod val="85000"/>
                  </a:schemeClr>
                </a:solidFill>
              </a:rPr>
              <a:t>IIB</a:t>
            </a:r>
          </a:p>
          <a:p>
            <a:pPr eaLnBrk="1" hangingPunct="1">
              <a:lnSpc>
                <a:spcPct val="90000"/>
              </a:lnSpc>
              <a:buClr>
                <a:schemeClr val="accent2">
                  <a:lumMod val="75000"/>
                </a:schemeClr>
              </a:buClr>
              <a:buFont typeface="Wingdings" panose="05000000000000000000" pitchFamily="2" charset="2"/>
              <a:buChar char="§"/>
              <a:defRPr/>
            </a:pPr>
            <a:r>
              <a:rPr lang="en-US" sz="2400" b="1" dirty="0"/>
              <a:t>IIIB, IVB </a:t>
            </a:r>
            <a:r>
              <a:rPr lang="en-US" sz="2400" dirty="0"/>
              <a:t>		</a:t>
            </a:r>
          </a:p>
          <a:p>
            <a:pPr marL="0" indent="0" eaLnBrk="1" hangingPunct="1">
              <a:lnSpc>
                <a:spcPct val="90000"/>
              </a:lnSpc>
              <a:buNone/>
              <a:defRPr/>
            </a:pPr>
            <a:r>
              <a:rPr lang="en-US" sz="2400" dirty="0"/>
              <a:t>	</a:t>
            </a:r>
          </a:p>
        </p:txBody>
      </p:sp>
      <p:sp>
        <p:nvSpPr>
          <p:cNvPr id="51210" name="Rectangle 10">
            <a:extLst>
              <a:ext uri="{FF2B5EF4-FFF2-40B4-BE49-F238E27FC236}">
                <a16:creationId xmlns:a16="http://schemas.microsoft.com/office/drawing/2014/main" xmlns="" id="{08B84EFB-2B61-4E02-A9C3-7BB2F2704562}"/>
              </a:ext>
            </a:extLst>
          </p:cNvPr>
          <p:cNvSpPr>
            <a:spLocks noChangeArrowheads="1"/>
          </p:cNvSpPr>
          <p:nvPr/>
        </p:nvSpPr>
        <p:spPr bwMode="auto">
          <a:xfrm>
            <a:off x="3200400" y="6322218"/>
            <a:ext cx="5181600" cy="461963"/>
          </a:xfrm>
          <a:prstGeom prst="rect">
            <a:avLst/>
          </a:prstGeom>
          <a:noFill/>
          <a:ln w="9525">
            <a:noFill/>
            <a:miter lim="800000"/>
            <a:headEnd/>
            <a:tailEnd/>
          </a:ln>
          <a:effectLst/>
        </p:spPr>
        <p:txBody>
          <a:bodyPr>
            <a:spAutoFit/>
          </a:bodyPr>
          <a:lstStyle/>
          <a:p>
            <a:pPr fontAlgn="base">
              <a:spcBef>
                <a:spcPct val="0"/>
              </a:spcBef>
              <a:spcAft>
                <a:spcPct val="0"/>
              </a:spcAft>
              <a:defRPr/>
            </a:pPr>
            <a:r>
              <a:rPr lang="en-US" sz="1200" dirty="0">
                <a:solidFill>
                  <a:prstClr val="black"/>
                </a:solidFill>
                <a:latin typeface="Calibri"/>
                <a:cs typeface="Arial" charset="0"/>
              </a:rPr>
              <a:t>HL consortium:  Stanford Cancer Center, St Jude, Dana Farber Cancer institute, Massachusetts General Hospital Cancer Center, Maine Medical center</a:t>
            </a:r>
          </a:p>
        </p:txBody>
      </p:sp>
      <p:sp>
        <p:nvSpPr>
          <p:cNvPr id="3" name="Rectangle 2">
            <a:extLst>
              <a:ext uri="{FF2B5EF4-FFF2-40B4-BE49-F238E27FC236}">
                <a16:creationId xmlns:a16="http://schemas.microsoft.com/office/drawing/2014/main" xmlns="" id="{22916B67-4738-461A-BA9C-B2BEFF1A1053}"/>
              </a:ext>
            </a:extLst>
          </p:cNvPr>
          <p:cNvSpPr/>
          <p:nvPr/>
        </p:nvSpPr>
        <p:spPr>
          <a:xfrm>
            <a:off x="3276600" y="1044576"/>
            <a:ext cx="7239000" cy="646113"/>
          </a:xfrm>
          <a:prstGeom prst="rect">
            <a:avLst/>
          </a:prstGeom>
        </p:spPr>
        <p:txBody>
          <a:bodyPr>
            <a:spAutoFit/>
          </a:bodyPr>
          <a:lstStyle/>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Children’s Oncology         Hodgkin Lymphoma         </a:t>
            </a:r>
            <a:r>
              <a:rPr lang="en-US" b="1" dirty="0">
                <a:solidFill>
                  <a:prstClr val="black"/>
                </a:solidFill>
                <a:latin typeface="Calibri"/>
                <a:cs typeface="Arial" charset="0"/>
              </a:rPr>
              <a:t>German Multicenter/ </a:t>
            </a:r>
            <a:endParaRPr lang="en-US" b="1" dirty="0">
              <a:solidFill>
                <a:prstClr val="black"/>
              </a:solidFill>
              <a:latin typeface="Calibri"/>
              <a:cs typeface="Arial" panose="020B0604020202020204" pitchFamily="34" charset="0"/>
            </a:endParaRPr>
          </a:p>
          <a:p>
            <a:pPr marL="342900" indent="-342900" fontAlgn="base">
              <a:lnSpc>
                <a:spcPct val="90000"/>
              </a:lnSpc>
              <a:spcBef>
                <a:spcPct val="20000"/>
              </a:spcBef>
              <a:spcAft>
                <a:spcPct val="0"/>
              </a:spcAft>
              <a:buClr>
                <a:srgbClr val="9E001E"/>
              </a:buClr>
              <a:defRPr/>
            </a:pPr>
            <a:r>
              <a:rPr lang="en-US" b="1" dirty="0">
                <a:solidFill>
                  <a:prstClr val="black"/>
                </a:solidFill>
                <a:latin typeface="Calibri"/>
                <a:cs typeface="Arial" panose="020B0604020202020204" pitchFamily="34" charset="0"/>
              </a:rPr>
              <a:t>Group		         Consortium    	     	  </a:t>
            </a:r>
            <a:r>
              <a:rPr lang="en-US" b="1" dirty="0" err="1">
                <a:solidFill>
                  <a:prstClr val="black"/>
                </a:solidFill>
                <a:latin typeface="Calibri"/>
                <a:cs typeface="Arial" panose="020B0604020202020204" pitchFamily="34" charset="0"/>
              </a:rPr>
              <a:t>Euronet</a:t>
            </a:r>
            <a:endParaRPr lang="en-US" b="1" dirty="0">
              <a:solidFill>
                <a:prstClr val="black"/>
              </a:solidFill>
              <a:latin typeface="Calibri"/>
              <a:cs typeface="Arial" panose="020B0604020202020204" pitchFamily="34" charset="0"/>
            </a:endParaRPr>
          </a:p>
        </p:txBody>
      </p:sp>
      <p:sp>
        <p:nvSpPr>
          <p:cNvPr id="12" name="Rectangle 3">
            <a:extLst>
              <a:ext uri="{FF2B5EF4-FFF2-40B4-BE49-F238E27FC236}">
                <a16:creationId xmlns:a16="http://schemas.microsoft.com/office/drawing/2014/main" xmlns="" id="{281E70BC-2749-47FE-B112-359E571AD593}"/>
              </a:ext>
            </a:extLst>
          </p:cNvPr>
          <p:cNvSpPr txBox="1">
            <a:spLocks noChangeArrowheads="1"/>
          </p:cNvSpPr>
          <p:nvPr/>
        </p:nvSpPr>
        <p:spPr bwMode="auto">
          <a:xfrm>
            <a:off x="8153400" y="1905000"/>
            <a:ext cx="2667000" cy="44958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defRPr/>
            </a:pPr>
            <a:r>
              <a:rPr lang="en-US" sz="2400" b="1" dirty="0">
                <a:solidFill>
                  <a:prstClr val="black"/>
                </a:solidFill>
                <a:latin typeface="Calibri"/>
              </a:rPr>
              <a:t>I/IIA</a:t>
            </a:r>
            <a:r>
              <a:rPr lang="en-US" sz="2400" b="1" dirty="0">
                <a:solidFill>
                  <a:prstClr val="white">
                    <a:lumMod val="85000"/>
                  </a:prstClr>
                </a:solidFill>
                <a:latin typeface="Calibri"/>
              </a:rPr>
              <a:t>, IB    </a:t>
            </a:r>
          </a:p>
          <a:p>
            <a:pPr eaLnBrk="1" hangingPunct="1">
              <a:lnSpc>
                <a:spcPct val="90000"/>
              </a:lnSpc>
              <a:spcAft>
                <a:spcPts val="1200"/>
              </a:spcAft>
              <a:defRPr/>
            </a:pPr>
            <a:endParaRPr lang="en-US" sz="2400" b="1" dirty="0">
              <a:solidFill>
                <a:prstClr val="black"/>
              </a:solidFill>
              <a:latin typeface="Calibri"/>
            </a:endParaRPr>
          </a:p>
          <a:p>
            <a:pPr eaLnBrk="1" hangingPunct="1">
              <a:lnSpc>
                <a:spcPct val="90000"/>
              </a:lnSpc>
              <a:defRPr/>
            </a:pP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I/IIA</a:t>
            </a:r>
            <a:r>
              <a:rPr lang="en-US" sz="2400" b="1" baseline="-25000" dirty="0">
                <a:solidFill>
                  <a:prstClr val="black"/>
                </a:solidFill>
                <a:latin typeface="Calibri"/>
              </a:rPr>
              <a:t>E </a:t>
            </a:r>
          </a:p>
          <a:p>
            <a:pPr eaLnBrk="1" hangingPunct="1">
              <a:lnSpc>
                <a:spcPct val="90000"/>
              </a:lnSpc>
              <a:defRPr/>
            </a:pPr>
            <a:r>
              <a:rPr lang="en-US" sz="2400" b="1" dirty="0">
                <a:solidFill>
                  <a:prstClr val="black"/>
                </a:solidFill>
                <a:latin typeface="Calibri"/>
              </a:rPr>
              <a:t>IIIA	</a:t>
            </a:r>
          </a:p>
          <a:p>
            <a:pPr eaLnBrk="1" hangingPunct="1">
              <a:lnSpc>
                <a:spcPct val="90000"/>
              </a:lnSpc>
              <a:defRPr/>
            </a:pPr>
            <a:r>
              <a:rPr lang="en-US" sz="2400" b="1" dirty="0">
                <a:solidFill>
                  <a:prstClr val="black"/>
                </a:solidFill>
                <a:latin typeface="Calibri"/>
              </a:rPr>
              <a:t>IB</a:t>
            </a:r>
            <a:r>
              <a:rPr lang="en-US" sz="2400" b="1" baseline="-25000" dirty="0">
                <a:solidFill>
                  <a:prstClr val="black"/>
                </a:solidFill>
                <a:latin typeface="Calibri"/>
              </a:rPr>
              <a:t>E</a:t>
            </a:r>
            <a:r>
              <a:rPr lang="en-US" sz="2400" b="1" dirty="0">
                <a:solidFill>
                  <a:prstClr val="white">
                    <a:lumMod val="85000"/>
                  </a:prstClr>
                </a:solidFill>
                <a:latin typeface="Calibri"/>
              </a:rPr>
              <a:t>, IIB  </a:t>
            </a:r>
            <a:endParaRPr lang="en-US" sz="2400" b="1" baseline="-25000" dirty="0">
              <a:solidFill>
                <a:prstClr val="white">
                  <a:lumMod val="85000"/>
                </a:prstClr>
              </a:solidFill>
              <a:latin typeface="Calibri"/>
            </a:endParaRPr>
          </a:p>
          <a:p>
            <a:pPr marL="0" indent="0" eaLnBrk="1" hangingPunct="1">
              <a:lnSpc>
                <a:spcPct val="90000"/>
              </a:lnSpc>
              <a:buNone/>
              <a:defRPr/>
            </a:pPr>
            <a:r>
              <a:rPr lang="en-US" sz="2400" b="1" dirty="0">
                <a:solidFill>
                  <a:prstClr val="black"/>
                </a:solidFill>
                <a:latin typeface="Calibri"/>
              </a:rPr>
              <a:t>	</a:t>
            </a:r>
          </a:p>
          <a:p>
            <a:pPr eaLnBrk="1" hangingPunct="1">
              <a:lnSpc>
                <a:spcPct val="90000"/>
              </a:lnSpc>
              <a:defRPr/>
            </a:pPr>
            <a:r>
              <a:rPr lang="en-US" sz="2400" b="1" dirty="0">
                <a:solidFill>
                  <a:prstClr val="white">
                    <a:lumMod val="85000"/>
                  </a:prstClr>
                </a:solidFill>
                <a:latin typeface="Calibri"/>
              </a:rPr>
              <a:t>IIIA</a:t>
            </a:r>
            <a:r>
              <a:rPr lang="en-US" sz="2400" b="1" baseline="-25000" dirty="0">
                <a:solidFill>
                  <a:prstClr val="white">
                    <a:lumMod val="85000"/>
                  </a:prstClr>
                </a:solidFill>
                <a:latin typeface="Calibri"/>
              </a:rPr>
              <a:t>E </a:t>
            </a:r>
            <a:r>
              <a:rPr lang="en-US" sz="2400" b="1" dirty="0">
                <a:solidFill>
                  <a:prstClr val="black"/>
                </a:solidFill>
                <a:latin typeface="Calibri"/>
              </a:rPr>
              <a:t>IVA</a:t>
            </a:r>
            <a:endParaRPr lang="en-US" sz="2400" b="1" baseline="-25000" dirty="0">
              <a:solidFill>
                <a:prstClr val="black"/>
              </a:solidFill>
              <a:latin typeface="Calibri"/>
            </a:endParaRPr>
          </a:p>
          <a:p>
            <a:pPr eaLnBrk="1" hangingPunct="1">
              <a:lnSpc>
                <a:spcPct val="90000"/>
              </a:lnSpc>
              <a:defRPr/>
            </a:pPr>
            <a:r>
              <a:rPr lang="en-US" sz="2400" b="1" dirty="0">
                <a:solidFill>
                  <a:prstClr val="white">
                    <a:lumMod val="85000"/>
                  </a:prstClr>
                </a:solidFill>
                <a:latin typeface="Calibri"/>
              </a:rPr>
              <a:t>IIB</a:t>
            </a:r>
            <a:r>
              <a:rPr lang="en-US" sz="2400" b="1" baseline="-25000" dirty="0">
                <a:solidFill>
                  <a:prstClr val="white">
                    <a:lumMod val="85000"/>
                  </a:prstClr>
                </a:solidFill>
                <a:latin typeface="Calibri"/>
              </a:rPr>
              <a:t>E</a:t>
            </a:r>
            <a:r>
              <a:rPr lang="en-US" sz="2400" b="1" dirty="0">
                <a:solidFill>
                  <a:prstClr val="white">
                    <a:lumMod val="85000"/>
                  </a:prstClr>
                </a:solidFill>
                <a:latin typeface="Calibri"/>
              </a:rPr>
              <a:t>, </a:t>
            </a:r>
          </a:p>
          <a:p>
            <a:pPr eaLnBrk="1" hangingPunct="1">
              <a:lnSpc>
                <a:spcPct val="90000"/>
              </a:lnSpc>
              <a:defRPr/>
            </a:pPr>
            <a:r>
              <a:rPr lang="en-US" sz="2400" b="1" dirty="0">
                <a:solidFill>
                  <a:prstClr val="black"/>
                </a:solidFill>
                <a:latin typeface="Calibri"/>
              </a:rPr>
              <a:t>IIIB, IVB</a:t>
            </a: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a:p>
            <a:pPr marL="0" indent="0" eaLnBrk="1" hangingPunct="1">
              <a:lnSpc>
                <a:spcPct val="90000"/>
              </a:lnSpc>
              <a:buNone/>
              <a:defRPr/>
            </a:pPr>
            <a:r>
              <a:rPr lang="en-US" sz="2400" dirty="0">
                <a:solidFill>
                  <a:prstClr val="black"/>
                </a:solidFill>
                <a:latin typeface="Calibri"/>
              </a:rPr>
              <a:t>	</a:t>
            </a:r>
          </a:p>
        </p:txBody>
      </p:sp>
      <p:sp>
        <p:nvSpPr>
          <p:cNvPr id="13" name="Rectangle 3">
            <a:extLst>
              <a:ext uri="{FF2B5EF4-FFF2-40B4-BE49-F238E27FC236}">
                <a16:creationId xmlns:a16="http://schemas.microsoft.com/office/drawing/2014/main" xmlns="" id="{8217FD4D-4EDA-4208-8BE1-217BA646E56C}"/>
              </a:ext>
            </a:extLst>
          </p:cNvPr>
          <p:cNvSpPr txBox="1">
            <a:spLocks noChangeArrowheads="1"/>
          </p:cNvSpPr>
          <p:nvPr/>
        </p:nvSpPr>
        <p:spPr bwMode="auto">
          <a:xfrm>
            <a:off x="3200400" y="1905000"/>
            <a:ext cx="2743200" cy="4343400"/>
          </a:xfrm>
          <a:prstGeom prst="rect">
            <a:avLst/>
          </a:prstGeom>
          <a:noFill/>
          <a:ln>
            <a:miter lim="800000"/>
            <a:headEnd/>
            <a:tailEnd/>
          </a:ln>
        </p:spPr>
        <p:txBody>
          <a:bodyPr/>
          <a:lstStyle>
            <a:lvl1pPr marL="342900" indent="-342900" algn="l" rtl="0" eaLnBrk="0" fontAlgn="base" hangingPunct="0">
              <a:spcBef>
                <a:spcPct val="20000"/>
              </a:spcBef>
              <a:spcAft>
                <a:spcPct val="0"/>
              </a:spcAft>
              <a:buClr>
                <a:srgbClr val="9E001E"/>
              </a:buClr>
              <a:buFont typeface="Wingdings" pitchFamily="2" charset="2"/>
              <a:buChar char="§"/>
              <a:defRPr sz="3600" kern="1200">
                <a:solidFill>
                  <a:schemeClr val="tx1"/>
                </a:solidFill>
                <a:latin typeface="Arial Narrow" pitchFamily="34" charset="0"/>
                <a:ea typeface="+mn-ea"/>
                <a:cs typeface="+mn-cs"/>
              </a:defRPr>
            </a:lvl1pPr>
            <a:lvl2pPr marL="688975" indent="-350838" algn="l" rtl="0" eaLnBrk="0" fontAlgn="base" hangingPunct="0">
              <a:spcBef>
                <a:spcPct val="20000"/>
              </a:spcBef>
              <a:spcAft>
                <a:spcPct val="0"/>
              </a:spcAft>
              <a:buFont typeface="Arial" pitchFamily="34" charset="0"/>
              <a:buChar char="•"/>
              <a:defRPr lang="en-US" sz="3200" kern="1200" dirty="0" smtClean="0">
                <a:solidFill>
                  <a:schemeClr val="tx1"/>
                </a:solidFill>
                <a:latin typeface="Arial Narrow" pitchFamily="34" charset="0"/>
                <a:ea typeface="+mn-ea"/>
                <a:cs typeface="+mn-cs"/>
              </a:defRPr>
            </a:lvl2pPr>
            <a:lvl3pPr marL="914400"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3pPr>
            <a:lvl4pPr marL="1139825" indent="-2254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4pPr>
            <a:lvl5pPr marL="1377950" indent="-238125" algn="l" rtl="0" eaLnBrk="0" fontAlgn="base" hangingPunct="0">
              <a:spcBef>
                <a:spcPct val="20000"/>
              </a:spcBef>
              <a:spcAft>
                <a:spcPct val="0"/>
              </a:spcAft>
              <a:buFont typeface="Arial Narrow" pitchFamily="34" charset="0"/>
              <a:buChar char="-"/>
              <a:defRPr sz="3200" kern="1200">
                <a:solidFill>
                  <a:schemeClr val="tx1"/>
                </a:solidFill>
                <a:latin typeface="Arial Narrow" pitchFamily="34" charset="0"/>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eaLnBrk="1" hangingPunct="1">
              <a:lnSpc>
                <a:spcPct val="90000"/>
              </a:lnSpc>
              <a:defRPr/>
            </a:pPr>
            <a:r>
              <a:rPr lang="en-US" sz="2400" b="1" dirty="0">
                <a:solidFill>
                  <a:prstClr val="black"/>
                </a:solidFill>
                <a:latin typeface="Calibri"/>
              </a:rPr>
              <a:t>I/IIA, no bulk</a:t>
            </a:r>
          </a:p>
          <a:p>
            <a:pPr marL="0" indent="0" eaLnBrk="1" hangingPunct="1">
              <a:lnSpc>
                <a:spcPct val="90000"/>
              </a:lnSpc>
              <a:spcAft>
                <a:spcPts val="1200"/>
              </a:spcAft>
              <a:buNone/>
              <a:defRPr/>
            </a:pPr>
            <a:r>
              <a:rPr lang="en-US" sz="2400" b="1" dirty="0">
                <a:solidFill>
                  <a:prstClr val="black"/>
                </a:solidFill>
                <a:latin typeface="Calibri"/>
              </a:rPr>
              <a:t> </a:t>
            </a:r>
          </a:p>
          <a:p>
            <a:pPr eaLnBrk="1" hangingPunct="1">
              <a:lnSpc>
                <a:spcPct val="90000"/>
              </a:lnSpc>
              <a:defRPr/>
            </a:pPr>
            <a:r>
              <a:rPr lang="en-US" sz="2400" b="1" dirty="0">
                <a:solidFill>
                  <a:prstClr val="white">
                    <a:lumMod val="85000"/>
                  </a:prstClr>
                </a:solidFill>
                <a:latin typeface="Calibri"/>
              </a:rPr>
              <a:t>I/IIA +bulk</a:t>
            </a:r>
          </a:p>
          <a:p>
            <a:pPr eaLnBrk="1" hangingPunct="1">
              <a:lnSpc>
                <a:spcPct val="90000"/>
              </a:lnSpc>
              <a:defRPr/>
            </a:pPr>
            <a:r>
              <a:rPr lang="en-US" sz="2400" b="1" dirty="0">
                <a:solidFill>
                  <a:prstClr val="black"/>
                </a:solidFill>
                <a:latin typeface="Calibri"/>
              </a:rPr>
              <a:t>I/IIA</a:t>
            </a:r>
            <a:r>
              <a:rPr lang="en-US" sz="2400" b="1" baseline="-25000" dirty="0">
                <a:solidFill>
                  <a:prstClr val="black"/>
                </a:solidFill>
                <a:latin typeface="Calibri"/>
              </a:rPr>
              <a:t>E</a:t>
            </a:r>
            <a:r>
              <a:rPr lang="en-US" sz="2400" b="1" dirty="0">
                <a:solidFill>
                  <a:prstClr val="black"/>
                </a:solidFill>
                <a:latin typeface="Calibri"/>
              </a:rPr>
              <a:t> </a:t>
            </a:r>
          </a:p>
          <a:p>
            <a:pPr eaLnBrk="1" hangingPunct="1">
              <a:lnSpc>
                <a:spcPct val="90000"/>
              </a:lnSpc>
              <a:defRPr/>
            </a:pPr>
            <a:r>
              <a:rPr lang="en-US" sz="2400" b="1" dirty="0">
                <a:solidFill>
                  <a:prstClr val="black"/>
                </a:solidFill>
                <a:latin typeface="Calibri"/>
              </a:rPr>
              <a:t>IIIA</a:t>
            </a:r>
          </a:p>
          <a:p>
            <a:pPr eaLnBrk="1" hangingPunct="1">
              <a:lnSpc>
                <a:spcPct val="90000"/>
              </a:lnSpc>
              <a:defRPr/>
            </a:pPr>
            <a:r>
              <a:rPr lang="en-US" sz="2400" b="1" dirty="0">
                <a:solidFill>
                  <a:prstClr val="black"/>
                </a:solidFill>
                <a:latin typeface="Calibri"/>
              </a:rPr>
              <a:t>IB</a:t>
            </a:r>
            <a:r>
              <a:rPr lang="en-US" sz="2400" b="1" dirty="0">
                <a:solidFill>
                  <a:prstClr val="white">
                    <a:lumMod val="85000"/>
                  </a:prstClr>
                </a:solidFill>
                <a:latin typeface="Calibri"/>
              </a:rPr>
              <a:t>, IIB no bulk</a:t>
            </a:r>
          </a:p>
          <a:p>
            <a:pPr marL="0" indent="0" eaLnBrk="1" hangingPunct="1">
              <a:lnSpc>
                <a:spcPct val="90000"/>
              </a:lnSpc>
              <a:buNone/>
              <a:defRPr/>
            </a:pPr>
            <a:endParaRPr lang="en-US" sz="2400" b="1" dirty="0">
              <a:solidFill>
                <a:prstClr val="black"/>
              </a:solidFill>
              <a:latin typeface="Calibri"/>
            </a:endParaRPr>
          </a:p>
          <a:p>
            <a:pPr eaLnBrk="1" hangingPunct="1">
              <a:lnSpc>
                <a:spcPct val="90000"/>
              </a:lnSpc>
              <a:defRPr/>
            </a:pPr>
            <a:r>
              <a:rPr lang="en-US" sz="2400" b="1" dirty="0">
                <a:solidFill>
                  <a:prstClr val="black"/>
                </a:solidFill>
                <a:latin typeface="Calibri"/>
              </a:rPr>
              <a:t>IVA</a:t>
            </a:r>
          </a:p>
          <a:p>
            <a:pPr eaLnBrk="1" hangingPunct="1">
              <a:lnSpc>
                <a:spcPct val="90000"/>
              </a:lnSpc>
              <a:defRPr/>
            </a:pPr>
            <a:r>
              <a:rPr lang="en-US" sz="2400" b="1" dirty="0" err="1">
                <a:solidFill>
                  <a:prstClr val="white">
                    <a:lumMod val="85000"/>
                  </a:prstClr>
                </a:solidFill>
                <a:latin typeface="Calibri"/>
              </a:rPr>
              <a:t>IIB+Bulk</a:t>
            </a:r>
            <a:endParaRPr lang="en-US" sz="2400" b="1" dirty="0">
              <a:solidFill>
                <a:prstClr val="white">
                  <a:lumMod val="85000"/>
                </a:prstClr>
              </a:solidFill>
              <a:latin typeface="Calibri"/>
            </a:endParaRPr>
          </a:p>
          <a:p>
            <a:pPr eaLnBrk="1" hangingPunct="1">
              <a:lnSpc>
                <a:spcPct val="90000"/>
              </a:lnSpc>
              <a:defRPr/>
            </a:pPr>
            <a:r>
              <a:rPr lang="en-US" sz="2400" b="1" dirty="0">
                <a:solidFill>
                  <a:prstClr val="black"/>
                </a:solidFill>
                <a:latin typeface="Calibri"/>
              </a:rPr>
              <a:t>IIIB, IVB 	</a:t>
            </a:r>
          </a:p>
          <a:p>
            <a:pPr marL="0" indent="0" eaLnBrk="1" hangingPunct="1">
              <a:lnSpc>
                <a:spcPct val="90000"/>
              </a:lnSpc>
              <a:buNone/>
              <a:defRPr/>
            </a:pPr>
            <a:r>
              <a:rPr lang="en-US" sz="2400" dirty="0">
                <a:solidFill>
                  <a:prstClr val="black"/>
                </a:solidFill>
                <a:latin typeface="Calibri"/>
              </a:rPr>
              <a:t>	</a:t>
            </a:r>
          </a:p>
        </p:txBody>
      </p:sp>
      <p:sp>
        <p:nvSpPr>
          <p:cNvPr id="14" name="Line 8">
            <a:extLst>
              <a:ext uri="{FF2B5EF4-FFF2-40B4-BE49-F238E27FC236}">
                <a16:creationId xmlns:a16="http://schemas.microsoft.com/office/drawing/2014/main" xmlns="" id="{7AA7E80C-FB23-4442-8453-4D3C0194A4F7}"/>
              </a:ext>
            </a:extLst>
          </p:cNvPr>
          <p:cNvSpPr>
            <a:spLocks noChangeShapeType="1"/>
          </p:cNvSpPr>
          <p:nvPr/>
        </p:nvSpPr>
        <p:spPr bwMode="auto">
          <a:xfrm>
            <a:off x="1676400" y="4648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xmlns="" id="{8A472330-08D8-4902-956B-BC730677D5B8}"/>
              </a:ext>
            </a:extLst>
          </p:cNvPr>
          <p:cNvSpPr/>
          <p:nvPr/>
        </p:nvSpPr>
        <p:spPr>
          <a:xfrm>
            <a:off x="1560514" y="1914525"/>
            <a:ext cx="1106487"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xmlns="" id="{8DFC48CD-2FE6-473F-97D2-7C57B8A92400}"/>
              </a:ext>
            </a:extLst>
          </p:cNvPr>
          <p:cNvSpPr/>
          <p:nvPr/>
        </p:nvSpPr>
        <p:spPr>
          <a:xfrm>
            <a:off x="1438276" y="3352801"/>
            <a:ext cx="1573213" cy="708025"/>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Intermediate</a:t>
            </a:r>
          </a:p>
          <a:p>
            <a:pPr algn="ctr" fontAlgn="base">
              <a:spcBef>
                <a:spcPct val="0"/>
              </a:spcBef>
              <a:spcAft>
                <a:spcPct val="0"/>
              </a:spcAft>
              <a:defRPr/>
            </a:pPr>
            <a:r>
              <a:rPr lang="en-US" sz="20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xmlns="" id="{C9DDCA7D-B04C-4945-B201-A94BCD00851F}"/>
              </a:ext>
            </a:extLst>
          </p:cNvPr>
          <p:cNvSpPr/>
          <p:nvPr/>
        </p:nvSpPr>
        <p:spPr>
          <a:xfrm>
            <a:off x="1524001" y="5038725"/>
            <a:ext cx="1152525" cy="400050"/>
          </a:xfrm>
          <a:prstGeom prst="rect">
            <a:avLst/>
          </a:prstGeom>
        </p:spPr>
        <p:txBody>
          <a:bodyPr wrap="none">
            <a:spAutoFit/>
          </a:bodyPr>
          <a:lstStyle/>
          <a:p>
            <a:pPr algn="ctr" fontAlgn="base">
              <a:spcBef>
                <a:spcPct val="0"/>
              </a:spcBef>
              <a:spcAft>
                <a:spcPct val="0"/>
              </a:spcAft>
              <a:defRPr/>
            </a:pPr>
            <a:r>
              <a:rPr lang="en-US" sz="20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xmlns="" id="{12227A7C-B532-4D24-B78A-DD283C858C0F}"/>
              </a:ext>
            </a:extLst>
          </p:cNvPr>
          <p:cNvSpPr>
            <a:spLocks noChangeShapeType="1"/>
          </p:cNvSpPr>
          <p:nvPr/>
        </p:nvSpPr>
        <p:spPr bwMode="auto">
          <a:xfrm>
            <a:off x="1676400" y="2743200"/>
            <a:ext cx="8534400" cy="0"/>
          </a:xfrm>
          <a:prstGeom prst="line">
            <a:avLst/>
          </a:prstGeom>
          <a:noFill/>
          <a:ln w="9525">
            <a:solidFill>
              <a:srgbClr val="FF00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xmlns="" id="{D1891CD3-F1DA-4A1D-ADB0-22DCAAB488AD}"/>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9" name="Rectangle 1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ransition spd="slow">
    <p:split orient="vert" dir="in"/>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2">
            <a:extLst>
              <a:ext uri="{FF2B5EF4-FFF2-40B4-BE49-F238E27FC236}">
                <a16:creationId xmlns:a16="http://schemas.microsoft.com/office/drawing/2014/main" xmlns="" id="{CE942134-50EA-401A-9634-05C9608BB9A5}"/>
              </a:ext>
            </a:extLst>
          </p:cNvPr>
          <p:cNvSpPr>
            <a:spLocks noGrp="1" noChangeArrowheads="1"/>
          </p:cNvSpPr>
          <p:nvPr>
            <p:ph type="title"/>
          </p:nvPr>
        </p:nvSpPr>
        <p:spPr>
          <a:xfrm>
            <a:off x="0" y="0"/>
            <a:ext cx="12192000" cy="838200"/>
          </a:xfrm>
        </p:spPr>
        <p:txBody>
          <a:bodyPr anchor="t"/>
          <a:lstStyle/>
          <a:p>
            <a:pPr eaLnBrk="1" hangingPunct="1">
              <a:defRPr/>
            </a:pPr>
            <a:r>
              <a:rPr lang="en-US" dirty="0">
                <a:latin typeface="+mn-lt"/>
              </a:rPr>
              <a:t>Risk Stratification for Hodgkin Lymphoma</a:t>
            </a:r>
          </a:p>
        </p:txBody>
      </p:sp>
      <p:sp>
        <p:nvSpPr>
          <p:cNvPr id="51202" name="Rectangle 3">
            <a:extLst>
              <a:ext uri="{FF2B5EF4-FFF2-40B4-BE49-F238E27FC236}">
                <a16:creationId xmlns:a16="http://schemas.microsoft.com/office/drawing/2014/main" xmlns="" id="{6139ACF8-9681-47CA-8D73-E41C09115FB8}"/>
              </a:ext>
            </a:extLst>
          </p:cNvPr>
          <p:cNvSpPr>
            <a:spLocks noGrp="1" noChangeArrowheads="1"/>
          </p:cNvSpPr>
          <p:nvPr>
            <p:ph type="body" idx="1"/>
          </p:nvPr>
        </p:nvSpPr>
        <p:spPr>
          <a:xfrm>
            <a:off x="6156960" y="2057400"/>
            <a:ext cx="3454400" cy="4343400"/>
          </a:xfrm>
        </p:spPr>
        <p:txBody>
          <a:bodyPr/>
          <a:lstStyle/>
          <a:p>
            <a:pPr eaLnBrk="1" hangingPunct="1">
              <a:lnSpc>
                <a:spcPct val="90000"/>
              </a:lnSpc>
              <a:spcBef>
                <a:spcPts val="0"/>
              </a:spcBef>
              <a:buClr>
                <a:schemeClr val="accent2">
                  <a:lumMod val="75000"/>
                </a:schemeClr>
              </a:buClr>
              <a:buFont typeface="Wingdings" panose="05000000000000000000" pitchFamily="2" charset="2"/>
              <a:buChar char="§"/>
              <a:defRPr/>
            </a:pPr>
            <a:r>
              <a:rPr lang="en-US" b="1" dirty="0"/>
              <a:t>I/IIA, no bulk</a:t>
            </a:r>
          </a:p>
          <a:p>
            <a:pPr marL="0" indent="0" eaLnBrk="1" hangingPunct="1">
              <a:lnSpc>
                <a:spcPct val="90000"/>
              </a:lnSpc>
              <a:spcAft>
                <a:spcPts val="1800"/>
              </a:spcAft>
              <a:buNone/>
              <a:defRPr/>
            </a:pPr>
            <a:r>
              <a:rPr lang="en-US" sz="2400" b="1" dirty="0"/>
              <a:t>     </a:t>
            </a:r>
            <a:r>
              <a:rPr lang="en-US" sz="2800" b="1" dirty="0"/>
              <a:t>(&lt;3 sites of dx) </a:t>
            </a:r>
          </a:p>
          <a:p>
            <a:pPr eaLnBrk="1" hangingPunct="1">
              <a:lnSpc>
                <a:spcPct val="90000"/>
              </a:lnSpc>
              <a:buClr>
                <a:schemeClr val="accent2">
                  <a:lumMod val="75000"/>
                </a:schemeClr>
              </a:buClr>
              <a:buFont typeface="Wingdings" panose="05000000000000000000" pitchFamily="2" charset="2"/>
              <a:buChar char="§"/>
              <a:defRPr/>
            </a:pPr>
            <a:r>
              <a:rPr lang="en-US" b="1" dirty="0"/>
              <a:t>I/IIA</a:t>
            </a:r>
            <a:r>
              <a:rPr lang="en-US" b="1" baseline="-25000" dirty="0"/>
              <a:t>E</a:t>
            </a:r>
            <a:r>
              <a:rPr lang="en-US" b="1" dirty="0"/>
              <a:t> </a:t>
            </a:r>
          </a:p>
          <a:p>
            <a:pPr eaLnBrk="1" hangingPunct="1">
              <a:lnSpc>
                <a:spcPct val="90000"/>
              </a:lnSpc>
              <a:buClr>
                <a:schemeClr val="accent2">
                  <a:lumMod val="75000"/>
                </a:schemeClr>
              </a:buClr>
              <a:buFont typeface="Wingdings" panose="05000000000000000000" pitchFamily="2" charset="2"/>
              <a:buChar char="§"/>
              <a:defRPr/>
            </a:pPr>
            <a:r>
              <a:rPr lang="en-US" b="1" dirty="0"/>
              <a:t>IIIA</a:t>
            </a:r>
          </a:p>
          <a:p>
            <a:pPr eaLnBrk="1" hangingPunct="1">
              <a:lnSpc>
                <a:spcPct val="90000"/>
              </a:lnSpc>
              <a:buClr>
                <a:schemeClr val="accent2">
                  <a:lumMod val="75000"/>
                </a:schemeClr>
              </a:buClr>
              <a:buFont typeface="Wingdings" panose="05000000000000000000" pitchFamily="2" charset="2"/>
              <a:buChar char="§"/>
              <a:defRPr/>
            </a:pPr>
            <a:r>
              <a:rPr lang="en-US" b="1" dirty="0"/>
              <a:t>IB</a:t>
            </a:r>
          </a:p>
          <a:p>
            <a:pPr eaLnBrk="1" hangingPunct="1">
              <a:lnSpc>
                <a:spcPct val="90000"/>
              </a:lnSpc>
              <a:buClr>
                <a:schemeClr val="accent2">
                  <a:lumMod val="75000"/>
                </a:schemeClr>
              </a:buClr>
              <a:buFont typeface="Wingdings" panose="05000000000000000000" pitchFamily="2" charset="2"/>
              <a:buChar char="§"/>
              <a:defRPr/>
            </a:pPr>
            <a:r>
              <a:rPr lang="en-US" b="1" dirty="0"/>
              <a:t>IIIB</a:t>
            </a:r>
          </a:p>
          <a:p>
            <a:pPr eaLnBrk="1" hangingPunct="1">
              <a:lnSpc>
                <a:spcPct val="90000"/>
              </a:lnSpc>
              <a:buClr>
                <a:schemeClr val="accent2">
                  <a:lumMod val="75000"/>
                </a:schemeClr>
              </a:buClr>
              <a:buFont typeface="Wingdings" panose="05000000000000000000" pitchFamily="2" charset="2"/>
              <a:buChar char="§"/>
              <a:defRPr/>
            </a:pPr>
            <a:r>
              <a:rPr lang="en-US" b="1" dirty="0"/>
              <a:t>IV </a:t>
            </a:r>
            <a:r>
              <a:rPr lang="en-US" dirty="0"/>
              <a:t>		</a:t>
            </a:r>
          </a:p>
          <a:p>
            <a:pPr marL="0" indent="0" eaLnBrk="1" hangingPunct="1">
              <a:lnSpc>
                <a:spcPct val="90000"/>
              </a:lnSpc>
              <a:buNone/>
              <a:defRPr/>
            </a:pPr>
            <a:r>
              <a:rPr lang="en-US" dirty="0"/>
              <a:t>	</a:t>
            </a:r>
          </a:p>
        </p:txBody>
      </p:sp>
      <p:sp>
        <p:nvSpPr>
          <p:cNvPr id="3" name="Rectangle 2">
            <a:extLst>
              <a:ext uri="{FF2B5EF4-FFF2-40B4-BE49-F238E27FC236}">
                <a16:creationId xmlns:a16="http://schemas.microsoft.com/office/drawing/2014/main" xmlns="" id="{76FE6994-7414-49A6-8307-4CA754386E05}"/>
              </a:ext>
            </a:extLst>
          </p:cNvPr>
          <p:cNvSpPr/>
          <p:nvPr/>
        </p:nvSpPr>
        <p:spPr>
          <a:xfrm>
            <a:off x="3733799" y="1229361"/>
            <a:ext cx="5652655" cy="535531"/>
          </a:xfrm>
          <a:prstGeom prst="rect">
            <a:avLst/>
          </a:prstGeom>
        </p:spPr>
        <p:txBody>
          <a:bodyPr wrap="square">
            <a:spAutoFit/>
          </a:bodyPr>
          <a:lstStyle/>
          <a:p>
            <a:pPr marL="342900" indent="-342900" algn="ctr" fontAlgn="base">
              <a:lnSpc>
                <a:spcPct val="90000"/>
              </a:lnSpc>
              <a:spcBef>
                <a:spcPct val="20000"/>
              </a:spcBef>
              <a:spcAft>
                <a:spcPct val="0"/>
              </a:spcAft>
              <a:buClr>
                <a:srgbClr val="9E001E"/>
              </a:buClr>
              <a:defRPr/>
            </a:pPr>
            <a:r>
              <a:rPr lang="en-US" sz="3200" b="1" dirty="0">
                <a:solidFill>
                  <a:prstClr val="black"/>
                </a:solidFill>
                <a:latin typeface="Calibri"/>
                <a:cs typeface="Arial" panose="020B0604020202020204" pitchFamily="34" charset="0"/>
              </a:rPr>
              <a:t>Common between groups</a:t>
            </a:r>
          </a:p>
        </p:txBody>
      </p:sp>
      <p:sp>
        <p:nvSpPr>
          <p:cNvPr id="14" name="Line 8">
            <a:extLst>
              <a:ext uri="{FF2B5EF4-FFF2-40B4-BE49-F238E27FC236}">
                <a16:creationId xmlns:a16="http://schemas.microsoft.com/office/drawing/2014/main" xmlns="" id="{3456DD60-0992-4E6E-A5B9-57DEDF4773A4}"/>
              </a:ext>
            </a:extLst>
          </p:cNvPr>
          <p:cNvSpPr>
            <a:spLocks noChangeShapeType="1"/>
          </p:cNvSpPr>
          <p:nvPr/>
        </p:nvSpPr>
        <p:spPr bwMode="auto">
          <a:xfrm>
            <a:off x="3520439" y="489712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4" name="Rectangle 3">
            <a:extLst>
              <a:ext uri="{FF2B5EF4-FFF2-40B4-BE49-F238E27FC236}">
                <a16:creationId xmlns:a16="http://schemas.microsoft.com/office/drawing/2014/main" xmlns="" id="{7F33C7F6-FBE8-48EB-9786-5856B0813F74}"/>
              </a:ext>
            </a:extLst>
          </p:cNvPr>
          <p:cNvSpPr/>
          <p:nvPr/>
        </p:nvSpPr>
        <p:spPr>
          <a:xfrm>
            <a:off x="3548559" y="2087246"/>
            <a:ext cx="2038622" cy="523220"/>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Low Risk</a:t>
            </a:r>
          </a:p>
        </p:txBody>
      </p:sp>
      <p:sp>
        <p:nvSpPr>
          <p:cNvPr id="16" name="Rectangle 15">
            <a:extLst>
              <a:ext uri="{FF2B5EF4-FFF2-40B4-BE49-F238E27FC236}">
                <a16:creationId xmlns:a16="http://schemas.microsoft.com/office/drawing/2014/main" xmlns="" id="{3E31B05A-4CAE-4948-9961-A9F345388FCE}"/>
              </a:ext>
            </a:extLst>
          </p:cNvPr>
          <p:cNvSpPr/>
          <p:nvPr/>
        </p:nvSpPr>
        <p:spPr>
          <a:xfrm>
            <a:off x="3105012" y="3535681"/>
            <a:ext cx="2925717" cy="954107"/>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Intermediate</a:t>
            </a:r>
          </a:p>
          <a:p>
            <a:pPr algn="ctr" fontAlgn="base">
              <a:spcBef>
                <a:spcPct val="0"/>
              </a:spcBef>
              <a:spcAft>
                <a:spcPct val="0"/>
              </a:spcAft>
              <a:defRPr/>
            </a:pPr>
            <a:r>
              <a:rPr lang="en-US" sz="2800" b="1" dirty="0">
                <a:solidFill>
                  <a:prstClr val="black"/>
                </a:solidFill>
                <a:latin typeface="Calibri"/>
                <a:cs typeface="Arial" charset="0"/>
              </a:rPr>
              <a:t>Risk</a:t>
            </a:r>
          </a:p>
        </p:txBody>
      </p:sp>
      <p:sp>
        <p:nvSpPr>
          <p:cNvPr id="17" name="Rectangle 16">
            <a:extLst>
              <a:ext uri="{FF2B5EF4-FFF2-40B4-BE49-F238E27FC236}">
                <a16:creationId xmlns:a16="http://schemas.microsoft.com/office/drawing/2014/main" xmlns="" id="{9195B8B0-7804-4381-8665-95EF8E84DFE7}"/>
              </a:ext>
            </a:extLst>
          </p:cNvPr>
          <p:cNvSpPr/>
          <p:nvPr/>
        </p:nvSpPr>
        <p:spPr>
          <a:xfrm>
            <a:off x="3504033" y="5044758"/>
            <a:ext cx="2127675" cy="523220"/>
          </a:xfrm>
          <a:prstGeom prst="rect">
            <a:avLst/>
          </a:prstGeom>
        </p:spPr>
        <p:txBody>
          <a:bodyPr wrap="square">
            <a:spAutoFit/>
          </a:bodyPr>
          <a:lstStyle/>
          <a:p>
            <a:pPr algn="ctr" fontAlgn="base">
              <a:spcBef>
                <a:spcPct val="0"/>
              </a:spcBef>
              <a:spcAft>
                <a:spcPct val="0"/>
              </a:spcAft>
              <a:defRPr/>
            </a:pPr>
            <a:r>
              <a:rPr lang="en-US" sz="2800" b="1" dirty="0">
                <a:solidFill>
                  <a:prstClr val="black"/>
                </a:solidFill>
                <a:latin typeface="Calibri"/>
                <a:cs typeface="Arial" charset="0"/>
              </a:rPr>
              <a:t>High Risk</a:t>
            </a:r>
          </a:p>
        </p:txBody>
      </p:sp>
      <p:sp>
        <p:nvSpPr>
          <p:cNvPr id="18" name="Line 8">
            <a:extLst>
              <a:ext uri="{FF2B5EF4-FFF2-40B4-BE49-F238E27FC236}">
                <a16:creationId xmlns:a16="http://schemas.microsoft.com/office/drawing/2014/main" xmlns="" id="{03418C25-8972-4F27-916B-EC8F7573719F}"/>
              </a:ext>
            </a:extLst>
          </p:cNvPr>
          <p:cNvSpPr>
            <a:spLocks noChangeShapeType="1"/>
          </p:cNvSpPr>
          <p:nvPr/>
        </p:nvSpPr>
        <p:spPr bwMode="auto">
          <a:xfrm>
            <a:off x="3520439" y="183896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15" name="Line 8">
            <a:extLst>
              <a:ext uri="{FF2B5EF4-FFF2-40B4-BE49-F238E27FC236}">
                <a16:creationId xmlns:a16="http://schemas.microsoft.com/office/drawing/2014/main" xmlns="" id="{C7294299-0405-4131-9F8D-8A16110EDDEC}"/>
              </a:ext>
            </a:extLst>
          </p:cNvPr>
          <p:cNvSpPr>
            <a:spLocks noChangeShapeType="1"/>
          </p:cNvSpPr>
          <p:nvPr/>
        </p:nvSpPr>
        <p:spPr bwMode="auto">
          <a:xfrm>
            <a:off x="3520439" y="3149600"/>
            <a:ext cx="5966691" cy="0"/>
          </a:xfrm>
          <a:prstGeom prst="line">
            <a:avLst/>
          </a:prstGeom>
          <a:noFill/>
          <a:ln w="25400">
            <a:solidFill>
              <a:srgbClr val="C00000"/>
            </a:solidFill>
            <a:round/>
            <a:headEnd/>
            <a:tailEnd/>
          </a:ln>
        </p:spPr>
        <p:txBody>
          <a:bodyPr/>
          <a:lstStyle/>
          <a:p>
            <a:pPr fontAlgn="base">
              <a:spcBef>
                <a:spcPct val="0"/>
              </a:spcBef>
              <a:spcAft>
                <a:spcPct val="0"/>
              </a:spcAft>
              <a:defRPr/>
            </a:pPr>
            <a:endParaRPr lang="en-US" sz="2000">
              <a:solidFill>
                <a:prstClr val="black"/>
              </a:solidFill>
              <a:latin typeface="Calibri"/>
              <a:cs typeface="Arial" charset="0"/>
            </a:endParaRPr>
          </a:p>
        </p:txBody>
      </p:sp>
      <p:sp>
        <p:nvSpPr>
          <p:cNvPr id="12" name="Line 6">
            <a:extLst>
              <a:ext uri="{FF2B5EF4-FFF2-40B4-BE49-F238E27FC236}">
                <a16:creationId xmlns:a16="http://schemas.microsoft.com/office/drawing/2014/main" xmlns="" id="{A1B7D371-E2E5-4ACF-A9A9-FD432320BA83}"/>
              </a:ext>
            </a:extLst>
          </p:cNvPr>
          <p:cNvSpPr>
            <a:spLocks noChangeShapeType="1"/>
          </p:cNvSpPr>
          <p:nvPr/>
        </p:nvSpPr>
        <p:spPr bwMode="auto">
          <a:xfrm>
            <a:off x="1524000" y="8737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3" name="Rectangle 12"/>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ransition spd="slow">
    <p:split orient="vert" dir="in"/>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endParaRPr lang="en-US" sz="3600" dirty="0">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4166844763"/>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a:extLst>
              <a:ext uri="{FF2B5EF4-FFF2-40B4-BE49-F238E27FC236}">
                <a16:creationId xmlns:a16="http://schemas.microsoft.com/office/drawing/2014/main" xmlns="" id="{72FB51E3-E3E9-4C8E-A377-2AC5C8CA541C}"/>
              </a:ext>
            </a:extLst>
          </p:cNvPr>
          <p:cNvSpPr>
            <a:spLocks noGrp="1" noChangeArrowheads="1"/>
          </p:cNvSpPr>
          <p:nvPr>
            <p:ph type="title"/>
          </p:nvPr>
        </p:nvSpPr>
        <p:spPr>
          <a:xfrm>
            <a:off x="0" y="0"/>
            <a:ext cx="12192000" cy="762000"/>
          </a:xfrm>
        </p:spPr>
        <p:txBody>
          <a:bodyPr anchor="t"/>
          <a:lstStyle/>
          <a:p>
            <a:pPr eaLnBrk="1" hangingPunct="1">
              <a:defRPr/>
            </a:pPr>
            <a:r>
              <a:rPr lang="en-US" sz="4000" dirty="0">
                <a:latin typeface="+mn-lt"/>
              </a:rPr>
              <a:t>Treatment of Pediatric Hodgkin Lymphoma </a:t>
            </a:r>
          </a:p>
        </p:txBody>
      </p:sp>
      <p:sp>
        <p:nvSpPr>
          <p:cNvPr id="53250" name="Content Placeholder 2">
            <a:extLst>
              <a:ext uri="{FF2B5EF4-FFF2-40B4-BE49-F238E27FC236}">
                <a16:creationId xmlns:a16="http://schemas.microsoft.com/office/drawing/2014/main" xmlns="" id="{BFC8B1A8-783E-44A9-A6A8-F5192E2CC0C7}"/>
              </a:ext>
            </a:extLst>
          </p:cNvPr>
          <p:cNvSpPr>
            <a:spLocks/>
          </p:cNvSpPr>
          <p:nvPr/>
        </p:nvSpPr>
        <p:spPr bwMode="auto">
          <a:xfrm>
            <a:off x="853440" y="838201"/>
            <a:ext cx="10861040" cy="4373563"/>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Multimodal: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Multi-agent chemotherapy </a:t>
            </a:r>
            <a:r>
              <a:rPr lang="en-US" sz="2400" u="sng" dirty="0">
                <a:solidFill>
                  <a:prstClr val="black"/>
                </a:solidFill>
                <a:latin typeface="Calibri"/>
                <a:cs typeface="Arial" charset="0"/>
              </a:rPr>
              <a:t>+</a:t>
            </a:r>
            <a:r>
              <a:rPr lang="en-US" sz="2400" dirty="0">
                <a:solidFill>
                  <a:prstClr val="black"/>
                </a:solidFill>
                <a:latin typeface="Calibri"/>
                <a:cs typeface="Arial" charset="0"/>
              </a:rPr>
              <a:t> radiation, no CNS directed therapy</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Survival is &gt;90%, even for advanced disease</a:t>
            </a:r>
          </a:p>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Risk-adapted: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Disease severity determines intensity of therapy</a:t>
            </a:r>
          </a:p>
          <a:p>
            <a:pPr lvl="2" indent="-225425" fontAlgn="base">
              <a:spcBef>
                <a:spcPct val="20000"/>
              </a:spcBef>
              <a:spcAft>
                <a:spcPct val="0"/>
              </a:spcAft>
              <a:buFont typeface="Arial Narrow" pitchFamily="34" charset="0"/>
              <a:buChar char="–"/>
              <a:defRPr/>
            </a:pPr>
            <a:r>
              <a:rPr lang="en-US" sz="2000" dirty="0">
                <a:solidFill>
                  <a:prstClr val="black"/>
                </a:solidFill>
                <a:latin typeface="Calibri"/>
                <a:cs typeface="Arial" charset="0"/>
              </a:rPr>
              <a:t>Stage / prognostic factors at diagnosis</a:t>
            </a:r>
          </a:p>
          <a:p>
            <a:pPr lvl="2" indent="-225425" fontAlgn="base">
              <a:spcBef>
                <a:spcPct val="20000"/>
              </a:spcBef>
              <a:spcAft>
                <a:spcPct val="0"/>
              </a:spcAft>
              <a:buFont typeface="Arial Narrow" pitchFamily="34" charset="0"/>
              <a:buChar char="–"/>
              <a:defRPr/>
            </a:pPr>
            <a:r>
              <a:rPr lang="en-US" sz="2000" dirty="0">
                <a:solidFill>
                  <a:prstClr val="black"/>
                </a:solidFill>
                <a:latin typeface="Calibri"/>
                <a:cs typeface="Arial" charset="0"/>
              </a:rPr>
              <a:t>Objective response to therapy (PET &gt; CT)</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Modifications include </a:t>
            </a:r>
            <a:r>
              <a:rPr lang="en-US" sz="2400" dirty="0">
                <a:solidFill>
                  <a:prstClr val="black"/>
                </a:solidFill>
                <a:latin typeface="Calibri"/>
                <a:cs typeface="Arial" charset="0"/>
                <a:sym typeface="Symbol" pitchFamily="18" charset="2"/>
              </a:rPr>
              <a:t>, , or omission of a modality</a:t>
            </a:r>
          </a:p>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Design trials to minimize late effects: </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Chemotherapy:   </a:t>
            </a:r>
            <a:r>
              <a:rPr lang="en-US" sz="2400" dirty="0">
                <a:solidFill>
                  <a:prstClr val="black"/>
                </a:solidFill>
                <a:latin typeface="Calibri"/>
                <a:cs typeface="Arial" charset="0"/>
                <a:sym typeface="Symbol" pitchFamily="18" charset="2"/>
              </a:rPr>
              <a:t> </a:t>
            </a:r>
            <a:r>
              <a:rPr lang="en-US" sz="2400" dirty="0">
                <a:solidFill>
                  <a:prstClr val="black"/>
                </a:solidFill>
                <a:latin typeface="Calibri"/>
                <a:cs typeface="Arial" charset="0"/>
              </a:rPr>
              <a:t>cumulative dose, substitute less toxic agents</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Radiation:	 </a:t>
            </a:r>
            <a:r>
              <a:rPr lang="en-US" sz="2400" dirty="0">
                <a:solidFill>
                  <a:prstClr val="black"/>
                </a:solidFill>
                <a:latin typeface="Calibri"/>
                <a:cs typeface="Arial" charset="0"/>
                <a:sym typeface="Symbol" pitchFamily="18" charset="2"/>
              </a:rPr>
              <a:t> </a:t>
            </a:r>
            <a:r>
              <a:rPr lang="en-US" sz="2400" dirty="0">
                <a:solidFill>
                  <a:prstClr val="black"/>
                </a:solidFill>
                <a:latin typeface="Calibri"/>
                <a:cs typeface="Arial" charset="0"/>
              </a:rPr>
              <a:t>radiation fields, more precise delivery</a:t>
            </a:r>
          </a:p>
          <a:p>
            <a:pPr marL="688975" lvl="1" indent="-350838" fontAlgn="base">
              <a:spcBef>
                <a:spcPct val="20000"/>
              </a:spcBef>
              <a:spcAft>
                <a:spcPct val="0"/>
              </a:spcAft>
              <a:buFont typeface="Arial" charset="0"/>
              <a:buChar char="•"/>
              <a:defRPr/>
            </a:pPr>
            <a:r>
              <a:rPr lang="en-US" sz="2400" dirty="0">
                <a:solidFill>
                  <a:prstClr val="black"/>
                </a:solidFill>
                <a:latin typeface="Calibri"/>
                <a:cs typeface="Arial" charset="0"/>
              </a:rPr>
              <a:t>Targeted Rx:	brentuximab </a:t>
            </a:r>
            <a:r>
              <a:rPr lang="en-US" sz="2400" dirty="0" err="1">
                <a:solidFill>
                  <a:prstClr val="black"/>
                </a:solidFill>
                <a:latin typeface="Calibri"/>
                <a:cs typeface="Arial" charset="0"/>
              </a:rPr>
              <a:t>vedotin</a:t>
            </a:r>
            <a:r>
              <a:rPr lang="en-US" sz="2400" dirty="0">
                <a:solidFill>
                  <a:prstClr val="black"/>
                </a:solidFill>
                <a:latin typeface="Calibri"/>
                <a:cs typeface="Arial" charset="0"/>
              </a:rPr>
              <a:t> (anti-CD30 conjugated to MMAE)</a:t>
            </a:r>
          </a:p>
          <a:p>
            <a:pPr marL="338137" lvl="1" fontAlgn="base">
              <a:spcBef>
                <a:spcPct val="20000"/>
              </a:spcBef>
              <a:spcAft>
                <a:spcPct val="0"/>
              </a:spcAft>
              <a:defRPr/>
            </a:pPr>
            <a:r>
              <a:rPr lang="en-US" sz="2400" dirty="0">
                <a:solidFill>
                  <a:prstClr val="black"/>
                </a:solidFill>
                <a:latin typeface="Calibri"/>
                <a:cs typeface="Arial" charset="0"/>
              </a:rPr>
              <a:t>			Checkpoint inhibitors (anti-PD-1, anti-PD-L1)</a:t>
            </a:r>
          </a:p>
        </p:txBody>
      </p:sp>
      <p:sp>
        <p:nvSpPr>
          <p:cNvPr id="5" name="Line 6">
            <a:extLst>
              <a:ext uri="{FF2B5EF4-FFF2-40B4-BE49-F238E27FC236}">
                <a16:creationId xmlns:a16="http://schemas.microsoft.com/office/drawing/2014/main" xmlns="" id="{6251D59F-8A95-49AB-BA4B-C5EC259A07E7}"/>
              </a:ext>
            </a:extLst>
          </p:cNvPr>
          <p:cNvSpPr>
            <a:spLocks noChangeShapeType="1"/>
          </p:cNvSpPr>
          <p:nvPr/>
        </p:nvSpPr>
        <p:spPr bwMode="auto">
          <a:xfrm>
            <a:off x="152400" y="762000"/>
            <a:ext cx="1187704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a:extLst>
              <a:ext uri="{FF2B5EF4-FFF2-40B4-BE49-F238E27FC236}">
                <a16:creationId xmlns:a16="http://schemas.microsoft.com/office/drawing/2014/main" xmlns="" id="{078CAF30-D2DE-4543-8E27-D9E32B6DFDF8}"/>
              </a:ext>
            </a:extLst>
          </p:cNvPr>
          <p:cNvSpPr>
            <a:spLocks noGrp="1"/>
          </p:cNvSpPr>
          <p:nvPr>
            <p:ph type="title"/>
          </p:nvPr>
        </p:nvSpPr>
        <p:spPr>
          <a:xfrm>
            <a:off x="1524000" y="76200"/>
            <a:ext cx="9144000" cy="762000"/>
          </a:xfrm>
        </p:spPr>
        <p:txBody>
          <a:bodyPr anchor="t"/>
          <a:lstStyle/>
          <a:p>
            <a:pPr eaLnBrk="1" hangingPunct="1"/>
            <a:r>
              <a:rPr lang="en-US" altLang="en-US" sz="3600"/>
              <a:t>Tailor radiation fields to protect normal tissues</a:t>
            </a:r>
          </a:p>
        </p:txBody>
      </p:sp>
      <p:pic>
        <p:nvPicPr>
          <p:cNvPr id="46083" name="Picture 7">
            <a:extLst>
              <a:ext uri="{FF2B5EF4-FFF2-40B4-BE49-F238E27FC236}">
                <a16:creationId xmlns:a16="http://schemas.microsoft.com/office/drawing/2014/main" xmlns="" id="{9384B51C-4C7E-45F8-9F39-82DC48E24A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50000"/>
          <a:stretch>
            <a:fillRect/>
          </a:stretch>
        </p:blipFill>
        <p:spPr bwMode="auto">
          <a:xfrm>
            <a:off x="1524000" y="1466850"/>
            <a:ext cx="2859088" cy="2528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4" name="Picture 6">
            <a:extLst>
              <a:ext uri="{FF2B5EF4-FFF2-40B4-BE49-F238E27FC236}">
                <a16:creationId xmlns:a16="http://schemas.microsoft.com/office/drawing/2014/main" xmlns="" id="{04DE93E1-3080-4E33-8552-8D02334765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17839" y="2314576"/>
            <a:ext cx="357187" cy="45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5" name="TextBox 2">
            <a:extLst>
              <a:ext uri="{FF2B5EF4-FFF2-40B4-BE49-F238E27FC236}">
                <a16:creationId xmlns:a16="http://schemas.microsoft.com/office/drawing/2014/main" xmlns="" id="{806804A8-720A-472B-BAF7-ADDE863DC5B3}"/>
              </a:ext>
            </a:extLst>
          </p:cNvPr>
          <p:cNvSpPr txBox="1">
            <a:spLocks noChangeArrowheads="1"/>
          </p:cNvSpPr>
          <p:nvPr/>
        </p:nvSpPr>
        <p:spPr bwMode="auto">
          <a:xfrm>
            <a:off x="1524000" y="762001"/>
            <a:ext cx="285908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Mantle Field Radiation Therapy</a:t>
            </a:r>
          </a:p>
        </p:txBody>
      </p:sp>
      <p:pic>
        <p:nvPicPr>
          <p:cNvPr id="46086" name="Picture 2">
            <a:extLst>
              <a:ext uri="{FF2B5EF4-FFF2-40B4-BE49-F238E27FC236}">
                <a16:creationId xmlns:a16="http://schemas.microsoft.com/office/drawing/2014/main" xmlns="" id="{489DA0A5-ADA8-4D0B-80C1-EDCA144ADA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86688" y="1466850"/>
            <a:ext cx="2881312" cy="254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7" name="TextBox 8">
            <a:extLst>
              <a:ext uri="{FF2B5EF4-FFF2-40B4-BE49-F238E27FC236}">
                <a16:creationId xmlns:a16="http://schemas.microsoft.com/office/drawing/2014/main" xmlns="" id="{6BFF7A11-9A9C-46D8-8DC1-24C9C11F5C28}"/>
              </a:ext>
            </a:extLst>
          </p:cNvPr>
          <p:cNvSpPr txBox="1">
            <a:spLocks noChangeArrowheads="1"/>
          </p:cNvSpPr>
          <p:nvPr/>
        </p:nvSpPr>
        <p:spPr bwMode="auto">
          <a:xfrm>
            <a:off x="7696201" y="762001"/>
            <a:ext cx="30067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Involved Node radiation therapy (INRT)</a:t>
            </a:r>
          </a:p>
        </p:txBody>
      </p:sp>
      <p:pic>
        <p:nvPicPr>
          <p:cNvPr id="46088" name="Picture 1">
            <a:extLst>
              <a:ext uri="{FF2B5EF4-FFF2-40B4-BE49-F238E27FC236}">
                <a16:creationId xmlns:a16="http://schemas.microsoft.com/office/drawing/2014/main" xmlns="" id="{239DB63C-A2E7-48FE-BD4D-B43114EC280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86288" y="1466851"/>
            <a:ext cx="2976562"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9" name="TextBox 8">
            <a:extLst>
              <a:ext uri="{FF2B5EF4-FFF2-40B4-BE49-F238E27FC236}">
                <a16:creationId xmlns:a16="http://schemas.microsoft.com/office/drawing/2014/main" xmlns="" id="{3A4D564B-513B-44E9-941B-AD71A5E806CA}"/>
              </a:ext>
            </a:extLst>
          </p:cNvPr>
          <p:cNvSpPr txBox="1">
            <a:spLocks noChangeArrowheads="1"/>
          </p:cNvSpPr>
          <p:nvPr/>
        </p:nvSpPr>
        <p:spPr bwMode="auto">
          <a:xfrm>
            <a:off x="4572000" y="762001"/>
            <a:ext cx="31242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Involved Field Radiation Therapy (IFRT)</a:t>
            </a:r>
          </a:p>
        </p:txBody>
      </p:sp>
      <p:sp>
        <p:nvSpPr>
          <p:cNvPr id="23" name="Line 6">
            <a:extLst>
              <a:ext uri="{FF2B5EF4-FFF2-40B4-BE49-F238E27FC236}">
                <a16:creationId xmlns:a16="http://schemas.microsoft.com/office/drawing/2014/main" xmlns="" id="{D0043B93-E815-45EA-9A1F-313BC08944D8}"/>
              </a:ext>
            </a:extLst>
          </p:cNvPr>
          <p:cNvSpPr>
            <a:spLocks noChangeShapeType="1"/>
          </p:cNvSpPr>
          <p:nvPr/>
        </p:nvSpPr>
        <p:spPr bwMode="auto">
          <a:xfrm>
            <a:off x="1524000" y="6096000"/>
            <a:ext cx="89916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6091" name="TextBox 2">
            <a:extLst>
              <a:ext uri="{FF2B5EF4-FFF2-40B4-BE49-F238E27FC236}">
                <a16:creationId xmlns:a16="http://schemas.microsoft.com/office/drawing/2014/main" xmlns="" id="{E04577C9-09E3-43F4-B2ED-39D7C959B476}"/>
              </a:ext>
            </a:extLst>
          </p:cNvPr>
          <p:cNvSpPr txBox="1">
            <a:spLocks noChangeArrowheads="1"/>
          </p:cNvSpPr>
          <p:nvPr/>
        </p:nvSpPr>
        <p:spPr bwMode="auto">
          <a:xfrm>
            <a:off x="2262188" y="4075114"/>
            <a:ext cx="1676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CA" altLang="en-US" sz="1800" b="1">
                <a:solidFill>
                  <a:prstClr val="black"/>
                </a:solidFill>
                <a:cs typeface="Arial" panose="020B0604020202020204" pitchFamily="34" charset="0"/>
              </a:rPr>
              <a:t>Mantle</a:t>
            </a:r>
          </a:p>
        </p:txBody>
      </p:sp>
      <p:sp>
        <p:nvSpPr>
          <p:cNvPr id="46092" name="TextBox 8">
            <a:extLst>
              <a:ext uri="{FF2B5EF4-FFF2-40B4-BE49-F238E27FC236}">
                <a16:creationId xmlns:a16="http://schemas.microsoft.com/office/drawing/2014/main" xmlns="" id="{014B2C4B-8BB1-4DE3-B06E-7F4717716676}"/>
              </a:ext>
            </a:extLst>
          </p:cNvPr>
          <p:cNvSpPr txBox="1">
            <a:spLocks noChangeArrowheads="1"/>
          </p:cNvSpPr>
          <p:nvPr/>
        </p:nvSpPr>
        <p:spPr bwMode="auto">
          <a:xfrm>
            <a:off x="7696201" y="3998914"/>
            <a:ext cx="3006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pPr>
            <a:r>
              <a:rPr lang="en-CA" altLang="en-US" sz="1800" b="1">
                <a:solidFill>
                  <a:prstClr val="black"/>
                </a:solidFill>
                <a:cs typeface="Arial" panose="020B0604020202020204" pitchFamily="34" charset="0"/>
              </a:rPr>
              <a:t>Treats only involved nodes</a:t>
            </a:r>
          </a:p>
        </p:txBody>
      </p:sp>
      <p:sp>
        <p:nvSpPr>
          <p:cNvPr id="46093" name="TextBox 8">
            <a:extLst>
              <a:ext uri="{FF2B5EF4-FFF2-40B4-BE49-F238E27FC236}">
                <a16:creationId xmlns:a16="http://schemas.microsoft.com/office/drawing/2014/main" xmlns="" id="{DAE67898-14B5-46AA-8A35-D6A5EA384F65}"/>
              </a:ext>
            </a:extLst>
          </p:cNvPr>
          <p:cNvSpPr txBox="1">
            <a:spLocks noChangeArrowheads="1"/>
          </p:cNvSpPr>
          <p:nvPr/>
        </p:nvSpPr>
        <p:spPr bwMode="auto">
          <a:xfrm>
            <a:off x="4572000" y="3998913"/>
            <a:ext cx="31242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pPr>
            <a:r>
              <a:rPr lang="en-CA" altLang="en-US" sz="1800" b="1">
                <a:solidFill>
                  <a:prstClr val="black"/>
                </a:solidFill>
                <a:cs typeface="Arial" panose="020B0604020202020204" pitchFamily="34" charset="0"/>
              </a:rPr>
              <a:t>Treats adjacent uninvolved nodal chains</a:t>
            </a:r>
          </a:p>
        </p:txBody>
      </p:sp>
      <p:sp>
        <p:nvSpPr>
          <p:cNvPr id="46094" name="Rectangle 1">
            <a:extLst>
              <a:ext uri="{FF2B5EF4-FFF2-40B4-BE49-F238E27FC236}">
                <a16:creationId xmlns:a16="http://schemas.microsoft.com/office/drawing/2014/main" xmlns="" id="{FB08E301-64F9-41A3-95C3-6CFD35FDEAE5}"/>
              </a:ext>
            </a:extLst>
          </p:cNvPr>
          <p:cNvSpPr>
            <a:spLocks noChangeArrowheads="1"/>
          </p:cNvSpPr>
          <p:nvPr/>
        </p:nvSpPr>
        <p:spPr bwMode="auto">
          <a:xfrm>
            <a:off x="3375026" y="6153151"/>
            <a:ext cx="4683711"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800" b="1" dirty="0">
                <a:solidFill>
                  <a:prstClr val="black"/>
                </a:solidFill>
                <a:cs typeface="Arial" panose="020B0604020202020204" pitchFamily="34" charset="0"/>
              </a:rPr>
              <a:t>Courtesy of David Hodgson MD, MPH, FRCPC </a:t>
            </a:r>
          </a:p>
          <a:p>
            <a:pPr fontAlgn="base">
              <a:spcBef>
                <a:spcPct val="0"/>
              </a:spcBef>
              <a:spcAft>
                <a:spcPct val="0"/>
              </a:spcAft>
              <a:buNone/>
            </a:pPr>
            <a:r>
              <a:rPr lang="en-US" altLang="en-US" sz="1800" b="1" dirty="0">
                <a:solidFill>
                  <a:prstClr val="black"/>
                </a:solidFill>
                <a:cs typeface="Arial" panose="020B0604020202020204" pitchFamily="34" charset="0"/>
              </a:rPr>
              <a:t>University of Toronto</a:t>
            </a:r>
          </a:p>
        </p:txBody>
      </p:sp>
      <p:sp>
        <p:nvSpPr>
          <p:cNvPr id="46095" name="Rectangle 1">
            <a:extLst>
              <a:ext uri="{FF2B5EF4-FFF2-40B4-BE49-F238E27FC236}">
                <a16:creationId xmlns:a16="http://schemas.microsoft.com/office/drawing/2014/main" xmlns="" id="{7AD05741-0BC9-4C13-91F3-89A7FFDA7C35}"/>
              </a:ext>
            </a:extLst>
          </p:cNvPr>
          <p:cNvSpPr>
            <a:spLocks noChangeArrowheads="1"/>
          </p:cNvSpPr>
          <p:nvPr/>
        </p:nvSpPr>
        <p:spPr bwMode="auto">
          <a:xfrm>
            <a:off x="1524000" y="4648201"/>
            <a:ext cx="9144000" cy="830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400" i="1">
                <a:solidFill>
                  <a:prstClr val="black"/>
                </a:solidFill>
                <a:cs typeface="Arial" panose="020B0604020202020204" pitchFamily="34" charset="0"/>
              </a:rPr>
              <a:t>Radiation fields and dose are based on initial stage, bulk disease, chemotherapy backbone and response to therapy</a:t>
            </a:r>
          </a:p>
        </p:txBody>
      </p:sp>
      <p:sp>
        <p:nvSpPr>
          <p:cNvPr id="46096" name="Rectangle 1">
            <a:extLst>
              <a:ext uri="{FF2B5EF4-FFF2-40B4-BE49-F238E27FC236}">
                <a16:creationId xmlns:a16="http://schemas.microsoft.com/office/drawing/2014/main" xmlns="" id="{1B0EEF3E-8297-4624-8CD5-9E67722C4096}"/>
              </a:ext>
            </a:extLst>
          </p:cNvPr>
          <p:cNvSpPr>
            <a:spLocks noChangeArrowheads="1"/>
          </p:cNvSpPr>
          <p:nvPr/>
        </p:nvSpPr>
        <p:spPr bwMode="auto">
          <a:xfrm>
            <a:off x="2386013" y="5638800"/>
            <a:ext cx="72628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000" i="1">
                <a:solidFill>
                  <a:prstClr val="black"/>
                </a:solidFill>
                <a:cs typeface="Arial" panose="020B0604020202020204" pitchFamily="34" charset="0"/>
              </a:rPr>
              <a:t>(Radiation dose:  ~20-25.5 Gy in 1.5-1.8 Gy fractions over 6-8 weeks)</a:t>
            </a:r>
            <a:endParaRPr lang="en-US" altLang="en-US" sz="2000">
              <a:solidFill>
                <a:prstClr val="black"/>
              </a:solidFill>
              <a:cs typeface="Arial" panose="020B0604020202020204" pitchFamily="34" charset="0"/>
            </a:endParaRPr>
          </a:p>
        </p:txBody>
      </p:sp>
      <p:sp>
        <p:nvSpPr>
          <p:cNvPr id="18" name="Line 6">
            <a:extLst>
              <a:ext uri="{FF2B5EF4-FFF2-40B4-BE49-F238E27FC236}">
                <a16:creationId xmlns:a16="http://schemas.microsoft.com/office/drawing/2014/main" xmlns="" id="{00C7255B-C6BF-4EBB-B66A-CC3D8A39B761}"/>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9" name="Rectangle 1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a:extLst>
              <a:ext uri="{FF2B5EF4-FFF2-40B4-BE49-F238E27FC236}">
                <a16:creationId xmlns:a16="http://schemas.microsoft.com/office/drawing/2014/main" xmlns="" id="{348926EF-5F91-4FDB-AB32-679C03704F9B}"/>
              </a:ext>
            </a:extLst>
          </p:cNvPr>
          <p:cNvSpPr>
            <a:spLocks noGrp="1"/>
          </p:cNvSpPr>
          <p:nvPr>
            <p:ph type="title"/>
          </p:nvPr>
        </p:nvSpPr>
        <p:spPr>
          <a:xfrm>
            <a:off x="0" y="0"/>
            <a:ext cx="12192000" cy="1066800"/>
          </a:xfrm>
        </p:spPr>
        <p:txBody>
          <a:bodyPr anchor="t"/>
          <a:lstStyle/>
          <a:p>
            <a:pPr eaLnBrk="1" hangingPunct="1"/>
            <a:r>
              <a:rPr lang="en-US" altLang="en-US" sz="3200" dirty="0"/>
              <a:t>Data support elimination of radiation based on initial staging, response to therapy, and </a:t>
            </a:r>
            <a:r>
              <a:rPr lang="en-US" altLang="en-US" sz="3200" b="1" i="1" u="sng" dirty="0"/>
              <a:t>specific</a:t>
            </a:r>
            <a:r>
              <a:rPr lang="en-US" altLang="en-US" sz="3200" dirty="0"/>
              <a:t> chemotherapy backbone.  </a:t>
            </a:r>
          </a:p>
        </p:txBody>
      </p:sp>
      <p:sp>
        <p:nvSpPr>
          <p:cNvPr id="48131" name="Rectangle 5">
            <a:extLst>
              <a:ext uri="{FF2B5EF4-FFF2-40B4-BE49-F238E27FC236}">
                <a16:creationId xmlns:a16="http://schemas.microsoft.com/office/drawing/2014/main" xmlns="" id="{7B94BAF4-8905-4E6C-9CD8-69CA4CA7F62E}"/>
              </a:ext>
            </a:extLst>
          </p:cNvPr>
          <p:cNvSpPr>
            <a:spLocks noChangeArrowheads="1"/>
          </p:cNvSpPr>
          <p:nvPr/>
        </p:nvSpPr>
        <p:spPr bwMode="auto">
          <a:xfrm>
            <a:off x="1676400" y="4663440"/>
            <a:ext cx="8534400" cy="9540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Currently, there is no consensus regarding who should be treated with chemotherapy alone</a:t>
            </a:r>
          </a:p>
        </p:txBody>
      </p:sp>
      <p:sp>
        <p:nvSpPr>
          <p:cNvPr id="48132" name="TextBox 1">
            <a:extLst>
              <a:ext uri="{FF2B5EF4-FFF2-40B4-BE49-F238E27FC236}">
                <a16:creationId xmlns:a16="http://schemas.microsoft.com/office/drawing/2014/main" xmlns="" id="{615067C9-12D6-4CA5-BFF3-5E326E40D54D}"/>
              </a:ext>
            </a:extLst>
          </p:cNvPr>
          <p:cNvSpPr txBox="1">
            <a:spLocks noChangeArrowheads="1"/>
          </p:cNvSpPr>
          <p:nvPr/>
        </p:nvSpPr>
        <p:spPr bwMode="auto">
          <a:xfrm>
            <a:off x="1562100" y="1447801"/>
            <a:ext cx="9105900" cy="33855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b="1" u="sng" dirty="0">
                <a:solidFill>
                  <a:prstClr val="black"/>
                </a:solidFill>
                <a:cs typeface="Arial" panose="020B0604020202020204" pitchFamily="34" charset="0"/>
              </a:rPr>
              <a:t>Trial</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Risk Group</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Chemotherapy</a:t>
            </a:r>
            <a:r>
              <a:rPr lang="en-US" altLang="en-US" sz="2000" dirty="0">
                <a:solidFill>
                  <a:prstClr val="black"/>
                </a:solidFill>
                <a:cs typeface="Arial" panose="020B0604020202020204" pitchFamily="34" charset="0"/>
              </a:rPr>
              <a:t>	    </a:t>
            </a:r>
            <a:r>
              <a:rPr lang="en-US" altLang="en-US" sz="2000" b="1" u="sng" dirty="0">
                <a:solidFill>
                  <a:prstClr val="black"/>
                </a:solidFill>
                <a:cs typeface="Arial" panose="020B0604020202020204" pitchFamily="34" charset="0"/>
              </a:rPr>
              <a:t>Radiation not needed</a:t>
            </a:r>
            <a:endParaRPr lang="en-US" altLang="en-US" sz="2000" u="sng"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DAL GPOH-95</a:t>
            </a:r>
            <a:r>
              <a:rPr lang="en-US" altLang="en-US" sz="2000" baseline="30000" dirty="0">
                <a:solidFill>
                  <a:prstClr val="black"/>
                </a:solidFill>
                <a:cs typeface="Arial" panose="020B0604020202020204" pitchFamily="34" charset="0"/>
              </a:rPr>
              <a:t>1</a:t>
            </a:r>
            <a:r>
              <a:rPr lang="en-US" altLang="en-US" sz="2000" dirty="0">
                <a:solidFill>
                  <a:prstClr val="black"/>
                </a:solidFill>
                <a:cs typeface="Arial" panose="020B0604020202020204" pitchFamily="34" charset="0"/>
              </a:rPr>
              <a:t>	    Low (TG1)	OEPA or OPPA	    CR after 2 cycles</a:t>
            </a:r>
          </a:p>
          <a:p>
            <a:pPr fontAlgn="base">
              <a:spcBef>
                <a:spcPct val="0"/>
              </a:spcBef>
              <a:spcAft>
                <a:spcPct val="0"/>
              </a:spcAft>
              <a:buNone/>
            </a:pPr>
            <a:r>
              <a:rPr lang="en-US" altLang="en-US" sz="2000" dirty="0">
                <a:solidFill>
                  <a:prstClr val="black"/>
                </a:solidFill>
                <a:cs typeface="Arial" panose="020B0604020202020204" pitchFamily="34" charset="0"/>
              </a:rPr>
              <a:t>DAL GPOH-2002</a:t>
            </a:r>
            <a:r>
              <a:rPr lang="en-US" altLang="en-US" sz="2000" baseline="30000" dirty="0">
                <a:solidFill>
                  <a:prstClr val="black"/>
                </a:solidFill>
                <a:cs typeface="Arial" panose="020B0604020202020204" pitchFamily="34" charset="0"/>
              </a:rPr>
              <a:t>2</a:t>
            </a:r>
            <a:r>
              <a:rPr lang="en-US" altLang="en-US" sz="2000" dirty="0">
                <a:solidFill>
                  <a:prstClr val="black"/>
                </a:solidFill>
                <a:cs typeface="Arial" panose="020B0604020202020204" pitchFamily="34" charset="0"/>
              </a:rPr>
              <a:t>	    Low (TG1) 	OE*PA or OPPA	    CR after 2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NCT00145600 </a:t>
            </a:r>
            <a:r>
              <a:rPr lang="en-US" altLang="en-US" sz="2000" baseline="30000" dirty="0">
                <a:solidFill>
                  <a:prstClr val="black"/>
                </a:solidFill>
                <a:cs typeface="Arial" panose="020B0604020202020204" pitchFamily="34" charset="0"/>
              </a:rPr>
              <a:t>3</a:t>
            </a:r>
            <a:r>
              <a:rPr lang="en-US" altLang="en-US" sz="2000" dirty="0">
                <a:solidFill>
                  <a:prstClr val="black"/>
                </a:solidFill>
                <a:cs typeface="Arial" panose="020B0604020202020204" pitchFamily="34" charset="0"/>
              </a:rPr>
              <a:t>	    Low risk	VAMP		    CR after 2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altLang="en-US" sz="2000" dirty="0">
                <a:solidFill>
                  <a:prstClr val="black"/>
                </a:solidFill>
                <a:cs typeface="Arial" panose="020B0604020202020204" pitchFamily="34" charset="0"/>
              </a:rPr>
              <a:t>AHOD0031</a:t>
            </a:r>
            <a:r>
              <a:rPr lang="en-US" altLang="en-US" sz="2000" baseline="30000" dirty="0">
                <a:solidFill>
                  <a:prstClr val="black"/>
                </a:solidFill>
                <a:cs typeface="Arial" panose="020B0604020202020204" pitchFamily="34" charset="0"/>
              </a:rPr>
              <a:t>4</a:t>
            </a:r>
            <a:r>
              <a:rPr lang="en-US" altLang="en-US" sz="2000" dirty="0">
                <a:solidFill>
                  <a:prstClr val="black"/>
                </a:solidFill>
                <a:cs typeface="Arial" panose="020B0604020202020204" pitchFamily="34" charset="0"/>
              </a:rPr>
              <a:t>	   Intermediate	ABVE-PC		    RER after 2, CR after 4 cycles</a:t>
            </a:r>
          </a:p>
          <a:p>
            <a:pPr fontAlgn="base">
              <a:spcBef>
                <a:spcPct val="0"/>
              </a:spcBef>
              <a:spcAft>
                <a:spcPct val="0"/>
              </a:spcAft>
              <a:buNone/>
            </a:pPr>
            <a:endParaRPr lang="en-US" altLang="en-US" sz="2000" dirty="0">
              <a:solidFill>
                <a:prstClr val="black"/>
              </a:solidFill>
              <a:cs typeface="Arial" panose="020B0604020202020204" pitchFamily="34" charset="0"/>
            </a:endParaRPr>
          </a:p>
          <a:p>
            <a:pPr fontAlgn="base">
              <a:spcBef>
                <a:spcPct val="0"/>
              </a:spcBef>
              <a:spcAft>
                <a:spcPct val="0"/>
              </a:spcAft>
              <a:buNone/>
            </a:pPr>
            <a:r>
              <a:rPr lang="en-US" sz="1800" dirty="0"/>
              <a:t>EuroNet-PHL-C1</a:t>
            </a:r>
            <a:r>
              <a:rPr lang="en-US" sz="1800" baseline="30000" dirty="0">
                <a:solidFill>
                  <a:prstClr val="black"/>
                </a:solidFill>
                <a:cs typeface="Arial" panose="020B0604020202020204" pitchFamily="34" charset="0"/>
              </a:rPr>
              <a:t>5</a:t>
            </a:r>
            <a:r>
              <a:rPr lang="en-US" altLang="en-US" sz="1800" dirty="0">
                <a:solidFill>
                  <a:prstClr val="black"/>
                </a:solidFill>
                <a:cs typeface="Arial" panose="020B0604020202020204" pitchFamily="34" charset="0"/>
              </a:rPr>
              <a:t>	   All (TG1,2,3) 	OEPA, OEPA/COPP	     complete metabolic response</a:t>
            </a:r>
          </a:p>
          <a:p>
            <a:pPr fontAlgn="base">
              <a:spcBef>
                <a:spcPct val="0"/>
              </a:spcBef>
              <a:spcAft>
                <a:spcPct val="0"/>
              </a:spcAft>
              <a:buNone/>
            </a:pPr>
            <a:r>
              <a:rPr lang="en-US" altLang="en-US" sz="1800" dirty="0">
                <a:solidFill>
                  <a:prstClr val="black"/>
                </a:solidFill>
                <a:cs typeface="Arial" panose="020B0604020202020204" pitchFamily="34" charset="0"/>
              </a:rPr>
              <a:t>				OEPA-</a:t>
            </a:r>
            <a:r>
              <a:rPr lang="en-US" altLang="en-US" sz="1800" dirty="0" err="1">
                <a:solidFill>
                  <a:prstClr val="black"/>
                </a:solidFill>
                <a:cs typeface="Arial" panose="020B0604020202020204" pitchFamily="34" charset="0"/>
              </a:rPr>
              <a:t>COPDac</a:t>
            </a:r>
            <a:r>
              <a:rPr lang="en-US" altLang="en-US" sz="1800" dirty="0">
                <a:solidFill>
                  <a:prstClr val="black"/>
                </a:solidFill>
                <a:cs typeface="Arial" panose="020B0604020202020204" pitchFamily="34" charset="0"/>
              </a:rPr>
              <a:t>	     after 2 cycles (PET response)</a:t>
            </a:r>
          </a:p>
          <a:p>
            <a:pPr fontAlgn="base">
              <a:spcBef>
                <a:spcPct val="0"/>
              </a:spcBef>
              <a:spcAft>
                <a:spcPct val="0"/>
              </a:spcAft>
              <a:buNone/>
            </a:pPr>
            <a:r>
              <a:rPr lang="en-US" sz="1800" dirty="0">
                <a:solidFill>
                  <a:prstClr val="black"/>
                </a:solidFill>
                <a:cs typeface="Arial" panose="020B0604020202020204" pitchFamily="34" charset="0"/>
              </a:rPr>
              <a:t>				</a:t>
            </a:r>
            <a:r>
              <a:rPr lang="en-US" sz="1800" dirty="0"/>
              <a:t>	</a:t>
            </a:r>
            <a:endParaRPr lang="en-US" altLang="en-US" sz="1200" dirty="0">
              <a:solidFill>
                <a:prstClr val="black"/>
              </a:solidFill>
              <a:cs typeface="Arial" panose="020B0604020202020204" pitchFamily="34" charset="0"/>
            </a:endParaRPr>
          </a:p>
        </p:txBody>
      </p:sp>
      <p:sp>
        <p:nvSpPr>
          <p:cNvPr id="48133" name="Rectangle 2">
            <a:extLst>
              <a:ext uri="{FF2B5EF4-FFF2-40B4-BE49-F238E27FC236}">
                <a16:creationId xmlns:a16="http://schemas.microsoft.com/office/drawing/2014/main" xmlns="" id="{2D9C43D6-7F67-41C9-A29E-72ADD0392581}"/>
              </a:ext>
            </a:extLst>
          </p:cNvPr>
          <p:cNvSpPr>
            <a:spLocks noChangeArrowheads="1"/>
          </p:cNvSpPr>
          <p:nvPr/>
        </p:nvSpPr>
        <p:spPr bwMode="auto">
          <a:xfrm>
            <a:off x="0" y="5680393"/>
            <a:ext cx="50111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Font typeface="Calibri" panose="020F0502020204030204" pitchFamily="34" charset="0"/>
              <a:buAutoNum type="arabicPeriod"/>
            </a:pPr>
            <a:r>
              <a:rPr lang="en-US" altLang="en-US" sz="1600" dirty="0" err="1">
                <a:solidFill>
                  <a:prstClr val="black"/>
                </a:solidFill>
                <a:cs typeface="Arial" panose="020B0604020202020204" pitchFamily="34" charset="0"/>
              </a:rPr>
              <a:t>Dorffel</a:t>
            </a:r>
            <a:r>
              <a:rPr lang="en-US" altLang="en-US" sz="1600" dirty="0">
                <a:solidFill>
                  <a:prstClr val="black"/>
                </a:solidFill>
                <a:cs typeface="Arial" panose="020B0604020202020204" pitchFamily="34" charset="0"/>
              </a:rPr>
              <a:t> et al., </a:t>
            </a:r>
            <a:r>
              <a:rPr lang="it-IT" altLang="en-US" sz="1600" dirty="0">
                <a:solidFill>
                  <a:prstClr val="black"/>
                </a:solidFill>
                <a:cs typeface="Arial" panose="020B0604020202020204" pitchFamily="34" charset="0"/>
              </a:rPr>
              <a:t>J Clin Oncol. 2013 Apr 20;31(12):1562-8</a:t>
            </a:r>
          </a:p>
          <a:p>
            <a:pPr fontAlgn="base">
              <a:spcBef>
                <a:spcPct val="0"/>
              </a:spcBef>
              <a:spcAft>
                <a:spcPct val="0"/>
              </a:spcAft>
              <a:buFont typeface="Calibri" panose="020F0502020204030204" pitchFamily="34" charset="0"/>
              <a:buAutoNum type="arabicPeriod"/>
            </a:pPr>
            <a:r>
              <a:rPr lang="en-US" altLang="en-US" sz="1600" dirty="0" err="1">
                <a:solidFill>
                  <a:prstClr val="black"/>
                </a:solidFill>
                <a:cs typeface="Arial" panose="020B0604020202020204" pitchFamily="34" charset="0"/>
              </a:rPr>
              <a:t>Mauz-Korholz</a:t>
            </a:r>
            <a:r>
              <a:rPr lang="en-US" altLang="en-US" sz="1600" dirty="0">
                <a:solidFill>
                  <a:prstClr val="black"/>
                </a:solidFill>
                <a:cs typeface="Arial" panose="020B0604020202020204" pitchFamily="34" charset="0"/>
              </a:rPr>
              <a:t> et al., J Clin Oncol 2010, 28:3680-3686. </a:t>
            </a:r>
          </a:p>
          <a:p>
            <a:pPr fontAlgn="base">
              <a:spcBef>
                <a:spcPct val="0"/>
              </a:spcBef>
              <a:spcAft>
                <a:spcPct val="0"/>
              </a:spcAft>
              <a:buFont typeface="Calibri" panose="020F0502020204030204" pitchFamily="34" charset="0"/>
              <a:buAutoNum type="arabicPeriod"/>
            </a:pPr>
            <a:r>
              <a:rPr lang="en-US" altLang="en-US" sz="1600" dirty="0">
                <a:solidFill>
                  <a:prstClr val="black"/>
                </a:solidFill>
                <a:cs typeface="Arial" panose="020B0604020202020204" pitchFamily="34" charset="0"/>
              </a:rPr>
              <a:t>Metzger et al.,  JAMA, 2012, Vol 307, No. 24 2609</a:t>
            </a:r>
          </a:p>
        </p:txBody>
      </p:sp>
      <p:sp>
        <p:nvSpPr>
          <p:cNvPr id="16" name="Line 6">
            <a:extLst>
              <a:ext uri="{FF2B5EF4-FFF2-40B4-BE49-F238E27FC236}">
                <a16:creationId xmlns:a16="http://schemas.microsoft.com/office/drawing/2014/main" xmlns="" id="{E1AFB160-05AE-4320-BA20-A727EB076692}"/>
              </a:ext>
            </a:extLst>
          </p:cNvPr>
          <p:cNvSpPr>
            <a:spLocks noChangeShapeType="1"/>
          </p:cNvSpPr>
          <p:nvPr/>
        </p:nvSpPr>
        <p:spPr bwMode="auto">
          <a:xfrm>
            <a:off x="1524000" y="5659120"/>
            <a:ext cx="89154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7" name="Line 6">
            <a:extLst>
              <a:ext uri="{FF2B5EF4-FFF2-40B4-BE49-F238E27FC236}">
                <a16:creationId xmlns:a16="http://schemas.microsoft.com/office/drawing/2014/main" xmlns="" id="{39EB89D9-AB04-4F91-8A13-D0204B1033CC}"/>
              </a:ext>
            </a:extLst>
          </p:cNvPr>
          <p:cNvSpPr>
            <a:spLocks noChangeShapeType="1"/>
          </p:cNvSpPr>
          <p:nvPr/>
        </p:nvSpPr>
        <p:spPr bwMode="auto">
          <a:xfrm>
            <a:off x="1524000" y="4652010"/>
            <a:ext cx="89916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xmlns="" id="{D68E269B-93F3-45F1-8C59-EBD607A52F94}"/>
              </a:ext>
            </a:extLst>
          </p:cNvPr>
          <p:cNvSpPr>
            <a:spLocks noChangeShapeType="1"/>
          </p:cNvSpPr>
          <p:nvPr/>
        </p:nvSpPr>
        <p:spPr bwMode="auto">
          <a:xfrm>
            <a:off x="1524000" y="123444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 name="Rectangle 2">
            <a:extLst>
              <a:ext uri="{FF2B5EF4-FFF2-40B4-BE49-F238E27FC236}">
                <a16:creationId xmlns:a16="http://schemas.microsoft.com/office/drawing/2014/main" xmlns="" id="{4255DC93-DE4B-4F72-A390-7DFD3362A97F}"/>
              </a:ext>
            </a:extLst>
          </p:cNvPr>
          <p:cNvSpPr>
            <a:spLocks noChangeArrowheads="1"/>
          </p:cNvSpPr>
          <p:nvPr/>
        </p:nvSpPr>
        <p:spPr bwMode="auto">
          <a:xfrm>
            <a:off x="5011180" y="5680393"/>
            <a:ext cx="512300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marL="0" indent="0" fontAlgn="base">
              <a:spcBef>
                <a:spcPct val="0"/>
              </a:spcBef>
              <a:spcAft>
                <a:spcPct val="0"/>
              </a:spcAft>
              <a:buNone/>
            </a:pPr>
            <a:r>
              <a:rPr lang="en-US" altLang="en-US" sz="1600" dirty="0">
                <a:solidFill>
                  <a:prstClr val="black"/>
                </a:solidFill>
                <a:cs typeface="Arial" panose="020B0604020202020204" pitchFamily="34" charset="0"/>
              </a:rPr>
              <a:t>4.  </a:t>
            </a:r>
            <a:r>
              <a:rPr lang="en-US" altLang="en-US" sz="1600" dirty="0" err="1">
                <a:solidFill>
                  <a:prstClr val="black"/>
                </a:solidFill>
                <a:cs typeface="Arial" panose="020B0604020202020204" pitchFamily="34" charset="0"/>
              </a:rPr>
              <a:t>Friedmen</a:t>
            </a:r>
            <a:r>
              <a:rPr lang="en-US" altLang="en-US" sz="1600" dirty="0">
                <a:solidFill>
                  <a:prstClr val="black"/>
                </a:solidFill>
                <a:cs typeface="Arial" panose="020B0604020202020204" pitchFamily="34" charset="0"/>
              </a:rPr>
              <a:t> et al., </a:t>
            </a:r>
            <a:r>
              <a:rPr lang="it-IT" altLang="en-US" sz="1600" dirty="0">
                <a:solidFill>
                  <a:prstClr val="black"/>
                </a:solidFill>
                <a:cs typeface="Arial" panose="020B0604020202020204" pitchFamily="34" charset="0"/>
              </a:rPr>
              <a:t>J Clin Oncol. 2014 Nov 10;32(32):3651-8</a:t>
            </a:r>
          </a:p>
          <a:p>
            <a:pPr marL="0" indent="0" fontAlgn="base">
              <a:spcBef>
                <a:spcPct val="0"/>
              </a:spcBef>
              <a:spcAft>
                <a:spcPct val="0"/>
              </a:spcAft>
              <a:buNone/>
            </a:pPr>
            <a:r>
              <a:rPr lang="en-US" sz="1600" dirty="0"/>
              <a:t>5.  Landman-Parker et al </a:t>
            </a:r>
            <a:r>
              <a:rPr lang="en-US" sz="1600" dirty="0" err="1"/>
              <a:t>haematologica</a:t>
            </a:r>
            <a:r>
              <a:rPr lang="en-US" sz="1600" dirty="0"/>
              <a:t> | 2016; 101(s5)</a:t>
            </a:r>
            <a:endParaRPr lang="en-US" altLang="en-US" sz="1600" dirty="0">
              <a:solidFill>
                <a:prstClr val="black"/>
              </a:solidFill>
              <a:cs typeface="Arial" panose="020B0604020202020204" pitchFamily="34" charset="0"/>
            </a:endParaRPr>
          </a:p>
        </p:txBody>
      </p:sp>
      <p:sp>
        <p:nvSpPr>
          <p:cNvPr id="11" name="Rectangle 10"/>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Pediatric Lymphoma: Subtypes Simplified</a:t>
            </a:r>
          </a:p>
        </p:txBody>
      </p:sp>
      <p:graphicFrame>
        <p:nvGraphicFramePr>
          <p:cNvPr id="7" name="Table 6">
            <a:extLst>
              <a:ext uri="{FF2B5EF4-FFF2-40B4-BE49-F238E27FC236}">
                <a16:creationId xmlns:a16="http://schemas.microsoft.com/office/drawing/2014/main" xmlns="" id="{B8201EE4-B26B-41B9-9055-E3142ACAB086}"/>
              </a:ext>
            </a:extLst>
          </p:cNvPr>
          <p:cNvGraphicFramePr>
            <a:graphicFrameLocks noGrp="1"/>
          </p:cNvGraphicFramePr>
          <p:nvPr>
            <p:extLst>
              <p:ext uri="{D42A27DB-BD31-4B8C-83A1-F6EECF244321}">
                <p14:modId xmlns:p14="http://schemas.microsoft.com/office/powerpoint/2010/main" val="2028733972"/>
              </p:ext>
            </p:extLst>
          </p:nvPr>
        </p:nvGraphicFramePr>
        <p:xfrm>
          <a:off x="942974" y="1971675"/>
          <a:ext cx="10277476" cy="3350647"/>
        </p:xfrm>
        <a:graphic>
          <a:graphicData uri="http://schemas.openxmlformats.org/drawingml/2006/table">
            <a:tbl>
              <a:tblPr firstRow="1" bandRow="1">
                <a:tableStyleId>{85BE263C-DBD7-4A20-BB59-AAB30ACAA65A}</a:tableStyleId>
              </a:tblPr>
              <a:tblGrid>
                <a:gridCol w="2095409">
                  <a:extLst>
                    <a:ext uri="{9D8B030D-6E8A-4147-A177-3AD203B41FA5}">
                      <a16:colId xmlns:a16="http://schemas.microsoft.com/office/drawing/2014/main" xmlns="" val="20000"/>
                    </a:ext>
                  </a:extLst>
                </a:gridCol>
                <a:gridCol w="4410167">
                  <a:extLst>
                    <a:ext uri="{9D8B030D-6E8A-4147-A177-3AD203B41FA5}">
                      <a16:colId xmlns:a16="http://schemas.microsoft.com/office/drawing/2014/main" xmlns="" val="20001"/>
                    </a:ext>
                  </a:extLst>
                </a:gridCol>
                <a:gridCol w="3771900">
                  <a:extLst>
                    <a:ext uri="{9D8B030D-6E8A-4147-A177-3AD203B41FA5}">
                      <a16:colId xmlns:a16="http://schemas.microsoft.com/office/drawing/2014/main" xmlns=""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xmlns=""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algn="ctr"/>
                      <a:r>
                        <a:rPr lang="en-US" sz="2800" dirty="0">
                          <a:latin typeface="Arial Narrow" pitchFamily="34" charset="0"/>
                        </a:rPr>
                        <a:t>T-lymphoblastic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Burkitt </a:t>
                      </a:r>
                    </a:p>
                    <a:p>
                      <a:pPr algn="ctr"/>
                      <a:r>
                        <a:rPr lang="en-US" sz="2800" dirty="0">
                          <a:latin typeface="Arial Narrow" pitchFamily="34" charset="0"/>
                        </a:rPr>
                        <a:t>Diffuse Large B cell</a:t>
                      </a:r>
                    </a:p>
                    <a:p>
                      <a:pPr algn="ctr"/>
                      <a:r>
                        <a:rPr lang="en-US" sz="2800" dirty="0">
                          <a:latin typeface="Arial Narrow" pitchFamily="34" charset="0"/>
                        </a:rPr>
                        <a:t>Primary Mediastinal</a:t>
                      </a:r>
                      <a:r>
                        <a:rPr lang="en-US" sz="2800" baseline="0" dirty="0">
                          <a:latin typeface="Arial Narrow" pitchFamily="34" charset="0"/>
                        </a:rPr>
                        <a:t> B cell</a:t>
                      </a:r>
                    </a:p>
                    <a:p>
                      <a:pPr algn="ctr"/>
                      <a:endParaRPr lang="en-US" sz="1050" dirty="0">
                        <a:latin typeface="Arial Narrow" pitchFamily="34" charset="0"/>
                      </a:endParaRPr>
                    </a:p>
                    <a:p>
                      <a:pPr algn="ctr"/>
                      <a:r>
                        <a:rPr lang="en-US" sz="2800" dirty="0">
                          <a:latin typeface="Arial Narrow" pitchFamily="34" charset="0"/>
                        </a:rPr>
                        <a:t>Hodgkin</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Anaplastic Large Cell</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cxnSp>
        <p:nvCxnSpPr>
          <p:cNvPr id="4" name="Straight Connector 3">
            <a:extLst>
              <a:ext uri="{FF2B5EF4-FFF2-40B4-BE49-F238E27FC236}">
                <a16:creationId xmlns:a16="http://schemas.microsoft.com/office/drawing/2014/main" xmlns="" id="{65324B7A-E567-4924-ADBA-80A4B15F9EBA}"/>
              </a:ext>
            </a:extLst>
          </p:cNvPr>
          <p:cNvCxnSpPr/>
          <p:nvPr/>
        </p:nvCxnSpPr>
        <p:spPr>
          <a:xfrm>
            <a:off x="4152900" y="4800600"/>
            <a:ext cx="2047875" cy="0"/>
          </a:xfrm>
          <a:prstGeom prst="line">
            <a:avLst/>
          </a:prstGeom>
          <a:ln w="9525" cap="flat" cmpd="sng" algn="ctr">
            <a:solidFill>
              <a:srgbClr val="C00000"/>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8" name="Rectangle 4">
            <a:extLst>
              <a:ext uri="{FF2B5EF4-FFF2-40B4-BE49-F238E27FC236}">
                <a16:creationId xmlns:a16="http://schemas.microsoft.com/office/drawing/2014/main" xmlns="" id="{52E939BC-74F7-4A0A-B60D-692F076A362B}"/>
              </a:ext>
            </a:extLst>
          </p:cNvPr>
          <p:cNvSpPr>
            <a:spLocks noChangeArrowheads="1"/>
          </p:cNvSpPr>
          <p:nvPr/>
        </p:nvSpPr>
        <p:spPr bwMode="auto">
          <a:xfrm>
            <a:off x="3019425" y="5562827"/>
            <a:ext cx="89916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2400" i="1" dirty="0"/>
              <a:t>Differentiated by morphology, immunophenotype, cytogenetics </a:t>
            </a: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24168119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a:extLst>
              <a:ext uri="{FF2B5EF4-FFF2-40B4-BE49-F238E27FC236}">
                <a16:creationId xmlns:a16="http://schemas.microsoft.com/office/drawing/2014/main" xmlns="" id="{18077361-CD4F-4FA4-BA42-5D255E462BAE}"/>
              </a:ext>
            </a:extLst>
          </p:cNvPr>
          <p:cNvSpPr>
            <a:spLocks noGrp="1"/>
          </p:cNvSpPr>
          <p:nvPr>
            <p:ph type="title"/>
          </p:nvPr>
        </p:nvSpPr>
        <p:spPr>
          <a:xfrm>
            <a:off x="0" y="191136"/>
            <a:ext cx="12076386" cy="606425"/>
          </a:xfrm>
        </p:spPr>
        <p:txBody>
          <a:bodyPr/>
          <a:lstStyle/>
          <a:p>
            <a:r>
              <a:rPr lang="en-US" altLang="en-US" sz="4800" dirty="0"/>
              <a:t>Treatment of Relapsed Hodgkin Lymphoma</a:t>
            </a:r>
          </a:p>
        </p:txBody>
      </p:sp>
      <p:grpSp>
        <p:nvGrpSpPr>
          <p:cNvPr id="2" name="Group 13">
            <a:extLst>
              <a:ext uri="{FF2B5EF4-FFF2-40B4-BE49-F238E27FC236}">
                <a16:creationId xmlns:a16="http://schemas.microsoft.com/office/drawing/2014/main" xmlns="" id="{3A721AB1-CAB8-4773-B9DE-48690359D369}"/>
              </a:ext>
            </a:extLst>
          </p:cNvPr>
          <p:cNvGrpSpPr>
            <a:grpSpLocks/>
          </p:cNvGrpSpPr>
          <p:nvPr/>
        </p:nvGrpSpPr>
        <p:grpSpPr bwMode="auto">
          <a:xfrm>
            <a:off x="3505200" y="3276600"/>
            <a:ext cx="2438400" cy="2362200"/>
            <a:chOff x="1981200" y="3276599"/>
            <a:chExt cx="2438400" cy="2362201"/>
          </a:xfrm>
        </p:grpSpPr>
        <p:sp>
          <p:nvSpPr>
            <p:cNvPr id="11" name="Rounded Rectangle 10">
              <a:extLst>
                <a:ext uri="{FF2B5EF4-FFF2-40B4-BE49-F238E27FC236}">
                  <a16:creationId xmlns:a16="http://schemas.microsoft.com/office/drawing/2014/main" xmlns="" id="{3DF21993-B52B-44F2-8E32-963E0E087791}"/>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12" name="Right Arrow 11">
              <a:extLst>
                <a:ext uri="{FF2B5EF4-FFF2-40B4-BE49-F238E27FC236}">
                  <a16:creationId xmlns:a16="http://schemas.microsoft.com/office/drawing/2014/main" xmlns="" id="{DBFF5EFE-C008-4488-B906-35F2D25DB9CE}"/>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pic>
        <p:nvPicPr>
          <p:cNvPr id="54276" name="Picture 3">
            <a:extLst>
              <a:ext uri="{FF2B5EF4-FFF2-40B4-BE49-F238E27FC236}">
                <a16:creationId xmlns:a16="http://schemas.microsoft.com/office/drawing/2014/main" xmlns="" id="{17E4E263-ADCF-4FC7-9B36-17C983CC47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300792" y="1838989"/>
            <a:ext cx="2821408" cy="2826520"/>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3" name="Group 29">
            <a:extLst>
              <a:ext uri="{FF2B5EF4-FFF2-40B4-BE49-F238E27FC236}">
                <a16:creationId xmlns:a16="http://schemas.microsoft.com/office/drawing/2014/main" xmlns="" id="{1CFAB9E8-DDBB-48C7-9E6B-F157878EBE01}"/>
              </a:ext>
            </a:extLst>
          </p:cNvPr>
          <p:cNvGrpSpPr>
            <a:grpSpLocks/>
          </p:cNvGrpSpPr>
          <p:nvPr/>
        </p:nvGrpSpPr>
        <p:grpSpPr bwMode="auto">
          <a:xfrm>
            <a:off x="5999164" y="1600201"/>
            <a:ext cx="4287837" cy="1604963"/>
            <a:chOff x="4475099" y="1600200"/>
            <a:chExt cx="4287901" cy="1604665"/>
          </a:xfrm>
        </p:grpSpPr>
        <p:sp>
          <p:nvSpPr>
            <p:cNvPr id="16" name="Rounded Rectangle 15">
              <a:extLst>
                <a:ext uri="{FF2B5EF4-FFF2-40B4-BE49-F238E27FC236}">
                  <a16:creationId xmlns:a16="http://schemas.microsoft.com/office/drawing/2014/main" xmlns="" id="{A852B4FC-106E-4904-93F3-7CD300EA95B0}"/>
                </a:ext>
              </a:extLst>
            </p:cNvPr>
            <p:cNvSpPr/>
            <p:nvPr/>
          </p:nvSpPr>
          <p:spPr bwMode="auto">
            <a:xfrm>
              <a:off x="6160911" y="1833265"/>
              <a:ext cx="2602089"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HDCT+ </a:t>
              </a:r>
              <a:r>
                <a:rPr lang="en-US" sz="2000" dirty="0" err="1">
                  <a:solidFill>
                    <a:prstClr val="white"/>
                  </a:solidFill>
                  <a:latin typeface="Arial" pitchFamily="34" charset="0"/>
                  <a:cs typeface="Arial" panose="020B0604020202020204" pitchFamily="34" charset="0"/>
                </a:rPr>
                <a:t>Autologous</a:t>
              </a:r>
              <a:r>
                <a:rPr lang="en-US" sz="2000" dirty="0">
                  <a:solidFill>
                    <a:prstClr val="white"/>
                  </a:solidFill>
                  <a:latin typeface="Arial" pitchFamily="34" charset="0"/>
                  <a:cs typeface="Arial" panose="020B0604020202020204" pitchFamily="34" charset="0"/>
                </a:rPr>
                <a:t> </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Stem Cell Transplant</a:t>
              </a:r>
            </a:p>
          </p:txBody>
        </p:sp>
        <p:grpSp>
          <p:nvGrpSpPr>
            <p:cNvPr id="54314" name="Group 19">
              <a:extLst>
                <a:ext uri="{FF2B5EF4-FFF2-40B4-BE49-F238E27FC236}">
                  <a16:creationId xmlns:a16="http://schemas.microsoft.com/office/drawing/2014/main" xmlns="" id="{C3BC800A-00EF-424E-94B7-FCC32B6354E7}"/>
                </a:ext>
              </a:extLst>
            </p:cNvPr>
            <p:cNvGrpSpPr>
              <a:grpSpLocks/>
            </p:cNvGrpSpPr>
            <p:nvPr/>
          </p:nvGrpSpPr>
          <p:grpSpPr bwMode="auto">
            <a:xfrm>
              <a:off x="4475099" y="1600200"/>
              <a:ext cx="1524000" cy="690265"/>
              <a:chOff x="4475099" y="1600200"/>
              <a:chExt cx="1524000" cy="690265"/>
            </a:xfrm>
          </p:grpSpPr>
          <p:sp>
            <p:nvSpPr>
              <p:cNvPr id="23" name="Right Arrow 22">
                <a:extLst>
                  <a:ext uri="{FF2B5EF4-FFF2-40B4-BE49-F238E27FC236}">
                    <a16:creationId xmlns:a16="http://schemas.microsoft.com/office/drawing/2014/main" xmlns="" id="{9411B110-EFC3-4836-9C3A-88973776589E}"/>
                  </a:ext>
                </a:extLst>
              </p:cNvPr>
              <p:cNvSpPr/>
              <p:nvPr/>
            </p:nvSpPr>
            <p:spPr bwMode="auto">
              <a:xfrm>
                <a:off x="4475099" y="1985665"/>
                <a:ext cx="1524000" cy="304800"/>
              </a:xfrm>
              <a:prstGeom prst="rightArrow">
                <a:avLst>
                  <a:gd name="adj1" fmla="val 50000"/>
                  <a:gd name="adj2" fmla="val 91053"/>
                </a:avLst>
              </a:prstGeom>
              <a:solidFill>
                <a:srgbClr val="00FF00"/>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26" name="TextBox 25">
                <a:extLst>
                  <a:ext uri="{FF2B5EF4-FFF2-40B4-BE49-F238E27FC236}">
                    <a16:creationId xmlns:a16="http://schemas.microsoft.com/office/drawing/2014/main" xmlns="" id="{9E50B925-769C-4CF9-B320-C19E3B08E27F}"/>
                  </a:ext>
                </a:extLst>
              </p:cNvPr>
              <p:cNvSpPr txBox="1"/>
              <p:nvPr/>
            </p:nvSpPr>
            <p:spPr>
              <a:xfrm>
                <a:off x="4876800" y="1600200"/>
                <a:ext cx="518099" cy="369264"/>
              </a:xfrm>
              <a:prstGeom prst="rect">
                <a:avLst/>
              </a:prstGeom>
              <a:noFill/>
              <a:scene3d>
                <a:camera prst="orthographicFront"/>
                <a:lightRig rig="threePt" dir="t"/>
              </a:scene3d>
              <a:sp3d>
                <a:bevelT w="165100" prst="coolSlant"/>
              </a:sp3d>
            </p:spPr>
            <p:txBody>
              <a:bodyPr wrap="none">
                <a:spAutoFit/>
              </a:bodyPr>
              <a:lstStyle/>
              <a:p>
                <a:pPr fontAlgn="base">
                  <a:spcBef>
                    <a:spcPct val="0"/>
                  </a:spcBef>
                  <a:spcAft>
                    <a:spcPct val="0"/>
                  </a:spcAft>
                  <a:defRPr/>
                </a:pPr>
                <a:r>
                  <a:rPr lang="en-US" b="1" i="1" dirty="0">
                    <a:solidFill>
                      <a:srgbClr val="009900"/>
                    </a:solidFill>
                    <a:latin typeface="Arial" pitchFamily="34" charset="0"/>
                    <a:cs typeface="Arial" panose="020B0604020202020204" pitchFamily="34" charset="0"/>
                  </a:rPr>
                  <a:t>CR</a:t>
                </a:r>
                <a:endParaRPr lang="en-US" b="1" i="1" dirty="0">
                  <a:solidFill>
                    <a:srgbClr val="00FF00"/>
                  </a:solidFill>
                  <a:latin typeface="Tahoma" charset="0"/>
                  <a:cs typeface="Arial" charset="0"/>
                </a:endParaRPr>
              </a:p>
            </p:txBody>
          </p:sp>
        </p:grpSp>
      </p:grpSp>
      <p:grpSp>
        <p:nvGrpSpPr>
          <p:cNvPr id="5" name="Group 26">
            <a:extLst>
              <a:ext uri="{FF2B5EF4-FFF2-40B4-BE49-F238E27FC236}">
                <a16:creationId xmlns:a16="http://schemas.microsoft.com/office/drawing/2014/main" xmlns="" id="{A3DA4C00-A1FD-4B3E-8858-863A4FD73FF1}"/>
              </a:ext>
            </a:extLst>
          </p:cNvPr>
          <p:cNvGrpSpPr>
            <a:grpSpLocks/>
          </p:cNvGrpSpPr>
          <p:nvPr/>
        </p:nvGrpSpPr>
        <p:grpSpPr bwMode="auto">
          <a:xfrm>
            <a:off x="5999164" y="2366963"/>
            <a:ext cx="1849437" cy="685800"/>
            <a:chOff x="4475099" y="2366665"/>
            <a:chExt cx="1849501" cy="685800"/>
          </a:xfrm>
        </p:grpSpPr>
        <p:sp>
          <p:nvSpPr>
            <p:cNvPr id="28" name="U-Turn Arrow 27">
              <a:extLst>
                <a:ext uri="{FF2B5EF4-FFF2-40B4-BE49-F238E27FC236}">
                  <a16:creationId xmlns:a16="http://schemas.microsoft.com/office/drawing/2014/main" xmlns="" id="{66FB0ABF-CF51-44A0-A13E-496A00E41933}"/>
                </a:ext>
              </a:extLst>
            </p:cNvPr>
            <p:cNvSpPr/>
            <p:nvPr/>
          </p:nvSpPr>
          <p:spPr bwMode="auto">
            <a:xfrm rot="5400000">
              <a:off x="4551299" y="2290465"/>
              <a:ext cx="685800" cy="838200"/>
            </a:xfrm>
            <a:prstGeom prst="uturnArrow">
              <a:avLst>
                <a:gd name="adj1" fmla="val 22193"/>
                <a:gd name="adj2" fmla="val 25000"/>
                <a:gd name="adj3" fmla="val 40439"/>
                <a:gd name="adj4" fmla="val 43750"/>
                <a:gd name="adj5" fmla="val 99421"/>
              </a:avLst>
            </a:prstGeom>
            <a:solidFill>
              <a:srgbClr val="FF0000"/>
            </a:solidFill>
            <a:ln w="9525" cap="flat" cmpd="sng" algn="ctr">
              <a:solidFill>
                <a:schemeClr val="tx1"/>
              </a:solidFill>
              <a:prstDash val="solid"/>
              <a:miter lim="800000"/>
              <a:headEnd type="none" w="med" len="med"/>
              <a:tailEnd type="none" w="med" len="med"/>
            </a:ln>
            <a:effectLst/>
            <a:scene3d>
              <a:camera prst="orthographicFront">
                <a:rot lat="0" lon="300000" rev="0"/>
              </a:camera>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29" name="TextBox 28">
              <a:extLst>
                <a:ext uri="{FF2B5EF4-FFF2-40B4-BE49-F238E27FC236}">
                  <a16:creationId xmlns:a16="http://schemas.microsoft.com/office/drawing/2014/main" xmlns="" id="{F2A173AA-140A-4A8C-A492-9C3B72EDB3C2}"/>
                </a:ext>
              </a:extLst>
            </p:cNvPr>
            <p:cNvSpPr txBox="1"/>
            <p:nvPr/>
          </p:nvSpPr>
          <p:spPr>
            <a:xfrm>
              <a:off x="5313299" y="2366665"/>
              <a:ext cx="1011301" cy="646331"/>
            </a:xfrm>
            <a:prstGeom prst="rect">
              <a:avLst/>
            </a:prstGeom>
            <a:noFill/>
            <a:scene3d>
              <a:camera prst="orthographicFront"/>
              <a:lightRig rig="threePt" dir="t"/>
            </a:scene3d>
            <a:sp3d>
              <a:bevelT w="165100" prst="coolSlant"/>
            </a:sp3d>
          </p:spPr>
          <p:txBody>
            <a:bodyPr>
              <a:spAutoFit/>
            </a:bodyPr>
            <a:lstStyle/>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No</a:t>
              </a:r>
            </a:p>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CR</a:t>
              </a:r>
              <a:endParaRPr lang="en-US" b="1" i="1" dirty="0">
                <a:solidFill>
                  <a:srgbClr val="C00000"/>
                </a:solidFill>
                <a:latin typeface="Tahoma" charset="0"/>
                <a:cs typeface="Arial" charset="0"/>
              </a:endParaRPr>
            </a:p>
          </p:txBody>
        </p:sp>
      </p:grpSp>
      <p:grpSp>
        <p:nvGrpSpPr>
          <p:cNvPr id="6" name="Group 36">
            <a:extLst>
              <a:ext uri="{FF2B5EF4-FFF2-40B4-BE49-F238E27FC236}">
                <a16:creationId xmlns:a16="http://schemas.microsoft.com/office/drawing/2014/main" xmlns="" id="{7409139E-4F57-494F-89C7-EF963EE902A7}"/>
              </a:ext>
            </a:extLst>
          </p:cNvPr>
          <p:cNvGrpSpPr/>
          <p:nvPr/>
        </p:nvGrpSpPr>
        <p:grpSpPr>
          <a:xfrm>
            <a:off x="3352800" y="3276601"/>
            <a:ext cx="2895600" cy="2590797"/>
            <a:chOff x="1981200" y="3344093"/>
            <a:chExt cx="2438400" cy="2294707"/>
          </a:xfrm>
          <a:solidFill>
            <a:schemeClr val="bg1"/>
          </a:solidFill>
        </p:grpSpPr>
        <p:sp>
          <p:nvSpPr>
            <p:cNvPr id="38" name="Rounded Rectangle 37">
              <a:extLst>
                <a:ext uri="{FF2B5EF4-FFF2-40B4-BE49-F238E27FC236}">
                  <a16:creationId xmlns:a16="http://schemas.microsoft.com/office/drawing/2014/main" xmlns="" id="{40FE7C08-E6F6-4EBF-8DC8-0E3798001613}"/>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39" name="Right Arrow 38">
              <a:extLst>
                <a:ext uri="{FF2B5EF4-FFF2-40B4-BE49-F238E27FC236}">
                  <a16:creationId xmlns:a16="http://schemas.microsoft.com/office/drawing/2014/main" xmlns="" id="{E7AC1D46-AB4A-4CEC-90EE-6C6E55F9A73D}"/>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7" name="Group 40">
            <a:extLst>
              <a:ext uri="{FF2B5EF4-FFF2-40B4-BE49-F238E27FC236}">
                <a16:creationId xmlns:a16="http://schemas.microsoft.com/office/drawing/2014/main" xmlns="" id="{5328279E-A010-44F7-AEE8-2012CD038141}"/>
              </a:ext>
            </a:extLst>
          </p:cNvPr>
          <p:cNvGrpSpPr>
            <a:grpSpLocks/>
          </p:cNvGrpSpPr>
          <p:nvPr/>
        </p:nvGrpSpPr>
        <p:grpSpPr bwMode="auto">
          <a:xfrm>
            <a:off x="3505200" y="3276600"/>
            <a:ext cx="2438400" cy="2362200"/>
            <a:chOff x="1981200" y="3276599"/>
            <a:chExt cx="2438400" cy="2362201"/>
          </a:xfrm>
        </p:grpSpPr>
        <p:sp>
          <p:nvSpPr>
            <p:cNvPr id="42" name="Rounded Rectangle 41">
              <a:extLst>
                <a:ext uri="{FF2B5EF4-FFF2-40B4-BE49-F238E27FC236}">
                  <a16:creationId xmlns:a16="http://schemas.microsoft.com/office/drawing/2014/main" xmlns="" id="{A585E405-198E-4917-9D5C-BFCD8ACA8CD5}"/>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3" name="Right Arrow 42">
              <a:extLst>
                <a:ext uri="{FF2B5EF4-FFF2-40B4-BE49-F238E27FC236}">
                  <a16:creationId xmlns:a16="http://schemas.microsoft.com/office/drawing/2014/main" xmlns="" id="{B96DFAF2-FDD3-4334-93B7-31C69A4F2EC6}"/>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8" name="Group 43">
            <a:extLst>
              <a:ext uri="{FF2B5EF4-FFF2-40B4-BE49-F238E27FC236}">
                <a16:creationId xmlns:a16="http://schemas.microsoft.com/office/drawing/2014/main" xmlns="" id="{3C8D7BCE-9E56-4CBA-876E-C1202849CC86}"/>
              </a:ext>
            </a:extLst>
          </p:cNvPr>
          <p:cNvGrpSpPr/>
          <p:nvPr/>
        </p:nvGrpSpPr>
        <p:grpSpPr>
          <a:xfrm>
            <a:off x="3352800" y="3276601"/>
            <a:ext cx="2895600" cy="2590797"/>
            <a:chOff x="1981200" y="3344093"/>
            <a:chExt cx="2438400" cy="2294707"/>
          </a:xfrm>
          <a:solidFill>
            <a:schemeClr val="bg1"/>
          </a:solidFill>
        </p:grpSpPr>
        <p:sp>
          <p:nvSpPr>
            <p:cNvPr id="45" name="Rounded Rectangle 44">
              <a:extLst>
                <a:ext uri="{FF2B5EF4-FFF2-40B4-BE49-F238E27FC236}">
                  <a16:creationId xmlns:a16="http://schemas.microsoft.com/office/drawing/2014/main" xmlns="" id="{EBF29CD2-4137-406C-8803-142C06417749}"/>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6" name="Right Arrow 45">
              <a:extLst>
                <a:ext uri="{FF2B5EF4-FFF2-40B4-BE49-F238E27FC236}">
                  <a16:creationId xmlns:a16="http://schemas.microsoft.com/office/drawing/2014/main" xmlns="" id="{E30CF9A1-AFAC-40FB-80F8-99D0928C55CB}"/>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9" name="Group 46">
            <a:extLst>
              <a:ext uri="{FF2B5EF4-FFF2-40B4-BE49-F238E27FC236}">
                <a16:creationId xmlns:a16="http://schemas.microsoft.com/office/drawing/2014/main" xmlns="" id="{0FB1E0F8-CEAA-4D68-A256-79D56B0FFCE8}"/>
              </a:ext>
            </a:extLst>
          </p:cNvPr>
          <p:cNvGrpSpPr>
            <a:grpSpLocks/>
          </p:cNvGrpSpPr>
          <p:nvPr/>
        </p:nvGrpSpPr>
        <p:grpSpPr bwMode="auto">
          <a:xfrm>
            <a:off x="3505200" y="3276600"/>
            <a:ext cx="2438400" cy="2362200"/>
            <a:chOff x="1981200" y="3276599"/>
            <a:chExt cx="2438400" cy="2362201"/>
          </a:xfrm>
        </p:grpSpPr>
        <p:sp>
          <p:nvSpPr>
            <p:cNvPr id="48" name="Rounded Rectangle 47">
              <a:extLst>
                <a:ext uri="{FF2B5EF4-FFF2-40B4-BE49-F238E27FC236}">
                  <a16:creationId xmlns:a16="http://schemas.microsoft.com/office/drawing/2014/main" xmlns="" id="{9F6A8FCA-7F42-4785-A816-482AB1D442E1}"/>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49" name="Right Arrow 48">
              <a:extLst>
                <a:ext uri="{FF2B5EF4-FFF2-40B4-BE49-F238E27FC236}">
                  <a16:creationId xmlns:a16="http://schemas.microsoft.com/office/drawing/2014/main" xmlns="" id="{9029EC28-B666-47AF-AF54-40B8B7623911}"/>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10" name="Group 49">
            <a:extLst>
              <a:ext uri="{FF2B5EF4-FFF2-40B4-BE49-F238E27FC236}">
                <a16:creationId xmlns:a16="http://schemas.microsoft.com/office/drawing/2014/main" xmlns="" id="{499AD43A-6A43-4711-AD7C-93A77349017B}"/>
              </a:ext>
            </a:extLst>
          </p:cNvPr>
          <p:cNvGrpSpPr/>
          <p:nvPr/>
        </p:nvGrpSpPr>
        <p:grpSpPr>
          <a:xfrm>
            <a:off x="3352800" y="3276601"/>
            <a:ext cx="2895600" cy="2590797"/>
            <a:chOff x="1981200" y="3344093"/>
            <a:chExt cx="2438400" cy="2294707"/>
          </a:xfrm>
          <a:solidFill>
            <a:schemeClr val="bg1"/>
          </a:solidFill>
        </p:grpSpPr>
        <p:sp>
          <p:nvSpPr>
            <p:cNvPr id="51" name="Rounded Rectangle 50">
              <a:extLst>
                <a:ext uri="{FF2B5EF4-FFF2-40B4-BE49-F238E27FC236}">
                  <a16:creationId xmlns:a16="http://schemas.microsoft.com/office/drawing/2014/main" xmlns="" id="{B6BC2D54-BEAA-49C9-A860-E15416C890C7}"/>
                </a:ext>
              </a:extLst>
            </p:cNvPr>
            <p:cNvSpPr/>
            <p:nvPr/>
          </p:nvSpPr>
          <p:spPr bwMode="auto">
            <a:xfrm>
              <a:off x="1981200" y="4153988"/>
              <a:ext cx="2438400" cy="1484812"/>
            </a:xfrm>
            <a:prstGeom prst="roundRect">
              <a:avLst>
                <a:gd name="adj" fmla="val 13509"/>
              </a:avLst>
            </a:prstGeom>
            <a:grpFill/>
            <a:ln w="9525" cap="flat" cmpd="sng" algn="ctr">
              <a:solidFill>
                <a:schemeClr val="bg1"/>
              </a:solidFill>
              <a:prstDash val="solid"/>
              <a:miter lim="800000"/>
              <a:headEnd type="none" w="med" len="med"/>
              <a:tailEnd type="none" w="med" len="med"/>
            </a:ln>
            <a:effectLst/>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52" name="Right Arrow 51">
              <a:extLst>
                <a:ext uri="{FF2B5EF4-FFF2-40B4-BE49-F238E27FC236}">
                  <a16:creationId xmlns:a16="http://schemas.microsoft.com/office/drawing/2014/main" xmlns="" id="{97088425-81EF-47E2-A280-597471A5E82C}"/>
                </a:ext>
              </a:extLst>
            </p:cNvPr>
            <p:cNvSpPr/>
            <p:nvPr/>
          </p:nvSpPr>
          <p:spPr bwMode="auto">
            <a:xfrm rot="5400000">
              <a:off x="2692726" y="3595094"/>
              <a:ext cx="846907" cy="344906"/>
            </a:xfrm>
            <a:prstGeom prst="rightArrow">
              <a:avLst>
                <a:gd name="adj1" fmla="val 50000"/>
                <a:gd name="adj2" fmla="val 91053"/>
              </a:avLst>
            </a:prstGeom>
            <a:grpFill/>
            <a:ln w="9525" cap="flat" cmpd="sng" algn="ctr">
              <a:solidFill>
                <a:schemeClr val="bg1"/>
              </a:solidFill>
              <a:prstDash val="solid"/>
              <a:miter lim="800000"/>
              <a:headEnd type="none" w="med" len="med"/>
              <a:tailEnd type="none" w="med" len="med"/>
            </a:ln>
            <a:effectLst/>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grpSp>
        <p:nvGrpSpPr>
          <p:cNvPr id="13" name="Group 52">
            <a:extLst>
              <a:ext uri="{FF2B5EF4-FFF2-40B4-BE49-F238E27FC236}">
                <a16:creationId xmlns:a16="http://schemas.microsoft.com/office/drawing/2014/main" xmlns="" id="{CEEEDD7A-7B1D-4D24-9F2D-2C7107F95C53}"/>
              </a:ext>
            </a:extLst>
          </p:cNvPr>
          <p:cNvGrpSpPr>
            <a:grpSpLocks/>
          </p:cNvGrpSpPr>
          <p:nvPr/>
        </p:nvGrpSpPr>
        <p:grpSpPr bwMode="auto">
          <a:xfrm>
            <a:off x="3505200" y="2799080"/>
            <a:ext cx="2438400" cy="2362200"/>
            <a:chOff x="1981200" y="3276599"/>
            <a:chExt cx="2438400" cy="2362201"/>
          </a:xfrm>
        </p:grpSpPr>
        <p:sp>
          <p:nvSpPr>
            <p:cNvPr id="54" name="Rounded Rectangle 53">
              <a:extLst>
                <a:ext uri="{FF2B5EF4-FFF2-40B4-BE49-F238E27FC236}">
                  <a16:creationId xmlns:a16="http://schemas.microsoft.com/office/drawing/2014/main" xmlns="" id="{434EBA0F-9BFB-4B9A-81E0-EA1F03BC229C}"/>
                </a:ext>
              </a:extLst>
            </p:cNvPr>
            <p:cNvSpPr/>
            <p:nvPr/>
          </p:nvSpPr>
          <p:spPr bwMode="auto">
            <a:xfrm>
              <a:off x="1981200" y="4267200"/>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Response (CR/PR)</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CD34 Mobilization</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Toxicity</a:t>
              </a:r>
            </a:p>
          </p:txBody>
        </p:sp>
        <p:sp>
          <p:nvSpPr>
            <p:cNvPr id="55" name="Right Arrow 54">
              <a:extLst>
                <a:ext uri="{FF2B5EF4-FFF2-40B4-BE49-F238E27FC236}">
                  <a16:creationId xmlns:a16="http://schemas.microsoft.com/office/drawing/2014/main" xmlns="" id="{2433B86C-54B6-49E9-B81E-E6659716EF76}"/>
                </a:ext>
              </a:extLst>
            </p:cNvPr>
            <p:cNvSpPr/>
            <p:nvPr/>
          </p:nvSpPr>
          <p:spPr bwMode="auto">
            <a:xfrm rot="5400000">
              <a:off x="2743200" y="3581399"/>
              <a:ext cx="914400" cy="304800"/>
            </a:xfrm>
            <a:prstGeom prst="rightArrow">
              <a:avLst>
                <a:gd name="adj1" fmla="val 50000"/>
                <a:gd name="adj2" fmla="val 91053"/>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grpSp>
      <p:sp>
        <p:nvSpPr>
          <p:cNvPr id="35" name="Line 6">
            <a:extLst>
              <a:ext uri="{FF2B5EF4-FFF2-40B4-BE49-F238E27FC236}">
                <a16:creationId xmlns:a16="http://schemas.microsoft.com/office/drawing/2014/main" xmlns="" id="{BA135597-F6BE-43F7-86B5-446AF75A71A4}"/>
              </a:ext>
            </a:extLst>
          </p:cNvPr>
          <p:cNvSpPr>
            <a:spLocks noChangeShapeType="1"/>
          </p:cNvSpPr>
          <p:nvPr/>
        </p:nvSpPr>
        <p:spPr bwMode="auto">
          <a:xfrm>
            <a:off x="1524000" y="115824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xmlns="" id="{A6424947-BCD1-42E7-B7D8-460ACB7580D6}"/>
              </a:ext>
            </a:extLst>
          </p:cNvPr>
          <p:cNvSpPr/>
          <p:nvPr/>
        </p:nvSpPr>
        <p:spPr>
          <a:xfrm>
            <a:off x="7239000" y="3936871"/>
            <a:ext cx="3787508" cy="1077218"/>
          </a:xfrm>
          <a:prstGeom prst="rect">
            <a:avLst/>
          </a:prstGeom>
        </p:spPr>
        <p:txBody>
          <a:bodyPr wrap="square">
            <a:spAutoFit/>
          </a:bodyPr>
          <a:lstStyle/>
          <a:p>
            <a:pPr algn="ctr"/>
            <a:r>
              <a:rPr lang="en-US" altLang="en-US" sz="3200" dirty="0"/>
              <a:t>Most Retrieval trials have used this model</a:t>
            </a:r>
            <a:endParaRPr lang="en-US" sz="3200" dirty="0"/>
          </a:p>
        </p:txBody>
      </p:sp>
      <p:sp>
        <p:nvSpPr>
          <p:cNvPr id="36" name="Rounded Rectangle 14">
            <a:extLst>
              <a:ext uri="{FF2B5EF4-FFF2-40B4-BE49-F238E27FC236}">
                <a16:creationId xmlns:a16="http://schemas.microsoft.com/office/drawing/2014/main" xmlns="" id="{EDFE2E3B-CD98-4BC7-9D1C-37135EB0ED42}"/>
              </a:ext>
            </a:extLst>
          </p:cNvPr>
          <p:cNvSpPr/>
          <p:nvPr/>
        </p:nvSpPr>
        <p:spPr bwMode="auto">
          <a:xfrm>
            <a:off x="3505200" y="1833265"/>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Novel Therapy</a:t>
            </a:r>
          </a:p>
        </p:txBody>
      </p:sp>
      <p:sp>
        <p:nvSpPr>
          <p:cNvPr id="37" name="Rectangle 3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xmlns="" id="{9908D0CE-CFCD-4318-8623-B88D7083402D}"/>
              </a:ext>
            </a:extLst>
          </p:cNvPr>
          <p:cNvSpPr>
            <a:spLocks noGrp="1"/>
          </p:cNvSpPr>
          <p:nvPr>
            <p:ph type="title"/>
          </p:nvPr>
        </p:nvSpPr>
        <p:spPr>
          <a:xfrm>
            <a:off x="0" y="147495"/>
            <a:ext cx="12192000" cy="796944"/>
          </a:xfrm>
        </p:spPr>
        <p:txBody>
          <a:bodyPr/>
          <a:lstStyle/>
          <a:p>
            <a:r>
              <a:rPr lang="en-US" altLang="en-US" dirty="0"/>
              <a:t>Chemotherapy + Autologous SCT is standard for most relapsed  Pediatric Hodgkin lymphoma</a:t>
            </a:r>
          </a:p>
        </p:txBody>
      </p:sp>
      <p:sp>
        <p:nvSpPr>
          <p:cNvPr id="5" name="Rounded Rectangle 4">
            <a:extLst>
              <a:ext uri="{FF2B5EF4-FFF2-40B4-BE49-F238E27FC236}">
                <a16:creationId xmlns:a16="http://schemas.microsoft.com/office/drawing/2014/main" xmlns="" id="{C7D67383-1FBA-4813-AFCA-CBDC5253F678}"/>
              </a:ext>
            </a:extLst>
          </p:cNvPr>
          <p:cNvSpPr/>
          <p:nvPr/>
        </p:nvSpPr>
        <p:spPr bwMode="auto">
          <a:xfrm>
            <a:off x="3657600" y="1457865"/>
            <a:ext cx="2438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Standard Dose</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Chemotherapy</a:t>
            </a:r>
          </a:p>
        </p:txBody>
      </p:sp>
      <p:sp>
        <p:nvSpPr>
          <p:cNvPr id="7" name="Rounded Rectangle 6">
            <a:extLst>
              <a:ext uri="{FF2B5EF4-FFF2-40B4-BE49-F238E27FC236}">
                <a16:creationId xmlns:a16="http://schemas.microsoft.com/office/drawing/2014/main" xmlns="" id="{145019DE-6564-4489-B4EE-AC1AC975EF59}"/>
              </a:ext>
            </a:extLst>
          </p:cNvPr>
          <p:cNvSpPr/>
          <p:nvPr/>
        </p:nvSpPr>
        <p:spPr bwMode="auto">
          <a:xfrm>
            <a:off x="7837312" y="1457865"/>
            <a:ext cx="2602089"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HDCT+ </a:t>
            </a:r>
            <a:r>
              <a:rPr lang="en-US" sz="2000" dirty="0" err="1">
                <a:solidFill>
                  <a:prstClr val="white"/>
                </a:solidFill>
                <a:latin typeface="Arial" pitchFamily="34" charset="0"/>
                <a:cs typeface="Arial" panose="020B0604020202020204" pitchFamily="34" charset="0"/>
              </a:rPr>
              <a:t>Autologous</a:t>
            </a:r>
            <a:r>
              <a:rPr lang="en-US" sz="2000" dirty="0">
                <a:solidFill>
                  <a:prstClr val="white"/>
                </a:solidFill>
                <a:latin typeface="Arial" pitchFamily="34" charset="0"/>
                <a:cs typeface="Arial" panose="020B0604020202020204" pitchFamily="34" charset="0"/>
              </a:rPr>
              <a:t> </a:t>
            </a:r>
          </a:p>
          <a:p>
            <a:pPr marL="0" lvl="1" algn="ctr" fontAlgn="base">
              <a:spcBef>
                <a:spcPct val="0"/>
              </a:spcBef>
              <a:spcAft>
                <a:spcPct val="0"/>
              </a:spcAft>
              <a:defRPr/>
            </a:pPr>
            <a:r>
              <a:rPr lang="en-US" sz="2000" dirty="0">
                <a:solidFill>
                  <a:prstClr val="white"/>
                </a:solidFill>
                <a:latin typeface="Arial" pitchFamily="34" charset="0"/>
                <a:cs typeface="Arial" panose="020B0604020202020204" pitchFamily="34" charset="0"/>
              </a:rPr>
              <a:t>Stem Cell Transplant</a:t>
            </a:r>
          </a:p>
        </p:txBody>
      </p:sp>
      <p:pic>
        <p:nvPicPr>
          <p:cNvPr id="58377" name="Picture 3">
            <a:extLst>
              <a:ext uri="{FF2B5EF4-FFF2-40B4-BE49-F238E27FC236}">
                <a16:creationId xmlns:a16="http://schemas.microsoft.com/office/drawing/2014/main" xmlns="" id="{85B0556E-5C42-4125-9905-2824A666F1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8448" t="8382" r="38618" b="58313"/>
          <a:stretch>
            <a:fillRect/>
          </a:stretch>
        </p:blipFill>
        <p:spPr bwMode="auto">
          <a:xfrm>
            <a:off x="1828800" y="1378306"/>
            <a:ext cx="1567900" cy="1570740"/>
          </a:xfrm>
          <a:prstGeom prst="rect">
            <a:avLst/>
          </a:prstGeom>
          <a:noFill/>
          <a:ln w="25400">
            <a:solidFill>
              <a:srgbClr val="0000FF"/>
            </a:solidFill>
            <a:miter lim="800000"/>
            <a:headEnd/>
            <a:tailEnd/>
          </a:ln>
          <a:extLst>
            <a:ext uri="{909E8E84-426E-40DD-AFC4-6F175D3DCCD1}">
              <a14:hiddenFill xmlns:a14="http://schemas.microsoft.com/office/drawing/2010/main">
                <a:solidFill>
                  <a:srgbClr val="FFFFFF"/>
                </a:solidFill>
              </a14:hiddenFill>
            </a:ext>
          </a:extLst>
        </p:spPr>
      </p:pic>
      <p:grpSp>
        <p:nvGrpSpPr>
          <p:cNvPr id="58378" name="Group 17">
            <a:extLst>
              <a:ext uri="{FF2B5EF4-FFF2-40B4-BE49-F238E27FC236}">
                <a16:creationId xmlns:a16="http://schemas.microsoft.com/office/drawing/2014/main" xmlns="" id="{26BFAB75-FCD9-43AB-9818-DCF6809A96CA}"/>
              </a:ext>
            </a:extLst>
          </p:cNvPr>
          <p:cNvGrpSpPr>
            <a:grpSpLocks/>
          </p:cNvGrpSpPr>
          <p:nvPr/>
        </p:nvGrpSpPr>
        <p:grpSpPr bwMode="auto">
          <a:xfrm>
            <a:off x="6151563" y="1266841"/>
            <a:ext cx="1524000" cy="690563"/>
            <a:chOff x="4475099" y="1600200"/>
            <a:chExt cx="1524000" cy="690265"/>
          </a:xfrm>
        </p:grpSpPr>
        <p:sp>
          <p:nvSpPr>
            <p:cNvPr id="13" name="Right Arrow 12">
              <a:extLst>
                <a:ext uri="{FF2B5EF4-FFF2-40B4-BE49-F238E27FC236}">
                  <a16:creationId xmlns:a16="http://schemas.microsoft.com/office/drawing/2014/main" xmlns="" id="{95812D67-2692-4DBA-84FB-6E5DF2246E6A}"/>
                </a:ext>
              </a:extLst>
            </p:cNvPr>
            <p:cNvSpPr/>
            <p:nvPr/>
          </p:nvSpPr>
          <p:spPr bwMode="auto">
            <a:xfrm>
              <a:off x="4475099" y="1985665"/>
              <a:ext cx="1524000" cy="304800"/>
            </a:xfrm>
            <a:prstGeom prst="rightArrow">
              <a:avLst>
                <a:gd name="adj1" fmla="val 50000"/>
                <a:gd name="adj2" fmla="val 91053"/>
              </a:avLst>
            </a:prstGeom>
            <a:solidFill>
              <a:srgbClr val="00FF00"/>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15" name="TextBox 14">
              <a:extLst>
                <a:ext uri="{FF2B5EF4-FFF2-40B4-BE49-F238E27FC236}">
                  <a16:creationId xmlns:a16="http://schemas.microsoft.com/office/drawing/2014/main" xmlns="" id="{A04A63E4-59C3-45A9-8FC8-1F5AB19F2F4E}"/>
                </a:ext>
              </a:extLst>
            </p:cNvPr>
            <p:cNvSpPr txBox="1"/>
            <p:nvPr/>
          </p:nvSpPr>
          <p:spPr>
            <a:xfrm>
              <a:off x="4876800" y="1600200"/>
              <a:ext cx="518091" cy="369173"/>
            </a:xfrm>
            <a:prstGeom prst="rect">
              <a:avLst/>
            </a:prstGeom>
            <a:noFill/>
            <a:scene3d>
              <a:camera prst="orthographicFront"/>
              <a:lightRig rig="threePt" dir="t"/>
            </a:scene3d>
            <a:sp3d>
              <a:bevelT w="165100" prst="coolSlant"/>
            </a:sp3d>
          </p:spPr>
          <p:txBody>
            <a:bodyPr wrap="none">
              <a:spAutoFit/>
            </a:bodyPr>
            <a:lstStyle/>
            <a:p>
              <a:pPr fontAlgn="base">
                <a:spcBef>
                  <a:spcPct val="0"/>
                </a:spcBef>
                <a:spcAft>
                  <a:spcPct val="0"/>
                </a:spcAft>
                <a:defRPr/>
              </a:pPr>
              <a:r>
                <a:rPr lang="en-US" b="1" i="1" dirty="0">
                  <a:solidFill>
                    <a:srgbClr val="009900"/>
                  </a:solidFill>
                  <a:latin typeface="Arial" pitchFamily="34" charset="0"/>
                  <a:cs typeface="Arial" panose="020B0604020202020204" pitchFamily="34" charset="0"/>
                </a:rPr>
                <a:t>CR</a:t>
              </a:r>
              <a:endParaRPr lang="en-US" b="1" i="1" dirty="0">
                <a:solidFill>
                  <a:srgbClr val="00FF00"/>
                </a:solidFill>
                <a:latin typeface="Tahoma" charset="0"/>
                <a:cs typeface="Arial" charset="0"/>
              </a:endParaRPr>
            </a:p>
          </p:txBody>
        </p:sp>
      </p:grpSp>
      <p:grpSp>
        <p:nvGrpSpPr>
          <p:cNvPr id="58379" name="Group 16">
            <a:extLst>
              <a:ext uri="{FF2B5EF4-FFF2-40B4-BE49-F238E27FC236}">
                <a16:creationId xmlns:a16="http://schemas.microsoft.com/office/drawing/2014/main" xmlns="" id="{5F09A923-A59F-4DE9-8479-3B22D7277B2E}"/>
              </a:ext>
            </a:extLst>
          </p:cNvPr>
          <p:cNvGrpSpPr>
            <a:grpSpLocks/>
          </p:cNvGrpSpPr>
          <p:nvPr/>
        </p:nvGrpSpPr>
        <p:grpSpPr bwMode="auto">
          <a:xfrm>
            <a:off x="6151564" y="1991563"/>
            <a:ext cx="1849437" cy="685800"/>
            <a:chOff x="4475099" y="2366665"/>
            <a:chExt cx="1849501" cy="685800"/>
          </a:xfrm>
        </p:grpSpPr>
        <p:sp>
          <p:nvSpPr>
            <p:cNvPr id="14" name="U-Turn Arrow 13">
              <a:extLst>
                <a:ext uri="{FF2B5EF4-FFF2-40B4-BE49-F238E27FC236}">
                  <a16:creationId xmlns:a16="http://schemas.microsoft.com/office/drawing/2014/main" xmlns="" id="{9191B678-F01A-4084-9E51-9D83A7B43645}"/>
                </a:ext>
              </a:extLst>
            </p:cNvPr>
            <p:cNvSpPr/>
            <p:nvPr/>
          </p:nvSpPr>
          <p:spPr bwMode="auto">
            <a:xfrm rot="5400000">
              <a:off x="4551299" y="2290465"/>
              <a:ext cx="685800" cy="838200"/>
            </a:xfrm>
            <a:prstGeom prst="uturnArrow">
              <a:avLst>
                <a:gd name="adj1" fmla="val 22193"/>
                <a:gd name="adj2" fmla="val 25000"/>
                <a:gd name="adj3" fmla="val 40439"/>
                <a:gd name="adj4" fmla="val 43750"/>
                <a:gd name="adj5" fmla="val 99421"/>
              </a:avLst>
            </a:prstGeom>
            <a:solidFill>
              <a:srgbClr val="FF0000"/>
            </a:solidFill>
            <a:ln w="9525" cap="flat" cmpd="sng" algn="ctr">
              <a:solidFill>
                <a:schemeClr val="tx1"/>
              </a:solidFill>
              <a:prstDash val="solid"/>
              <a:miter lim="800000"/>
              <a:headEnd type="none" w="med" len="med"/>
              <a:tailEnd type="none" w="med" len="med"/>
            </a:ln>
            <a:effectLst/>
            <a:scene3d>
              <a:camera prst="orthographicFront">
                <a:rot lat="0" lon="300000" rev="0"/>
              </a:camera>
              <a:lightRig rig="threePt" dir="t"/>
            </a:scene3d>
            <a:sp3d>
              <a:bevelT w="165100" prst="coolSlant"/>
            </a:sp3d>
          </p:spPr>
          <p:txBody>
            <a:bodyPr wrap="none"/>
            <a:lstStyle/>
            <a:p>
              <a:pPr fontAlgn="base">
                <a:spcBef>
                  <a:spcPct val="0"/>
                </a:spcBef>
                <a:spcAft>
                  <a:spcPct val="0"/>
                </a:spcAft>
                <a:defRPr/>
              </a:pPr>
              <a:endParaRPr lang="en-US">
                <a:solidFill>
                  <a:prstClr val="black"/>
                </a:solidFill>
                <a:latin typeface="Calibri" panose="020F0502020204030204" pitchFamily="34" charset="0"/>
                <a:cs typeface="Arial" charset="0"/>
              </a:endParaRPr>
            </a:p>
          </p:txBody>
        </p:sp>
        <p:sp>
          <p:nvSpPr>
            <p:cNvPr id="16" name="TextBox 15">
              <a:extLst>
                <a:ext uri="{FF2B5EF4-FFF2-40B4-BE49-F238E27FC236}">
                  <a16:creationId xmlns:a16="http://schemas.microsoft.com/office/drawing/2014/main" xmlns="" id="{846CF47E-9D1F-45DE-BABC-9071B5FE7D51}"/>
                </a:ext>
              </a:extLst>
            </p:cNvPr>
            <p:cNvSpPr txBox="1"/>
            <p:nvPr/>
          </p:nvSpPr>
          <p:spPr>
            <a:xfrm>
              <a:off x="5313299" y="2366665"/>
              <a:ext cx="1011301" cy="646331"/>
            </a:xfrm>
            <a:prstGeom prst="rect">
              <a:avLst/>
            </a:prstGeom>
            <a:noFill/>
            <a:scene3d>
              <a:camera prst="orthographicFront"/>
              <a:lightRig rig="threePt" dir="t"/>
            </a:scene3d>
            <a:sp3d>
              <a:bevelT w="165100" prst="coolSlant"/>
            </a:sp3d>
          </p:spPr>
          <p:txBody>
            <a:bodyPr>
              <a:spAutoFit/>
            </a:bodyPr>
            <a:lstStyle/>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No</a:t>
              </a:r>
            </a:p>
            <a:p>
              <a:pPr fontAlgn="base">
                <a:spcBef>
                  <a:spcPct val="0"/>
                </a:spcBef>
                <a:spcAft>
                  <a:spcPct val="0"/>
                </a:spcAft>
                <a:defRPr/>
              </a:pPr>
              <a:r>
                <a:rPr lang="en-US" b="1" i="1" dirty="0">
                  <a:solidFill>
                    <a:srgbClr val="C00000"/>
                  </a:solidFill>
                  <a:latin typeface="Arial" pitchFamily="34" charset="0"/>
                  <a:cs typeface="Arial" panose="020B0604020202020204" pitchFamily="34" charset="0"/>
                </a:rPr>
                <a:t>CR</a:t>
              </a:r>
              <a:endParaRPr lang="en-US" b="1" i="1" dirty="0">
                <a:solidFill>
                  <a:srgbClr val="C00000"/>
                </a:solidFill>
                <a:latin typeface="Tahoma" charset="0"/>
                <a:cs typeface="Arial" charset="0"/>
              </a:endParaRPr>
            </a:p>
          </p:txBody>
        </p:sp>
      </p:grpSp>
      <p:sp>
        <p:nvSpPr>
          <p:cNvPr id="12" name="Rounded Rectangle 11">
            <a:extLst>
              <a:ext uri="{FF2B5EF4-FFF2-40B4-BE49-F238E27FC236}">
                <a16:creationId xmlns:a16="http://schemas.microsoft.com/office/drawing/2014/main" xmlns="" id="{A39C754B-103D-4E46-BAEC-88EBD44B9B63}"/>
              </a:ext>
            </a:extLst>
          </p:cNvPr>
          <p:cNvSpPr/>
          <p:nvPr/>
        </p:nvSpPr>
        <p:spPr bwMode="auto">
          <a:xfrm>
            <a:off x="9702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POG8827</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Ara</a:t>
            </a:r>
            <a:r>
              <a:rPr lang="en-US" dirty="0">
                <a:solidFill>
                  <a:prstClr val="white"/>
                </a:solidFill>
                <a:latin typeface="Arial" pitchFamily="34" charset="0"/>
                <a:cs typeface="Arial" panose="020B0604020202020204" pitchFamily="34" charset="0"/>
              </a:rPr>
              <a:t>-C</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Cisplatin</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Etoposide</a:t>
            </a:r>
            <a:endParaRPr lang="en-US" dirty="0">
              <a:solidFill>
                <a:prstClr val="white"/>
              </a:solidFill>
              <a:latin typeface="Arial" pitchFamily="34" charset="0"/>
              <a:cs typeface="Arial" panose="020B0604020202020204" pitchFamily="34" charset="0"/>
            </a:endParaRPr>
          </a:p>
        </p:txBody>
      </p:sp>
      <p:sp>
        <p:nvSpPr>
          <p:cNvPr id="17" name="Rounded Rectangle 16">
            <a:extLst>
              <a:ext uri="{FF2B5EF4-FFF2-40B4-BE49-F238E27FC236}">
                <a16:creationId xmlns:a16="http://schemas.microsoft.com/office/drawing/2014/main" xmlns="" id="{86488459-3F11-4D2A-89D2-251010E44F8C}"/>
              </a:ext>
            </a:extLst>
          </p:cNvPr>
          <p:cNvSpPr/>
          <p:nvPr/>
        </p:nvSpPr>
        <p:spPr bwMode="auto">
          <a:xfrm>
            <a:off x="27228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AHOD00P1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Ifosfamide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18" name="Rounded Rectangle 17">
            <a:extLst>
              <a:ext uri="{FF2B5EF4-FFF2-40B4-BE49-F238E27FC236}">
                <a16:creationId xmlns:a16="http://schemas.microsoft.com/office/drawing/2014/main" xmlns="" id="{1C59DFE3-FFB7-4A32-8324-CDA772D0E9E7}"/>
              </a:ext>
            </a:extLst>
          </p:cNvPr>
          <p:cNvSpPr/>
          <p:nvPr/>
        </p:nvSpPr>
        <p:spPr bwMode="auto">
          <a:xfrm>
            <a:off x="44754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AHOD0321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Gemcitabine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19" name="Rounded Rectangle 18">
            <a:extLst>
              <a:ext uri="{FF2B5EF4-FFF2-40B4-BE49-F238E27FC236}">
                <a16:creationId xmlns:a16="http://schemas.microsoft.com/office/drawing/2014/main" xmlns="" id="{6723F63B-0D1F-4992-BF3B-8544AA784EE4}"/>
              </a:ext>
            </a:extLst>
          </p:cNvPr>
          <p:cNvSpPr/>
          <p:nvPr/>
        </p:nvSpPr>
        <p:spPr bwMode="auto">
          <a:xfrm>
            <a:off x="62280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AHOD0321</a:t>
            </a:r>
          </a:p>
          <a:p>
            <a:pPr marL="0" lvl="1" algn="ctr" fontAlgn="base">
              <a:spcBef>
                <a:spcPct val="0"/>
              </a:spcBef>
              <a:spcAft>
                <a:spcPct val="0"/>
              </a:spcAft>
              <a:defRPr/>
            </a:pPr>
            <a:r>
              <a:rPr lang="en-US" dirty="0">
                <a:solidFill>
                  <a:prstClr val="white"/>
                </a:solidFill>
                <a:latin typeface="Arial" pitchFamily="34" charset="0"/>
                <a:cs typeface="Arial" panose="020B0604020202020204" pitchFamily="34" charset="0"/>
              </a:rPr>
              <a:t>Bortezomib</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Ifosfamide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Vinorelbine</a:t>
            </a:r>
            <a:endParaRPr lang="en-US" dirty="0">
              <a:solidFill>
                <a:prstClr val="white"/>
              </a:solidFill>
              <a:latin typeface="Arial" pitchFamily="34" charset="0"/>
              <a:cs typeface="Arial" panose="020B0604020202020204" pitchFamily="34" charset="0"/>
            </a:endParaRPr>
          </a:p>
        </p:txBody>
      </p:sp>
      <p:sp>
        <p:nvSpPr>
          <p:cNvPr id="20" name="Rounded Rectangle 19">
            <a:extLst>
              <a:ext uri="{FF2B5EF4-FFF2-40B4-BE49-F238E27FC236}">
                <a16:creationId xmlns:a16="http://schemas.microsoft.com/office/drawing/2014/main" xmlns="" id="{79A46D7E-F093-4F75-B1CB-21EC0F6E600F}"/>
              </a:ext>
            </a:extLst>
          </p:cNvPr>
          <p:cNvSpPr/>
          <p:nvPr/>
        </p:nvSpPr>
        <p:spPr bwMode="auto">
          <a:xfrm>
            <a:off x="7980680" y="310458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AHOD1221</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Bretuximab</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Gemcitabine</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endParaRPr lang="en-US" dirty="0">
              <a:solidFill>
                <a:prstClr val="white"/>
              </a:solidFill>
              <a:latin typeface="Arial" pitchFamily="34" charset="0"/>
              <a:cs typeface="Arial" panose="020B0604020202020204" pitchFamily="34" charset="0"/>
            </a:endParaRPr>
          </a:p>
        </p:txBody>
      </p:sp>
      <p:sp>
        <p:nvSpPr>
          <p:cNvPr id="22" name="Title 1">
            <a:extLst>
              <a:ext uri="{FF2B5EF4-FFF2-40B4-BE49-F238E27FC236}">
                <a16:creationId xmlns:a16="http://schemas.microsoft.com/office/drawing/2014/main" xmlns="" id="{3125FDC4-7D2D-4FBD-972E-B33F28C6276E}"/>
              </a:ext>
            </a:extLst>
          </p:cNvPr>
          <p:cNvSpPr txBox="1">
            <a:spLocks/>
          </p:cNvSpPr>
          <p:nvPr/>
        </p:nvSpPr>
        <p:spPr bwMode="auto">
          <a:xfrm>
            <a:off x="80701" y="4699587"/>
            <a:ext cx="12316863"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Late relapse (&gt;12m) of low stage disease probably don’t need Auto-SCT (Testing in AHOD1721)</a:t>
            </a:r>
          </a:p>
        </p:txBody>
      </p:sp>
      <p:sp>
        <p:nvSpPr>
          <p:cNvPr id="23" name="Title 1">
            <a:extLst>
              <a:ext uri="{FF2B5EF4-FFF2-40B4-BE49-F238E27FC236}">
                <a16:creationId xmlns:a16="http://schemas.microsoft.com/office/drawing/2014/main" xmlns="" id="{0709A470-8E25-4BD1-93FB-46BE11C24B49}"/>
              </a:ext>
            </a:extLst>
          </p:cNvPr>
          <p:cNvSpPr txBox="1">
            <a:spLocks/>
          </p:cNvSpPr>
          <p:nvPr/>
        </p:nvSpPr>
        <p:spPr bwMode="auto">
          <a:xfrm>
            <a:off x="80701" y="5207498"/>
            <a:ext cx="10804330"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Primary refractory disease (&lt;3m) don’t do well even with Autologous</a:t>
            </a:r>
          </a:p>
        </p:txBody>
      </p:sp>
      <p:sp>
        <p:nvSpPr>
          <p:cNvPr id="21" name="Line 6">
            <a:extLst>
              <a:ext uri="{FF2B5EF4-FFF2-40B4-BE49-F238E27FC236}">
                <a16:creationId xmlns:a16="http://schemas.microsoft.com/office/drawing/2014/main" xmlns="" id="{B2CAAEE5-058E-41A0-8FE8-EEF381128FC1}"/>
              </a:ext>
            </a:extLst>
          </p:cNvPr>
          <p:cNvSpPr>
            <a:spLocks noChangeShapeType="1"/>
          </p:cNvSpPr>
          <p:nvPr/>
        </p:nvSpPr>
        <p:spPr bwMode="auto">
          <a:xfrm>
            <a:off x="1524000" y="1182761"/>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24" name="Rounded Rectangle 19">
            <a:extLst>
              <a:ext uri="{FF2B5EF4-FFF2-40B4-BE49-F238E27FC236}">
                <a16:creationId xmlns:a16="http://schemas.microsoft.com/office/drawing/2014/main" xmlns="" id="{4A1008A1-FEF2-41E4-A7AF-938F435BBD44}"/>
              </a:ext>
            </a:extLst>
          </p:cNvPr>
          <p:cNvSpPr/>
          <p:nvPr/>
        </p:nvSpPr>
        <p:spPr bwMode="auto">
          <a:xfrm>
            <a:off x="9758680" y="3114740"/>
            <a:ext cx="1676400" cy="1371600"/>
          </a:xfrm>
          <a:prstGeom prst="roundRect">
            <a:avLst>
              <a:gd name="adj" fmla="val 13509"/>
            </a:avLst>
          </a:prstGeom>
          <a:solidFill>
            <a:srgbClr val="0000FF"/>
          </a:solidFill>
          <a:ln w="9525" cap="flat" cmpd="sng" algn="ctr">
            <a:solidFill>
              <a:schemeClr val="tx1"/>
            </a:solidFill>
            <a:prstDash val="solid"/>
            <a:miter lim="800000"/>
            <a:headEnd type="none" w="med" len="med"/>
            <a:tailEnd type="none" w="med" len="med"/>
          </a:ln>
          <a:effectLst/>
          <a:scene3d>
            <a:camera prst="orthographicFront"/>
            <a:lightRig rig="threePt" dir="t"/>
          </a:scene3d>
          <a:sp3d>
            <a:bevelT w="165100" prst="coolSlant"/>
          </a:sp3d>
        </p:spPr>
        <p:txBody>
          <a:bodyPr wrap="none" anchor="ctr"/>
          <a:lstStyle/>
          <a:p>
            <a:pPr marL="0" lvl="1" algn="ctr" fontAlgn="base">
              <a:spcBef>
                <a:spcPct val="0"/>
              </a:spcBef>
              <a:spcAft>
                <a:spcPct val="0"/>
              </a:spcAft>
              <a:defRPr/>
            </a:pPr>
            <a:r>
              <a:rPr lang="en-US" u="sng" dirty="0">
                <a:solidFill>
                  <a:prstClr val="white"/>
                </a:solidFill>
                <a:latin typeface="Arial" pitchFamily="34" charset="0"/>
                <a:cs typeface="Arial" panose="020B0604020202020204" pitchFamily="34" charset="0"/>
              </a:rPr>
              <a:t>AHOD1721</a:t>
            </a:r>
          </a:p>
          <a:p>
            <a:pPr marL="0" lvl="1" algn="ctr" fontAlgn="base">
              <a:spcBef>
                <a:spcPct val="0"/>
              </a:spcBef>
              <a:spcAft>
                <a:spcPct val="0"/>
              </a:spcAft>
              <a:defRPr/>
            </a:pPr>
            <a:r>
              <a:rPr lang="en-US" dirty="0">
                <a:solidFill>
                  <a:prstClr val="white"/>
                </a:solidFill>
                <a:latin typeface="Arial" pitchFamily="34" charset="0"/>
                <a:cs typeface="Arial" panose="020B0604020202020204" pitchFamily="34" charset="0"/>
              </a:rPr>
              <a:t>Nivolumab</a:t>
            </a: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Bretuximab</a:t>
            </a:r>
            <a:endParaRPr lang="en-US" dirty="0">
              <a:solidFill>
                <a:prstClr val="white"/>
              </a:solidFill>
              <a:latin typeface="Arial" pitchFamily="34" charset="0"/>
              <a:cs typeface="Arial" panose="020B0604020202020204" pitchFamily="34" charset="0"/>
            </a:endParaRPr>
          </a:p>
          <a:p>
            <a:pPr marL="0" lvl="1" algn="ctr" fontAlgn="base">
              <a:spcBef>
                <a:spcPct val="0"/>
              </a:spcBef>
              <a:spcAft>
                <a:spcPct val="0"/>
              </a:spcAft>
              <a:defRPr/>
            </a:pPr>
            <a:r>
              <a:rPr lang="en-US" dirty="0" err="1">
                <a:solidFill>
                  <a:prstClr val="white"/>
                </a:solidFill>
                <a:latin typeface="Arial" pitchFamily="34" charset="0"/>
                <a:cs typeface="Arial" panose="020B0604020202020204" pitchFamily="34" charset="0"/>
              </a:rPr>
              <a:t>Bendamustine</a:t>
            </a:r>
            <a:endParaRPr lang="en-US" dirty="0">
              <a:solidFill>
                <a:prstClr val="white"/>
              </a:solidFill>
              <a:latin typeface="Arial" pitchFamily="34" charset="0"/>
              <a:cs typeface="Arial" panose="020B0604020202020204" pitchFamily="34" charset="0"/>
            </a:endParaRPr>
          </a:p>
        </p:txBody>
      </p:sp>
      <p:sp>
        <p:nvSpPr>
          <p:cNvPr id="25" name="Title 1">
            <a:extLst>
              <a:ext uri="{FF2B5EF4-FFF2-40B4-BE49-F238E27FC236}">
                <a16:creationId xmlns:a16="http://schemas.microsoft.com/office/drawing/2014/main" xmlns="" id="{D85D5457-0657-4C27-BEB7-94BCF7C58681}"/>
              </a:ext>
            </a:extLst>
          </p:cNvPr>
          <p:cNvSpPr txBox="1">
            <a:spLocks/>
          </p:cNvSpPr>
          <p:nvPr/>
        </p:nvSpPr>
        <p:spPr bwMode="auto">
          <a:xfrm>
            <a:off x="80700" y="6229621"/>
            <a:ext cx="9812885"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No standard indication for allogeneic SCT</a:t>
            </a:r>
          </a:p>
        </p:txBody>
      </p:sp>
      <p:sp>
        <p:nvSpPr>
          <p:cNvPr id="26" name="Title 1">
            <a:extLst>
              <a:ext uri="{FF2B5EF4-FFF2-40B4-BE49-F238E27FC236}">
                <a16:creationId xmlns:a16="http://schemas.microsoft.com/office/drawing/2014/main" xmlns="" id="{D853512E-A54A-4797-8B5E-E99600CDFD45}"/>
              </a:ext>
            </a:extLst>
          </p:cNvPr>
          <p:cNvSpPr txBox="1">
            <a:spLocks/>
          </p:cNvSpPr>
          <p:nvPr/>
        </p:nvSpPr>
        <p:spPr bwMode="auto">
          <a:xfrm>
            <a:off x="79654" y="5701462"/>
            <a:ext cx="10319325" cy="606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Clr>
                <a:srgbClr val="993300"/>
              </a:buClr>
            </a:pPr>
            <a:r>
              <a:rPr lang="en-US" altLang="en-US" sz="2400" dirty="0">
                <a:solidFill>
                  <a:prstClr val="black"/>
                </a:solidFill>
                <a:latin typeface="+mn-lt"/>
                <a:cs typeface="Arial" panose="020B0604020202020204" pitchFamily="34" charset="0"/>
              </a:rPr>
              <a:t>Role of post-transplant Brentuximab is not established as SOC in peds (yet)</a:t>
            </a:r>
          </a:p>
        </p:txBody>
      </p:sp>
      <p:sp>
        <p:nvSpPr>
          <p:cNvPr id="27" name="Rectangle 2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par>
                                <p:cTn id="8" presetID="22" presetClass="entr" presetSubtype="1"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up)">
                                      <p:cBhvr>
                                        <p:cTn id="10" dur="500"/>
                                        <p:tgtEl>
                                          <p:spTgt spid="17"/>
                                        </p:tgtEl>
                                      </p:cBhvr>
                                    </p:animEffect>
                                  </p:childTnLst>
                                </p:cTn>
                              </p:par>
                              <p:par>
                                <p:cTn id="11" presetID="22" presetClass="entr" presetSubtype="1"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up)">
                                      <p:cBhvr>
                                        <p:cTn id="13" dur="500"/>
                                        <p:tgtEl>
                                          <p:spTgt spid="18"/>
                                        </p:tgtEl>
                                      </p:cBhvr>
                                    </p:animEffect>
                                  </p:childTnLst>
                                </p:cTn>
                              </p:par>
                              <p:par>
                                <p:cTn id="14" presetID="22" presetClass="entr" presetSubtype="1"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wipe(up)">
                                      <p:cBhvr>
                                        <p:cTn id="16" dur="500"/>
                                        <p:tgtEl>
                                          <p:spTgt spid="19"/>
                                        </p:tgtEl>
                                      </p:cBhvr>
                                    </p:animEffect>
                                  </p:childTnLst>
                                </p:cTn>
                              </p:par>
                              <p:par>
                                <p:cTn id="17" presetID="22" presetClass="entr" presetSubtype="1"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up)">
                                      <p:cBhvr>
                                        <p:cTn id="19" dur="500"/>
                                        <p:tgtEl>
                                          <p:spTgt spid="24"/>
                                        </p:tgtEl>
                                      </p:cBhvr>
                                    </p:animEffect>
                                  </p:childTnLst>
                                </p:cTn>
                              </p:par>
                              <p:par>
                                <p:cTn id="20" presetID="22" presetClass="entr" presetSubtype="1"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up)">
                                      <p:cBhvr>
                                        <p:cTn id="22" dur="500"/>
                                        <p:tgtEl>
                                          <p:spTgt spid="20"/>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p:bldP spid="25" grpId="0"/>
      <p:bldP spid="26"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Title 1">
            <a:extLst>
              <a:ext uri="{FF2B5EF4-FFF2-40B4-BE49-F238E27FC236}">
                <a16:creationId xmlns:a16="http://schemas.microsoft.com/office/drawing/2014/main" xmlns="" id="{79E0F195-847E-498E-9470-DC42BE7E1C5C}"/>
              </a:ext>
            </a:extLst>
          </p:cNvPr>
          <p:cNvSpPr>
            <a:spLocks noGrp="1"/>
          </p:cNvSpPr>
          <p:nvPr>
            <p:ph type="title"/>
          </p:nvPr>
        </p:nvSpPr>
        <p:spPr>
          <a:xfrm>
            <a:off x="1524000" y="109856"/>
            <a:ext cx="9144000" cy="606425"/>
          </a:xfrm>
        </p:spPr>
        <p:txBody>
          <a:bodyPr/>
          <a:lstStyle/>
          <a:p>
            <a:r>
              <a:rPr lang="en-US" altLang="en-US" sz="4800" dirty="0"/>
              <a:t>Targets for novel therapies</a:t>
            </a:r>
          </a:p>
        </p:txBody>
      </p:sp>
      <p:sp>
        <p:nvSpPr>
          <p:cNvPr id="36" name="Content Placeholder 2">
            <a:extLst>
              <a:ext uri="{FF2B5EF4-FFF2-40B4-BE49-F238E27FC236}">
                <a16:creationId xmlns:a16="http://schemas.microsoft.com/office/drawing/2014/main" xmlns="" id="{F4532733-5EAE-4113-A17B-C81229205926}"/>
              </a:ext>
            </a:extLst>
          </p:cNvPr>
          <p:cNvSpPr>
            <a:spLocks/>
          </p:cNvSpPr>
          <p:nvPr/>
        </p:nvSpPr>
        <p:spPr bwMode="auto">
          <a:xfrm>
            <a:off x="1861128" y="1196130"/>
            <a:ext cx="9717727" cy="4513553"/>
          </a:xfrm>
          <a:prstGeom prst="rect">
            <a:avLst/>
          </a:prstGeom>
          <a:solidFill>
            <a:schemeClr val="bg1"/>
          </a:solidFill>
          <a:ln w="9525">
            <a:noFill/>
            <a:miter lim="800000"/>
            <a:headEnd/>
            <a:tailEnd/>
          </a:ln>
        </p:spPr>
        <p:txBody>
          <a:bodyPr/>
          <a:lstStyle/>
          <a:p>
            <a:pPr marL="342900" indent="-342900" fontAlgn="base">
              <a:spcAft>
                <a:spcPct val="0"/>
              </a:spcAft>
              <a:buClr>
                <a:srgbClr val="9E001E"/>
              </a:buClr>
              <a:buFont typeface="Wingdings" pitchFamily="2" charset="2"/>
              <a:buChar char="§"/>
              <a:defRPr/>
            </a:pPr>
            <a:r>
              <a:rPr lang="en-US" sz="2800" dirty="0">
                <a:solidFill>
                  <a:prstClr val="black"/>
                </a:solidFill>
                <a:latin typeface="Calibri"/>
                <a:cs typeface="Arial" charset="0"/>
              </a:rPr>
              <a:t>Target for immunotherapy	CD30   (classic HL) 		</a:t>
            </a:r>
          </a:p>
          <a:p>
            <a:pPr fontAlgn="base">
              <a:spcAft>
                <a:spcPct val="0"/>
              </a:spcAft>
              <a:buClr>
                <a:srgbClr val="9E001E"/>
              </a:buClr>
              <a:defRPr/>
            </a:pPr>
            <a:r>
              <a:rPr lang="en-US" sz="2800" dirty="0">
                <a:solidFill>
                  <a:prstClr val="black"/>
                </a:solidFill>
                <a:latin typeface="Calibri"/>
                <a:cs typeface="Arial" charset="0"/>
              </a:rPr>
              <a:t>      (antibody or T cell)		EBV	 (EBV</a:t>
            </a:r>
            <a:r>
              <a:rPr lang="en-US" sz="2800" baseline="30000" dirty="0">
                <a:solidFill>
                  <a:prstClr val="black"/>
                </a:solidFill>
                <a:latin typeface="Calibri"/>
                <a:cs typeface="Arial" charset="0"/>
              </a:rPr>
              <a:t>+</a:t>
            </a:r>
            <a:r>
              <a:rPr lang="en-US" sz="2800" dirty="0">
                <a:solidFill>
                  <a:prstClr val="black"/>
                </a:solidFill>
                <a:latin typeface="Calibri"/>
                <a:cs typeface="Arial" charset="0"/>
              </a:rPr>
              <a:t> classic HL)	</a:t>
            </a:r>
          </a:p>
          <a:p>
            <a:pPr fontAlgn="base">
              <a:spcAft>
                <a:spcPct val="0"/>
              </a:spcAft>
              <a:buClr>
                <a:srgbClr val="9E001E"/>
              </a:buClr>
              <a:defRPr/>
            </a:pPr>
            <a:r>
              <a:rPr lang="en-US" sz="2800" dirty="0">
                <a:solidFill>
                  <a:prstClr val="black"/>
                </a:solidFill>
                <a:latin typeface="Calibri"/>
                <a:cs typeface="Arial" charset="0"/>
              </a:rPr>
              <a:t>					CD20 	 (NLPHL)		</a:t>
            </a:r>
          </a:p>
          <a:p>
            <a:pPr fontAlgn="base">
              <a:spcAft>
                <a:spcPct val="0"/>
              </a:spcAft>
              <a:buClr>
                <a:srgbClr val="9E001E"/>
              </a:buClr>
              <a:defRPr/>
            </a:pPr>
            <a:endParaRPr lang="en-US" sz="28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800" dirty="0">
                <a:solidFill>
                  <a:prstClr val="black"/>
                </a:solidFill>
                <a:latin typeface="Calibri"/>
                <a:cs typeface="Arial" charset="0"/>
              </a:rPr>
              <a:t>Tumor microenvironment	PD-1, PD-L1, PD-L2</a:t>
            </a:r>
          </a:p>
          <a:p>
            <a:pPr marL="342900" indent="-342900" fontAlgn="base">
              <a:spcBef>
                <a:spcPts val="600"/>
              </a:spcBef>
              <a:spcAft>
                <a:spcPct val="0"/>
              </a:spcAft>
              <a:buClr>
                <a:srgbClr val="9E001E"/>
              </a:buClr>
              <a:buFont typeface="Wingdings" pitchFamily="2" charset="2"/>
              <a:buChar char="§"/>
              <a:defRPr/>
            </a:pPr>
            <a:endParaRPr lang="en-US" sz="28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800" dirty="0">
                <a:solidFill>
                  <a:prstClr val="black"/>
                </a:solidFill>
                <a:latin typeface="Calibri"/>
                <a:cs typeface="Arial" charset="0"/>
              </a:rPr>
              <a:t>Intracellular pathways		</a:t>
            </a:r>
            <a:r>
              <a:rPr lang="en-US" sz="2800" dirty="0" err="1">
                <a:solidFill>
                  <a:prstClr val="black"/>
                </a:solidFill>
                <a:latin typeface="Calibri" panose="020F0502020204030204" pitchFamily="34" charset="0"/>
                <a:cs typeface="Arial" charset="0"/>
              </a:rPr>
              <a:t>NF</a:t>
            </a:r>
            <a:r>
              <a:rPr lang="en-US" sz="2800" i="1" dirty="0" err="1">
                <a:solidFill>
                  <a:prstClr val="black"/>
                </a:solidFill>
                <a:latin typeface="Symbol" panose="05050102010706020507" pitchFamily="18" charset="2"/>
                <a:cs typeface="Arial" charset="0"/>
              </a:rPr>
              <a:t>k</a:t>
            </a:r>
            <a:r>
              <a:rPr lang="en-US" sz="2800" dirty="0" err="1">
                <a:solidFill>
                  <a:prstClr val="black"/>
                </a:solidFill>
                <a:latin typeface="Calibri" panose="020F0502020204030204" pitchFamily="34" charset="0"/>
                <a:cs typeface="Arial" charset="0"/>
              </a:rPr>
              <a:t>B</a:t>
            </a:r>
            <a:r>
              <a:rPr lang="en-US" sz="2800" dirty="0">
                <a:solidFill>
                  <a:prstClr val="black"/>
                </a:solidFill>
                <a:latin typeface="Calibri" panose="020F0502020204030204" pitchFamily="34" charset="0"/>
                <a:cs typeface="Arial" charset="0"/>
              </a:rPr>
              <a:t>, JAK / STAT		</a:t>
            </a:r>
          </a:p>
          <a:p>
            <a:pPr fontAlgn="base">
              <a:spcAft>
                <a:spcPct val="0"/>
              </a:spcAft>
              <a:buClr>
                <a:srgbClr val="9E001E"/>
              </a:buClr>
              <a:defRPr/>
            </a:pPr>
            <a:endParaRPr lang="en-US" sz="2800" dirty="0">
              <a:solidFill>
                <a:prstClr val="black"/>
              </a:solidFill>
              <a:latin typeface="Calibri" panose="020F0502020204030204" pitchFamily="34" charset="0"/>
              <a:cs typeface="Arial" charset="0"/>
            </a:endParaRPr>
          </a:p>
          <a:p>
            <a:pPr marL="342900" indent="-342900" fontAlgn="base">
              <a:spcBef>
                <a:spcPts val="600"/>
              </a:spcBef>
              <a:spcAft>
                <a:spcPts val="600"/>
              </a:spcAft>
              <a:buClr>
                <a:srgbClr val="9E001E"/>
              </a:buClr>
              <a:buFont typeface="Wingdings" pitchFamily="2" charset="2"/>
              <a:buChar char="§"/>
              <a:defRPr/>
            </a:pPr>
            <a:r>
              <a:rPr lang="en-US" sz="2800" dirty="0">
                <a:solidFill>
                  <a:prstClr val="black"/>
                </a:solidFill>
                <a:latin typeface="Calibri"/>
                <a:cs typeface="Arial" charset="0"/>
              </a:rPr>
              <a:t>Epigenetic modification	Block histone deacetylation</a:t>
            </a:r>
          </a:p>
        </p:txBody>
      </p:sp>
      <p:sp>
        <p:nvSpPr>
          <p:cNvPr id="5" name="Line 6">
            <a:extLst>
              <a:ext uri="{FF2B5EF4-FFF2-40B4-BE49-F238E27FC236}">
                <a16:creationId xmlns:a16="http://schemas.microsoft.com/office/drawing/2014/main" xmlns="" id="{8E5FF980-100E-4A63-841E-40A1C8FA8511}"/>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a:extLst>
              <a:ext uri="{FF2B5EF4-FFF2-40B4-BE49-F238E27FC236}">
                <a16:creationId xmlns:a16="http://schemas.microsoft.com/office/drawing/2014/main" xmlns="" id="{8F98B1F1-1B38-4F8D-8FDA-DF850BAD40AB}"/>
              </a:ext>
            </a:extLst>
          </p:cNvPr>
          <p:cNvSpPr>
            <a:spLocks noGrp="1" noChangeArrowheads="1"/>
          </p:cNvSpPr>
          <p:nvPr>
            <p:ph type="title"/>
          </p:nvPr>
        </p:nvSpPr>
        <p:spPr>
          <a:xfrm>
            <a:off x="0" y="20320"/>
            <a:ext cx="12192000" cy="685800"/>
          </a:xfrm>
        </p:spPr>
        <p:txBody>
          <a:bodyPr anchor="t"/>
          <a:lstStyle/>
          <a:p>
            <a:pPr eaLnBrk="1" hangingPunct="1">
              <a:defRPr/>
            </a:pPr>
            <a:r>
              <a:rPr lang="en-US" sz="3600" dirty="0">
                <a:latin typeface="+mn-lt"/>
              </a:rPr>
              <a:t>Late Effects of Hodgkin Lymphoma Therapies</a:t>
            </a:r>
          </a:p>
        </p:txBody>
      </p:sp>
      <p:sp>
        <p:nvSpPr>
          <p:cNvPr id="61442" name="Rectangle 3">
            <a:extLst>
              <a:ext uri="{FF2B5EF4-FFF2-40B4-BE49-F238E27FC236}">
                <a16:creationId xmlns:a16="http://schemas.microsoft.com/office/drawing/2014/main" xmlns="" id="{CF1B393E-22A2-4CB1-ADE1-73E5F0007FD2}"/>
              </a:ext>
            </a:extLst>
          </p:cNvPr>
          <p:cNvSpPr>
            <a:spLocks noGrp="1" noChangeArrowheads="1"/>
          </p:cNvSpPr>
          <p:nvPr>
            <p:ph type="body" idx="1"/>
          </p:nvPr>
        </p:nvSpPr>
        <p:spPr>
          <a:xfrm>
            <a:off x="101600" y="899160"/>
            <a:ext cx="11978640" cy="3733800"/>
          </a:xfrm>
        </p:spPr>
        <p:txBody>
          <a:bodyPr/>
          <a:lstStyle/>
          <a:p>
            <a:pPr eaLnBrk="1" hangingPunct="1">
              <a:lnSpc>
                <a:spcPct val="90000"/>
              </a:lnSpc>
              <a:buFont typeface="Arial" charset="0"/>
              <a:buChar char="•"/>
              <a:defRPr/>
            </a:pPr>
            <a:r>
              <a:rPr lang="en-US" sz="2400" dirty="0"/>
              <a:t>Skeletal	    </a:t>
            </a:r>
            <a:r>
              <a:rPr lang="en-US" sz="2400" dirty="0">
                <a:sym typeface="Symbol" pitchFamily="18" charset="2"/>
              </a:rPr>
              <a:t> </a:t>
            </a:r>
            <a:r>
              <a:rPr lang="en-US" sz="2400" dirty="0"/>
              <a:t>Bone Growth, AVN 	Radiation (high dose),  Steroids</a:t>
            </a:r>
          </a:p>
          <a:p>
            <a:pPr marL="0" indent="0" eaLnBrk="1" hangingPunct="1">
              <a:lnSpc>
                <a:spcPct val="90000"/>
              </a:lnSpc>
              <a:buNone/>
              <a:defRPr/>
            </a:pPr>
            <a:endParaRPr lang="en-US" sz="1000" dirty="0"/>
          </a:p>
          <a:p>
            <a:pPr eaLnBrk="1" hangingPunct="1">
              <a:lnSpc>
                <a:spcPct val="90000"/>
              </a:lnSpc>
              <a:buFont typeface="Arial" charset="0"/>
              <a:buChar char="•"/>
              <a:defRPr/>
            </a:pPr>
            <a:r>
              <a:rPr lang="en-US" sz="2400" dirty="0"/>
              <a:t>Cardiac:  	    Cardiomyopathy, 		Radiation,  Alkylating agents, Anthracyclines</a:t>
            </a:r>
          </a:p>
          <a:p>
            <a:pPr eaLnBrk="1" hangingPunct="1">
              <a:lnSpc>
                <a:spcPct val="90000"/>
              </a:lnSpc>
              <a:buFont typeface="Wingdings" pitchFamily="2" charset="2"/>
              <a:buNone/>
              <a:defRPr/>
            </a:pPr>
            <a:r>
              <a:rPr lang="en-US" sz="2400" dirty="0"/>
              <a:t>			    effusion, pericarditis, 				   </a:t>
            </a:r>
          </a:p>
          <a:p>
            <a:pPr eaLnBrk="1" hangingPunct="1">
              <a:lnSpc>
                <a:spcPct val="90000"/>
              </a:lnSpc>
              <a:buFont typeface="Wingdings" pitchFamily="2" charset="2"/>
              <a:buNone/>
              <a:defRPr/>
            </a:pPr>
            <a:r>
              <a:rPr lang="en-US" sz="2400" dirty="0"/>
              <a:t>			     CHF, CAD, AMI 			</a:t>
            </a:r>
          </a:p>
          <a:p>
            <a:pPr eaLnBrk="1" hangingPunct="1">
              <a:lnSpc>
                <a:spcPct val="90000"/>
              </a:lnSpc>
              <a:spcBef>
                <a:spcPts val="1800"/>
              </a:spcBef>
              <a:buFont typeface="Arial" charset="0"/>
              <a:buChar char="•"/>
              <a:defRPr/>
            </a:pPr>
            <a:r>
              <a:rPr lang="en-US" sz="2400" dirty="0"/>
              <a:t>Pulmonary:     Pneumonitis, fibrosis	Radiation, Bleomycin</a:t>
            </a:r>
          </a:p>
          <a:p>
            <a:pPr marL="0" indent="0" eaLnBrk="1" hangingPunct="1">
              <a:lnSpc>
                <a:spcPct val="90000"/>
              </a:lnSpc>
              <a:spcBef>
                <a:spcPts val="0"/>
              </a:spcBef>
              <a:buNone/>
              <a:defRPr/>
            </a:pPr>
            <a:r>
              <a:rPr lang="en-US" sz="2400" dirty="0"/>
              <a:t>						Anthracyclines (radiation recall)</a:t>
            </a:r>
          </a:p>
          <a:p>
            <a:pPr eaLnBrk="1" hangingPunct="1">
              <a:spcBef>
                <a:spcPts val="1800"/>
              </a:spcBef>
              <a:buFont typeface="Arial" charset="0"/>
              <a:buChar char="•"/>
              <a:defRPr/>
            </a:pPr>
            <a:r>
              <a:rPr lang="en-US" sz="2400" dirty="0"/>
              <a:t>Endocrine:  	    Hypothyroidism		Radiation</a:t>
            </a:r>
          </a:p>
          <a:p>
            <a:pPr eaLnBrk="1" hangingPunct="1">
              <a:buFont typeface="Wingdings" pitchFamily="2" charset="2"/>
              <a:buNone/>
              <a:defRPr/>
            </a:pPr>
            <a:r>
              <a:rPr lang="en-US" sz="2400" dirty="0"/>
              <a:t>			    Female infertility		Radiation,   Alkylating agents</a:t>
            </a:r>
          </a:p>
          <a:p>
            <a:pPr eaLnBrk="1" hangingPunct="1">
              <a:spcBef>
                <a:spcPts val="0"/>
              </a:spcBef>
              <a:buNone/>
              <a:defRPr/>
            </a:pPr>
            <a:r>
              <a:rPr lang="en-US" sz="2400" dirty="0"/>
              <a:t>			    Male infertility		Alkylating agents 	</a:t>
            </a:r>
          </a:p>
          <a:p>
            <a:pPr eaLnBrk="1" hangingPunct="1">
              <a:spcBef>
                <a:spcPts val="1800"/>
              </a:spcBef>
              <a:buFont typeface="Arial" charset="0"/>
              <a:buChar char="•"/>
              <a:defRPr/>
            </a:pPr>
            <a:r>
              <a:rPr lang="en-US" sz="2400" dirty="0"/>
              <a:t>Malignancy:   Solid tumors			Radiation,  Alkylating agents</a:t>
            </a:r>
          </a:p>
          <a:p>
            <a:pPr marL="0" indent="0" eaLnBrk="1" hangingPunct="1">
              <a:spcBef>
                <a:spcPts val="0"/>
              </a:spcBef>
              <a:buNone/>
              <a:defRPr/>
            </a:pPr>
            <a:r>
              <a:rPr lang="en-US" sz="2400" dirty="0"/>
              <a:t>		    AML/MDS			Alkylating agents, Epipodophyllotoxins</a:t>
            </a:r>
          </a:p>
        </p:txBody>
      </p:sp>
      <p:sp>
        <p:nvSpPr>
          <p:cNvPr id="61443" name="Rectangle 12">
            <a:extLst>
              <a:ext uri="{FF2B5EF4-FFF2-40B4-BE49-F238E27FC236}">
                <a16:creationId xmlns:a16="http://schemas.microsoft.com/office/drawing/2014/main" xmlns="" id="{9AD87FD9-4C5E-49F1-B31B-CA5ADDE2C36D}"/>
              </a:ext>
            </a:extLst>
          </p:cNvPr>
          <p:cNvSpPr>
            <a:spLocks noChangeArrowheads="1"/>
          </p:cNvSpPr>
          <p:nvPr/>
        </p:nvSpPr>
        <p:spPr bwMode="auto">
          <a:xfrm>
            <a:off x="2021149" y="6134100"/>
            <a:ext cx="7010400" cy="708025"/>
          </a:xfrm>
          <a:prstGeom prst="rect">
            <a:avLst/>
          </a:prstGeom>
          <a:noFill/>
          <a:ln w="9525">
            <a:noFill/>
            <a:miter lim="800000"/>
            <a:headEnd/>
            <a:tailEnd/>
          </a:ln>
        </p:spPr>
        <p:txBody>
          <a:bodyPr>
            <a:spAutoFit/>
          </a:bodyPr>
          <a:lstStyle/>
          <a:p>
            <a:pPr algn="ctr" fontAlgn="base">
              <a:spcBef>
                <a:spcPct val="0"/>
              </a:spcBef>
              <a:spcAft>
                <a:spcPct val="0"/>
              </a:spcAft>
              <a:defRPr/>
            </a:pPr>
            <a:r>
              <a:rPr lang="en-US" sz="2000" dirty="0">
                <a:solidFill>
                  <a:srgbClr val="000000"/>
                </a:solidFill>
                <a:latin typeface="Calibri"/>
                <a:cs typeface="Arial" charset="0"/>
              </a:rPr>
              <a:t>Because Hodgkin lymphoma is highly curable, clinical trials aim </a:t>
            </a:r>
          </a:p>
          <a:p>
            <a:pPr algn="ctr" fontAlgn="base">
              <a:spcBef>
                <a:spcPct val="0"/>
              </a:spcBef>
              <a:spcAft>
                <a:spcPct val="0"/>
              </a:spcAft>
              <a:defRPr/>
            </a:pPr>
            <a:r>
              <a:rPr lang="en-US" sz="2000" dirty="0">
                <a:solidFill>
                  <a:srgbClr val="000000"/>
                </a:solidFill>
                <a:latin typeface="Calibri"/>
                <a:cs typeface="Arial" charset="0"/>
              </a:rPr>
              <a:t>to reduce long term toxicities and secondary malignancies</a:t>
            </a:r>
            <a:endParaRPr lang="en-US" sz="2000" dirty="0">
              <a:solidFill>
                <a:prstClr val="black"/>
              </a:solidFill>
              <a:latin typeface="Calibri"/>
              <a:cs typeface="Arial" charset="0"/>
            </a:endParaRPr>
          </a:p>
        </p:txBody>
      </p:sp>
      <p:sp>
        <p:nvSpPr>
          <p:cNvPr id="7" name="Line 6">
            <a:extLst>
              <a:ext uri="{FF2B5EF4-FFF2-40B4-BE49-F238E27FC236}">
                <a16:creationId xmlns:a16="http://schemas.microsoft.com/office/drawing/2014/main" xmlns="" id="{5BAD28BB-5484-4589-97E5-FCFBB539C6F7}"/>
              </a:ext>
            </a:extLst>
          </p:cNvPr>
          <p:cNvSpPr>
            <a:spLocks noChangeShapeType="1"/>
          </p:cNvSpPr>
          <p:nvPr/>
        </p:nvSpPr>
        <p:spPr bwMode="auto">
          <a:xfrm>
            <a:off x="1524000" y="6019800"/>
            <a:ext cx="90678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8" name="Line 6">
            <a:extLst>
              <a:ext uri="{FF2B5EF4-FFF2-40B4-BE49-F238E27FC236}">
                <a16:creationId xmlns:a16="http://schemas.microsoft.com/office/drawing/2014/main" xmlns="" id="{1349EB6E-CDF6-4051-ADDB-DC4B0D4C46A7}"/>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3086432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a:extLst>
              <a:ext uri="{FF2B5EF4-FFF2-40B4-BE49-F238E27FC236}">
                <a16:creationId xmlns:a16="http://schemas.microsoft.com/office/drawing/2014/main" xmlns="" id="{2BC42515-F192-4697-8671-DBE9C3E5A5EA}"/>
              </a:ext>
            </a:extLst>
          </p:cNvPr>
          <p:cNvSpPr>
            <a:spLocks noGrp="1"/>
          </p:cNvSpPr>
          <p:nvPr>
            <p:ph type="title"/>
          </p:nvPr>
        </p:nvSpPr>
        <p:spPr>
          <a:xfrm>
            <a:off x="0" y="0"/>
            <a:ext cx="12192000" cy="833118"/>
          </a:xfrm>
        </p:spPr>
        <p:txBody>
          <a:bodyPr anchor="t"/>
          <a:lstStyle/>
          <a:p>
            <a:pPr eaLnBrk="1" hangingPunct="1"/>
            <a:r>
              <a:rPr lang="en-US" altLang="en-US" dirty="0"/>
              <a:t>Treatment can result in secondary malignancies</a:t>
            </a:r>
          </a:p>
        </p:txBody>
      </p:sp>
      <p:sp>
        <p:nvSpPr>
          <p:cNvPr id="44040" name="Rectangle 3">
            <a:extLst>
              <a:ext uri="{FF2B5EF4-FFF2-40B4-BE49-F238E27FC236}">
                <a16:creationId xmlns:a16="http://schemas.microsoft.com/office/drawing/2014/main" xmlns="" id="{5062E7DC-B4E9-4DEB-AAB1-3C7E0A414403}"/>
              </a:ext>
            </a:extLst>
          </p:cNvPr>
          <p:cNvSpPr txBox="1">
            <a:spLocks noChangeArrowheads="1"/>
          </p:cNvSpPr>
          <p:nvPr/>
        </p:nvSpPr>
        <p:spPr bwMode="auto">
          <a:xfrm>
            <a:off x="2232972" y="5280747"/>
            <a:ext cx="8991600" cy="1462088"/>
          </a:xfrm>
          <a:prstGeom prst="rect">
            <a:avLst/>
          </a:prstGeom>
          <a:noFill/>
          <a:ln>
            <a:noFill/>
          </a:ln>
        </p:spPr>
        <p:txBody>
          <a:bodyPr/>
          <a:lstStyle>
            <a:lvl1pPr marL="342900" indent="-342900">
              <a:spcBef>
                <a:spcPct val="20000"/>
              </a:spcBef>
              <a:buFont typeface="Arial" charset="0"/>
              <a:buChar char="•"/>
              <a:defRPr sz="3200">
                <a:solidFill>
                  <a:schemeClr val="tx1"/>
                </a:solidFill>
                <a:latin typeface="Calibri" pitchFamily="34" charset="0"/>
              </a:defRPr>
            </a:lvl1pPr>
            <a:lvl2pPr marL="742950" indent="-285750">
              <a:spcBef>
                <a:spcPct val="20000"/>
              </a:spcBef>
              <a:buFont typeface="Arial" charset="0"/>
              <a:buChar char="–"/>
              <a:defRPr sz="2800">
                <a:solidFill>
                  <a:schemeClr val="tx1"/>
                </a:solidFill>
                <a:latin typeface="Calibri" pitchFamily="34" charset="0"/>
              </a:defRPr>
            </a:lvl2pPr>
            <a:lvl3pPr marL="1143000" indent="-228600">
              <a:spcBef>
                <a:spcPct val="20000"/>
              </a:spcBef>
              <a:buFont typeface="Arial" charset="0"/>
              <a:buChar char="•"/>
              <a:defRPr sz="2400">
                <a:solidFill>
                  <a:schemeClr val="tx1"/>
                </a:solidFill>
                <a:latin typeface="Calibri" pitchFamily="34" charset="0"/>
              </a:defRPr>
            </a:lvl3pPr>
            <a:lvl4pPr marL="1600200" indent="-228600">
              <a:spcBef>
                <a:spcPct val="20000"/>
              </a:spcBef>
              <a:buFont typeface="Arial" charset="0"/>
              <a:buChar char="–"/>
              <a:defRPr sz="2000">
                <a:solidFill>
                  <a:schemeClr val="tx1"/>
                </a:solidFill>
                <a:latin typeface="Calibri" pitchFamily="34" charset="0"/>
              </a:defRPr>
            </a:lvl4pPr>
            <a:lvl5pPr marL="2057400" indent="-228600">
              <a:spcBef>
                <a:spcPct val="20000"/>
              </a:spcBef>
              <a:buFont typeface="Arial" charset="0"/>
              <a:buChar char="»"/>
              <a:defRPr sz="2000">
                <a:solidFill>
                  <a:schemeClr val="tx1"/>
                </a:solidFill>
                <a:latin typeface="Calibri" pitchFamily="34" charset="0"/>
              </a:defRPr>
            </a:lvl5pPr>
            <a:lvl6pPr marL="2514600" indent="-228600" eaLnBrk="0" fontAlgn="base" hangingPunct="0">
              <a:spcBef>
                <a:spcPct val="20000"/>
              </a:spcBef>
              <a:spcAft>
                <a:spcPct val="0"/>
              </a:spcAft>
              <a:buFont typeface="Arial" charset="0"/>
              <a:buChar char="»"/>
              <a:defRPr sz="2000">
                <a:solidFill>
                  <a:schemeClr val="tx1"/>
                </a:solidFill>
                <a:latin typeface="Calibri" pitchFamily="34" charset="0"/>
              </a:defRPr>
            </a:lvl6pPr>
            <a:lvl7pPr marL="2971800" indent="-228600" eaLnBrk="0" fontAlgn="base" hangingPunct="0">
              <a:spcBef>
                <a:spcPct val="20000"/>
              </a:spcBef>
              <a:spcAft>
                <a:spcPct val="0"/>
              </a:spcAft>
              <a:buFont typeface="Arial" charset="0"/>
              <a:buChar char="»"/>
              <a:defRPr sz="2000">
                <a:solidFill>
                  <a:schemeClr val="tx1"/>
                </a:solidFill>
                <a:latin typeface="Calibri" pitchFamily="34" charset="0"/>
              </a:defRPr>
            </a:lvl7pPr>
            <a:lvl8pPr marL="3429000" indent="-228600" eaLnBrk="0" fontAlgn="base" hangingPunct="0">
              <a:spcBef>
                <a:spcPct val="20000"/>
              </a:spcBef>
              <a:spcAft>
                <a:spcPct val="0"/>
              </a:spcAft>
              <a:buFont typeface="Arial" charset="0"/>
              <a:buChar char="»"/>
              <a:defRPr sz="2000">
                <a:solidFill>
                  <a:schemeClr val="tx1"/>
                </a:solidFill>
                <a:latin typeface="Calibri" pitchFamily="34" charset="0"/>
              </a:defRPr>
            </a:lvl8pPr>
            <a:lvl9pPr marL="3886200" indent="-228600" eaLnBrk="0" fontAlgn="base" hangingPunct="0">
              <a:spcBef>
                <a:spcPct val="20000"/>
              </a:spcBef>
              <a:spcAft>
                <a:spcPct val="0"/>
              </a:spcAft>
              <a:buFont typeface="Arial" charset="0"/>
              <a:buChar char="»"/>
              <a:defRPr sz="2000">
                <a:solidFill>
                  <a:schemeClr val="tx1"/>
                </a:solidFill>
                <a:latin typeface="Calibri" pitchFamily="34" charset="0"/>
              </a:defRPr>
            </a:lvl9pPr>
          </a:lstStyle>
          <a:p>
            <a:pPr fontAlgn="base">
              <a:spcAft>
                <a:spcPct val="0"/>
              </a:spcAft>
              <a:buClr>
                <a:srgbClr val="9E001E"/>
              </a:buClr>
              <a:buFont typeface="Wingdings" pitchFamily="2" charset="2"/>
              <a:buChar char="§"/>
              <a:defRPr/>
            </a:pPr>
            <a:r>
              <a:rPr lang="en-US" altLang="en-US" sz="2400" dirty="0">
                <a:solidFill>
                  <a:prstClr val="black"/>
                </a:solidFill>
                <a:latin typeface="Calibri"/>
                <a:cs typeface="Arial" charset="0"/>
              </a:rPr>
              <a:t>Breast cancer in women is the most common secondary malignancy</a:t>
            </a:r>
          </a:p>
          <a:p>
            <a:pPr lvl="1" fontAlgn="base">
              <a:spcAft>
                <a:spcPct val="0"/>
              </a:spcAft>
              <a:buClr>
                <a:srgbClr val="9E001E"/>
              </a:buClr>
              <a:buFont typeface="Wingdings" pitchFamily="2" charset="2"/>
              <a:buChar char="§"/>
              <a:defRPr/>
            </a:pPr>
            <a:r>
              <a:rPr lang="en-US" altLang="en-US" sz="2000" dirty="0">
                <a:solidFill>
                  <a:prstClr val="black"/>
                </a:solidFill>
                <a:latin typeface="Calibri"/>
                <a:cs typeface="Arial" charset="0"/>
              </a:rPr>
              <a:t>Highest for females receiving radiation at age </a:t>
            </a:r>
            <a:r>
              <a:rPr lang="en-US" altLang="en-US" sz="2000" u="sng" dirty="0">
                <a:solidFill>
                  <a:prstClr val="black"/>
                </a:solidFill>
                <a:latin typeface="Calibri"/>
                <a:cs typeface="Arial" charset="0"/>
              </a:rPr>
              <a:t>&gt;</a:t>
            </a:r>
            <a:r>
              <a:rPr lang="en-US" altLang="en-US" sz="2000" dirty="0">
                <a:solidFill>
                  <a:prstClr val="black"/>
                </a:solidFill>
                <a:latin typeface="Calibri"/>
                <a:cs typeface="Arial" charset="0"/>
              </a:rPr>
              <a:t>10 or older</a:t>
            </a:r>
          </a:p>
          <a:p>
            <a:pPr lvl="1" fontAlgn="base">
              <a:spcAft>
                <a:spcPct val="0"/>
              </a:spcAft>
              <a:buClr>
                <a:srgbClr val="9E001E"/>
              </a:buClr>
              <a:buFont typeface="Wingdings" pitchFamily="2" charset="2"/>
              <a:buChar char="§"/>
              <a:defRPr/>
            </a:pPr>
            <a:r>
              <a:rPr lang="en-US" altLang="en-US" sz="2000" dirty="0">
                <a:solidFill>
                  <a:prstClr val="black"/>
                </a:solidFill>
                <a:latin typeface="Calibri"/>
                <a:cs typeface="Arial" charset="0"/>
              </a:rPr>
              <a:t>Decreases with age; no excess risk in women aged 30 or older</a:t>
            </a:r>
          </a:p>
          <a:p>
            <a:pPr fontAlgn="base">
              <a:spcAft>
                <a:spcPct val="0"/>
              </a:spcAft>
              <a:buClr>
                <a:srgbClr val="9E001E"/>
              </a:buClr>
              <a:buFont typeface="Wingdings" pitchFamily="2" charset="2"/>
              <a:buChar char="§"/>
              <a:defRPr/>
            </a:pPr>
            <a:r>
              <a:rPr lang="en-US" altLang="en-US" sz="2400" dirty="0">
                <a:solidFill>
                  <a:prstClr val="black"/>
                </a:solidFill>
                <a:latin typeface="Calibri"/>
                <a:cs typeface="Arial" charset="0"/>
              </a:rPr>
              <a:t>The greatest </a:t>
            </a:r>
            <a:r>
              <a:rPr lang="en-US" altLang="en-US" sz="2400" i="1" u="sng" dirty="0">
                <a:solidFill>
                  <a:prstClr val="black"/>
                </a:solidFill>
                <a:latin typeface="Calibri"/>
                <a:cs typeface="Arial" charset="0"/>
              </a:rPr>
              <a:t>relative</a:t>
            </a:r>
            <a:r>
              <a:rPr lang="en-US" altLang="en-US" sz="2400" dirty="0">
                <a:solidFill>
                  <a:prstClr val="black"/>
                </a:solidFill>
                <a:latin typeface="Calibri"/>
                <a:cs typeface="Arial" charset="0"/>
              </a:rPr>
              <a:t> increase is for leukemia </a:t>
            </a:r>
          </a:p>
        </p:txBody>
      </p:sp>
      <p:pic>
        <p:nvPicPr>
          <p:cNvPr id="52229" name="Picture 19">
            <a:extLst>
              <a:ext uri="{FF2B5EF4-FFF2-40B4-BE49-F238E27FC236}">
                <a16:creationId xmlns:a16="http://schemas.microsoft.com/office/drawing/2014/main" xmlns="" id="{E6382DF5-08CD-4803-9138-F16903554C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54800" y="1306478"/>
            <a:ext cx="5303520" cy="3974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20">
            <a:extLst>
              <a:ext uri="{FF2B5EF4-FFF2-40B4-BE49-F238E27FC236}">
                <a16:creationId xmlns:a16="http://schemas.microsoft.com/office/drawing/2014/main" xmlns="" id="{385C6991-8795-443B-B38B-20CA8E3DC0B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00954" y="1306478"/>
            <a:ext cx="5322785" cy="3922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2">
            <a:extLst>
              <a:ext uri="{FF2B5EF4-FFF2-40B4-BE49-F238E27FC236}">
                <a16:creationId xmlns:a16="http://schemas.microsoft.com/office/drawing/2014/main" xmlns="" id="{E2CD73B9-34C3-4F62-A625-9F55E2708FF0}"/>
              </a:ext>
            </a:extLst>
          </p:cNvPr>
          <p:cNvSpPr>
            <a:spLocks noChangeArrowheads="1"/>
          </p:cNvSpPr>
          <p:nvPr/>
        </p:nvSpPr>
        <p:spPr bwMode="auto">
          <a:xfrm>
            <a:off x="2132014" y="1463994"/>
            <a:ext cx="383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1800" dirty="0">
                <a:solidFill>
                  <a:prstClr val="black"/>
                </a:solidFill>
                <a:cs typeface="Arial" panose="020B0604020202020204" pitchFamily="34" charset="0"/>
              </a:rPr>
              <a:t>30 year cumulative incidence of cancer</a:t>
            </a:r>
          </a:p>
        </p:txBody>
      </p:sp>
      <p:sp>
        <p:nvSpPr>
          <p:cNvPr id="52232" name="Rectangle 22">
            <a:extLst>
              <a:ext uri="{FF2B5EF4-FFF2-40B4-BE49-F238E27FC236}">
                <a16:creationId xmlns:a16="http://schemas.microsoft.com/office/drawing/2014/main" xmlns="" id="{B1F07983-CAAB-4AA5-BC93-07CD153DEF35}"/>
              </a:ext>
            </a:extLst>
          </p:cNvPr>
          <p:cNvSpPr>
            <a:spLocks noChangeArrowheads="1"/>
          </p:cNvSpPr>
          <p:nvPr/>
        </p:nvSpPr>
        <p:spPr bwMode="auto">
          <a:xfrm>
            <a:off x="7758748" y="1422400"/>
            <a:ext cx="2843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1800" dirty="0">
                <a:solidFill>
                  <a:prstClr val="black"/>
                </a:solidFill>
                <a:cs typeface="Arial" panose="020B0604020202020204" pitchFamily="34" charset="0"/>
              </a:rPr>
              <a:t>Standardized incidence ratio</a:t>
            </a:r>
          </a:p>
        </p:txBody>
      </p:sp>
      <p:sp>
        <p:nvSpPr>
          <p:cNvPr id="10" name="Line 6">
            <a:extLst>
              <a:ext uri="{FF2B5EF4-FFF2-40B4-BE49-F238E27FC236}">
                <a16:creationId xmlns:a16="http://schemas.microsoft.com/office/drawing/2014/main" xmlns="" id="{E3C1F281-B164-4846-B287-7109E9C79576}"/>
              </a:ext>
            </a:extLst>
          </p:cNvPr>
          <p:cNvSpPr>
            <a:spLocks noChangeShapeType="1"/>
          </p:cNvSpPr>
          <p:nvPr/>
        </p:nvSpPr>
        <p:spPr bwMode="auto">
          <a:xfrm>
            <a:off x="1524000" y="115824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61081447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25867386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45140044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xmlns="" id="{182712A8-CC99-41CE-9494-8C6B4C394063}"/>
              </a:ext>
            </a:extLst>
          </p:cNvPr>
          <p:cNvGraphicFramePr>
            <a:graphicFrameLocks noGrp="1"/>
          </p:cNvGraphicFramePr>
          <p:nvPr/>
        </p:nvGraphicFramePr>
        <p:xfrm>
          <a:off x="1676400" y="1219201"/>
          <a:ext cx="8743950" cy="3190875"/>
        </p:xfrm>
        <a:graphic>
          <a:graphicData uri="http://schemas.openxmlformats.org/drawingml/2006/table">
            <a:tbl>
              <a:tblPr firstRow="1" bandRow="1">
                <a:tableStyleId>{85BE263C-DBD7-4A20-BB59-AAB30ACAA65A}</a:tableStyleId>
              </a:tblPr>
              <a:tblGrid>
                <a:gridCol w="1782748">
                  <a:extLst>
                    <a:ext uri="{9D8B030D-6E8A-4147-A177-3AD203B41FA5}">
                      <a16:colId xmlns:a16="http://schemas.microsoft.com/office/drawing/2014/main" xmlns="" val="20000"/>
                    </a:ext>
                  </a:extLst>
                </a:gridCol>
                <a:gridCol w="2998802">
                  <a:extLst>
                    <a:ext uri="{9D8B030D-6E8A-4147-A177-3AD203B41FA5}">
                      <a16:colId xmlns:a16="http://schemas.microsoft.com/office/drawing/2014/main" xmlns="" val="20001"/>
                    </a:ext>
                  </a:extLst>
                </a:gridCol>
                <a:gridCol w="3962400">
                  <a:extLst>
                    <a:ext uri="{9D8B030D-6E8A-4147-A177-3AD203B41FA5}">
                      <a16:colId xmlns:a16="http://schemas.microsoft.com/office/drawing/2014/main" xmlns="" val="20002"/>
                    </a:ext>
                  </a:extLst>
                </a:gridCol>
              </a:tblGrid>
              <a:tr h="518295">
                <a:tc>
                  <a:txBody>
                    <a:bodyPr/>
                    <a:lstStyle/>
                    <a:p>
                      <a:pPr algn="ctr"/>
                      <a:endParaRPr lang="en-US" sz="2800" dirty="0">
                        <a:latin typeface="Arial Narrow" pitchFamily="34" charset="0"/>
                      </a:endParaRPr>
                    </a:p>
                  </a:txBody>
                  <a:tcPr marT="45732" marB="45732" anchor="ctr">
                    <a:lnL>
                      <a:noFill/>
                    </a:lnL>
                    <a:lnR w="28575"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800" dirty="0">
                          <a:latin typeface="Arial Narrow" pitchFamily="34" charset="0"/>
                        </a:rPr>
                        <a:t>T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B cell derived</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extLst>
                  <a:ext uri="{0D108BD9-81ED-4DB2-BD59-A6C34878D82A}">
                    <a16:rowId xmlns:a16="http://schemas.microsoft.com/office/drawing/2014/main" xmlns="" val="10000"/>
                  </a:ext>
                </a:extLst>
              </a:tr>
              <a:tr h="873988">
                <a:tc>
                  <a:txBody>
                    <a:bodyPr/>
                    <a:lstStyle/>
                    <a:p>
                      <a:pPr algn="ctr"/>
                      <a:r>
                        <a:rPr lang="en-US" sz="2800" b="1" dirty="0">
                          <a:solidFill>
                            <a:schemeClr val="bg1"/>
                          </a:solidFill>
                          <a:latin typeface="Arial Narrow" pitchFamily="34" charset="0"/>
                        </a:rPr>
                        <a:t>Immature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algn="ctr"/>
                      <a:r>
                        <a:rPr lang="en-US" sz="2800" dirty="0">
                          <a:latin typeface="Arial Narrow" pitchFamily="34" charset="0"/>
                        </a:rPr>
                        <a:t>T-lymphoblastic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B-lymphoblastic</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1"/>
                  </a:ext>
                </a:extLst>
              </a:tr>
              <a:tr h="1798592">
                <a:tc>
                  <a:txBody>
                    <a:bodyPr/>
                    <a:lstStyle/>
                    <a:p>
                      <a:pPr algn="ctr"/>
                      <a:r>
                        <a:rPr lang="en-US" sz="2800" b="1" dirty="0">
                          <a:solidFill>
                            <a:schemeClr val="bg1"/>
                          </a:solidFill>
                          <a:latin typeface="Arial Narrow" pitchFamily="34" charset="0"/>
                        </a:rPr>
                        <a:t>Mature</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solidFill>
                      <a:srgbClr val="CC3300"/>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Anaplastic Large Cell</a:t>
                      </a: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2800" dirty="0">
                          <a:latin typeface="Arial Narrow" pitchFamily="34" charset="0"/>
                        </a:rPr>
                        <a:t>Burkitt </a:t>
                      </a:r>
                    </a:p>
                    <a:p>
                      <a:pPr algn="ctr"/>
                      <a:r>
                        <a:rPr lang="en-US" sz="2800" dirty="0">
                          <a:latin typeface="Arial Narrow" pitchFamily="34" charset="0"/>
                        </a:rPr>
                        <a:t>Diffuse Large B cell</a:t>
                      </a:r>
                    </a:p>
                    <a:p>
                      <a:pPr algn="ctr"/>
                      <a:r>
                        <a:rPr lang="en-US" sz="2800" dirty="0">
                          <a:latin typeface="Arial Narrow" pitchFamily="34" charset="0"/>
                        </a:rPr>
                        <a:t>Primary Mediastinal</a:t>
                      </a:r>
                      <a:r>
                        <a:rPr lang="en-US" sz="2800" baseline="0" dirty="0">
                          <a:latin typeface="Arial Narrow" pitchFamily="34" charset="0"/>
                        </a:rPr>
                        <a:t> B cell</a:t>
                      </a:r>
                      <a:endParaRPr lang="en-US" sz="2800" dirty="0">
                        <a:latin typeface="Arial Narrow" pitchFamily="34" charset="0"/>
                      </a:endParaRPr>
                    </a:p>
                  </a:txBody>
                  <a:tcPr marT="45732" marB="45732" anchor="ctr">
                    <a:lnL w="28575"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0002"/>
                  </a:ext>
                </a:extLst>
              </a:tr>
            </a:tbl>
          </a:graphicData>
        </a:graphic>
      </p:graphicFrame>
      <p:sp>
        <p:nvSpPr>
          <p:cNvPr id="62484" name="Rectangle 2">
            <a:extLst>
              <a:ext uri="{FF2B5EF4-FFF2-40B4-BE49-F238E27FC236}">
                <a16:creationId xmlns:a16="http://schemas.microsoft.com/office/drawing/2014/main" xmlns="" id="{7B58E550-2B82-44BC-A093-9AB362B5F848}"/>
              </a:ext>
            </a:extLst>
          </p:cNvPr>
          <p:cNvSpPr txBox="1">
            <a:spLocks noChangeArrowheads="1"/>
          </p:cNvSpPr>
          <p:nvPr/>
        </p:nvSpPr>
        <p:spPr bwMode="auto">
          <a:xfrm>
            <a:off x="1524000" y="0"/>
            <a:ext cx="91440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4000">
                <a:solidFill>
                  <a:prstClr val="black"/>
                </a:solidFill>
                <a:cs typeface="Arial" panose="020B0604020202020204" pitchFamily="34" charset="0"/>
              </a:rPr>
              <a:t>Pediatric Lymphoma: Subtypes Simplified</a:t>
            </a:r>
          </a:p>
        </p:txBody>
      </p:sp>
      <p:sp>
        <p:nvSpPr>
          <p:cNvPr id="8" name="Rectangle 7">
            <a:extLst>
              <a:ext uri="{FF2B5EF4-FFF2-40B4-BE49-F238E27FC236}">
                <a16:creationId xmlns:a16="http://schemas.microsoft.com/office/drawing/2014/main" xmlns="" id="{500931AB-CEF9-4CC6-9897-1F31344E0B9F}"/>
              </a:ext>
            </a:extLst>
          </p:cNvPr>
          <p:cNvSpPr/>
          <p:nvPr/>
        </p:nvSpPr>
        <p:spPr>
          <a:xfrm>
            <a:off x="1600200" y="4648201"/>
            <a:ext cx="8763000" cy="978729"/>
          </a:xfrm>
          <a:prstGeom prst="rect">
            <a:avLst/>
          </a:prstGeom>
        </p:spPr>
        <p:txBody>
          <a:bodyPr>
            <a:spAutoFit/>
          </a:bodyPr>
          <a:lstStyle/>
          <a:p>
            <a:pPr fontAlgn="base">
              <a:lnSpc>
                <a:spcPct val="80000"/>
              </a:lnSpc>
              <a:spcBef>
                <a:spcPts val="3000"/>
              </a:spcBef>
              <a:spcAft>
                <a:spcPct val="0"/>
              </a:spcAft>
              <a:defRPr/>
            </a:pPr>
            <a:r>
              <a:rPr lang="en-US" sz="2400" i="1" dirty="0">
                <a:solidFill>
                  <a:srgbClr val="000000"/>
                </a:solidFill>
                <a:latin typeface="Calibri"/>
                <a:cs typeface="Arial" panose="020B0604020202020204" pitchFamily="34" charset="0"/>
              </a:rPr>
              <a:t>Others:   Marginal zone, Follicular, Peripheral T cell, NK cell, </a:t>
            </a:r>
            <a:r>
              <a:rPr lang="en-US" sz="2400" i="1" dirty="0" err="1">
                <a:solidFill>
                  <a:srgbClr val="000000"/>
                </a:solidFill>
                <a:latin typeface="Symbol" pitchFamily="18" charset="2"/>
                <a:cs typeface="Arial" panose="020B0604020202020204" pitchFamily="34" charset="0"/>
              </a:rPr>
              <a:t>gd</a:t>
            </a:r>
            <a:r>
              <a:rPr lang="en-US" sz="2400" i="1" dirty="0">
                <a:solidFill>
                  <a:srgbClr val="000000"/>
                </a:solidFill>
                <a:latin typeface="Arial" pitchFamily="34" charset="0"/>
                <a:cs typeface="Arial" panose="020B0604020202020204" pitchFamily="34" charset="0"/>
              </a:rPr>
              <a:t> </a:t>
            </a:r>
            <a:r>
              <a:rPr lang="en-US" sz="2400" i="1" dirty="0">
                <a:solidFill>
                  <a:srgbClr val="000000"/>
                </a:solidFill>
                <a:latin typeface="Calibri"/>
                <a:cs typeface="Arial" panose="020B0604020202020204" pitchFamily="34" charset="0"/>
              </a:rPr>
              <a:t>T cell,   	   primary CNS lymphoma, primary lymphoma of the bone</a:t>
            </a:r>
          </a:p>
          <a:p>
            <a:pPr lvl="2" fontAlgn="base">
              <a:lnSpc>
                <a:spcPct val="80000"/>
              </a:lnSpc>
              <a:spcBef>
                <a:spcPct val="0"/>
              </a:spcBef>
              <a:spcAft>
                <a:spcPct val="0"/>
              </a:spcAft>
              <a:defRPr/>
            </a:pPr>
            <a:r>
              <a:rPr lang="en-US" sz="2400" i="1" dirty="0">
                <a:solidFill>
                  <a:srgbClr val="000000"/>
                </a:solidFill>
                <a:latin typeface="Arial" pitchFamily="34" charset="0"/>
                <a:cs typeface="Arial" panose="020B0604020202020204" pitchFamily="34" charset="0"/>
              </a:rPr>
              <a:t>    </a:t>
            </a:r>
          </a:p>
        </p:txBody>
      </p:sp>
      <p:sp>
        <p:nvSpPr>
          <p:cNvPr id="9" name="Rectangle 4">
            <a:extLst>
              <a:ext uri="{FF2B5EF4-FFF2-40B4-BE49-F238E27FC236}">
                <a16:creationId xmlns:a16="http://schemas.microsoft.com/office/drawing/2014/main" xmlns="" id="{6FF05D39-BEDA-46AE-BB82-F13C8C3C4D6D}"/>
              </a:ext>
            </a:extLst>
          </p:cNvPr>
          <p:cNvSpPr>
            <a:spLocks noChangeArrowheads="1"/>
          </p:cNvSpPr>
          <p:nvPr/>
        </p:nvSpPr>
        <p:spPr bwMode="auto">
          <a:xfrm>
            <a:off x="1600200" y="5608638"/>
            <a:ext cx="8991600" cy="461962"/>
          </a:xfrm>
          <a:prstGeom prst="rect">
            <a:avLst/>
          </a:prstGeom>
          <a:noFill/>
          <a:ln w="9525">
            <a:noFill/>
            <a:miter lim="800000"/>
            <a:headEnd/>
            <a:tailEnd/>
          </a:ln>
        </p:spPr>
        <p:txBody>
          <a:bodyPr>
            <a:spAutoFit/>
          </a:bodyPr>
          <a:lstStyle/>
          <a:p>
            <a:pPr fontAlgn="base">
              <a:spcBef>
                <a:spcPct val="0"/>
              </a:spcBef>
              <a:spcAft>
                <a:spcPct val="0"/>
              </a:spcAft>
              <a:defRPr/>
            </a:pPr>
            <a:r>
              <a:rPr lang="en-US" sz="2400" i="1" dirty="0">
                <a:solidFill>
                  <a:prstClr val="black"/>
                </a:solidFill>
                <a:latin typeface="Calibri"/>
                <a:cs typeface="Arial" charset="0"/>
              </a:rPr>
              <a:t>Differentiated by morphology, immunophenotype, cytogenetics </a:t>
            </a:r>
          </a:p>
        </p:txBody>
      </p:sp>
      <p:sp>
        <p:nvSpPr>
          <p:cNvPr id="62487" name="Line 6">
            <a:extLst>
              <a:ext uri="{FF2B5EF4-FFF2-40B4-BE49-F238E27FC236}">
                <a16:creationId xmlns:a16="http://schemas.microsoft.com/office/drawing/2014/main" xmlns="" id="{E116F028-89B4-46B8-B22E-99E0AB31EC94}"/>
              </a:ext>
            </a:extLst>
          </p:cNvPr>
          <p:cNvSpPr>
            <a:spLocks noChangeShapeType="1"/>
          </p:cNvSpPr>
          <p:nvPr/>
        </p:nvSpPr>
        <p:spPr bwMode="auto">
          <a:xfrm>
            <a:off x="1600200" y="6148569"/>
            <a:ext cx="86106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62488" name="Line 6">
            <a:extLst>
              <a:ext uri="{FF2B5EF4-FFF2-40B4-BE49-F238E27FC236}">
                <a16:creationId xmlns:a16="http://schemas.microsoft.com/office/drawing/2014/main" xmlns="" id="{6F22D7DA-C6B3-4D51-9844-EEA0AB517476}"/>
              </a:ext>
            </a:extLst>
          </p:cNvPr>
          <p:cNvSpPr>
            <a:spLocks noChangeShapeType="1"/>
          </p:cNvSpPr>
          <p:nvPr/>
        </p:nvSpPr>
        <p:spPr bwMode="auto">
          <a:xfrm>
            <a:off x="1600200" y="5461000"/>
            <a:ext cx="86106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11" name="Line 6">
            <a:extLst>
              <a:ext uri="{FF2B5EF4-FFF2-40B4-BE49-F238E27FC236}">
                <a16:creationId xmlns:a16="http://schemas.microsoft.com/office/drawing/2014/main" xmlns="" id="{8C900D15-EBC3-4EF4-84AB-65E69CB5FEDB}"/>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2" name="Rectangle 11"/>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xmlns="" id="{407D1295-B91C-4AF0-A88D-372C6D5B9757}"/>
              </a:ext>
            </a:extLst>
          </p:cNvPr>
          <p:cNvSpPr>
            <a:spLocks noGrp="1"/>
          </p:cNvSpPr>
          <p:nvPr>
            <p:ph type="title"/>
          </p:nvPr>
        </p:nvSpPr>
        <p:spPr>
          <a:xfrm>
            <a:off x="1600200" y="36008"/>
            <a:ext cx="9144000" cy="762000"/>
          </a:xfrm>
        </p:spPr>
        <p:txBody>
          <a:bodyPr anchor="t"/>
          <a:lstStyle/>
          <a:p>
            <a:pPr eaLnBrk="1" hangingPunct="1"/>
            <a:r>
              <a:rPr lang="en-US" altLang="en-US" dirty="0"/>
              <a:t>NHL in children are highly aggressive, </a:t>
            </a:r>
            <a:br>
              <a:rPr lang="en-US" altLang="en-US" dirty="0"/>
            </a:br>
            <a:r>
              <a:rPr lang="en-US" altLang="en-US" dirty="0"/>
              <a:t>disseminated diseases</a:t>
            </a:r>
          </a:p>
        </p:txBody>
      </p:sp>
      <p:sp>
        <p:nvSpPr>
          <p:cNvPr id="64515" name="Rectangle 49">
            <a:extLst>
              <a:ext uri="{FF2B5EF4-FFF2-40B4-BE49-F238E27FC236}">
                <a16:creationId xmlns:a16="http://schemas.microsoft.com/office/drawing/2014/main" xmlns="" id="{449B5FAD-3F97-41EB-87AB-B6453AC38808}"/>
              </a:ext>
            </a:extLst>
          </p:cNvPr>
          <p:cNvSpPr>
            <a:spLocks noChangeArrowheads="1"/>
          </p:cNvSpPr>
          <p:nvPr/>
        </p:nvSpPr>
        <p:spPr bwMode="auto">
          <a:xfrm>
            <a:off x="4511676" y="6505416"/>
            <a:ext cx="617220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600" dirty="0">
                <a:solidFill>
                  <a:prstClr val="black"/>
                </a:solidFill>
                <a:latin typeface="Arial Narrow" panose="020B0606020202030204" pitchFamily="34" charset="0"/>
                <a:cs typeface="Arial" panose="020B0604020202020204" pitchFamily="34" charset="0"/>
              </a:rPr>
              <a:t>Numbers are approximate</a:t>
            </a:r>
            <a:endParaRPr lang="en-US" altLang="en-US" sz="1600" dirty="0">
              <a:solidFill>
                <a:prstClr val="black"/>
              </a:solidFill>
              <a:cs typeface="Arial" panose="020B0604020202020204" pitchFamily="34" charset="0"/>
            </a:endParaRPr>
          </a:p>
        </p:txBody>
      </p:sp>
      <p:pic>
        <p:nvPicPr>
          <p:cNvPr id="64516" name="Picture 2">
            <a:extLst>
              <a:ext uri="{FF2B5EF4-FFF2-40B4-BE49-F238E27FC236}">
                <a16:creationId xmlns:a16="http://schemas.microsoft.com/office/drawing/2014/main" xmlns="" id="{11CA8229-7D1D-4E5A-981F-D004F9A9F0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95526" y="1371600"/>
            <a:ext cx="5400675" cy="468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517" name="Picture 4">
            <a:extLst>
              <a:ext uri="{FF2B5EF4-FFF2-40B4-BE49-F238E27FC236}">
                <a16:creationId xmlns:a16="http://schemas.microsoft.com/office/drawing/2014/main" xmlns="" id="{DBCD5052-B6E7-4959-B863-572AC2BBA1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32921" b="51073"/>
          <a:stretch>
            <a:fillRect/>
          </a:stretch>
        </p:blipFill>
        <p:spPr bwMode="auto">
          <a:xfrm>
            <a:off x="3127375" y="6051550"/>
            <a:ext cx="1447800" cy="46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8" name="TextBox 2">
            <a:extLst>
              <a:ext uri="{FF2B5EF4-FFF2-40B4-BE49-F238E27FC236}">
                <a16:creationId xmlns:a16="http://schemas.microsoft.com/office/drawing/2014/main" xmlns="" id="{E0F8664E-FAC0-42BE-B8CB-0FA237118F74}"/>
              </a:ext>
            </a:extLst>
          </p:cNvPr>
          <p:cNvSpPr txBox="1">
            <a:spLocks noChangeArrowheads="1"/>
          </p:cNvSpPr>
          <p:nvPr/>
        </p:nvSpPr>
        <p:spPr bwMode="auto">
          <a:xfrm>
            <a:off x="5195888" y="2952750"/>
            <a:ext cx="21193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Burkitt 40%</a:t>
            </a:r>
          </a:p>
        </p:txBody>
      </p:sp>
      <p:sp>
        <p:nvSpPr>
          <p:cNvPr id="64519" name="TextBox 30">
            <a:extLst>
              <a:ext uri="{FF2B5EF4-FFF2-40B4-BE49-F238E27FC236}">
                <a16:creationId xmlns:a16="http://schemas.microsoft.com/office/drawing/2014/main" xmlns="" id="{6C252F8B-9256-42B0-AAF0-805BBA7A8562}"/>
              </a:ext>
            </a:extLst>
          </p:cNvPr>
          <p:cNvSpPr txBox="1">
            <a:spLocks noChangeArrowheads="1"/>
          </p:cNvSpPr>
          <p:nvPr/>
        </p:nvSpPr>
        <p:spPr bwMode="auto">
          <a:xfrm>
            <a:off x="3090864" y="2190750"/>
            <a:ext cx="1785937"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ALCL 20%</a:t>
            </a:r>
          </a:p>
        </p:txBody>
      </p:sp>
      <p:sp>
        <p:nvSpPr>
          <p:cNvPr id="64520" name="TextBox 31">
            <a:extLst>
              <a:ext uri="{FF2B5EF4-FFF2-40B4-BE49-F238E27FC236}">
                <a16:creationId xmlns:a16="http://schemas.microsoft.com/office/drawing/2014/main" xmlns="" id="{F100C31D-0439-4D92-910F-58CFE39B9B16}"/>
              </a:ext>
            </a:extLst>
          </p:cNvPr>
          <p:cNvSpPr txBox="1">
            <a:spLocks noChangeArrowheads="1"/>
          </p:cNvSpPr>
          <p:nvPr/>
        </p:nvSpPr>
        <p:spPr bwMode="auto">
          <a:xfrm>
            <a:off x="2590800" y="3409950"/>
            <a:ext cx="1828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T-LLy 20%</a:t>
            </a:r>
          </a:p>
        </p:txBody>
      </p:sp>
      <p:sp>
        <p:nvSpPr>
          <p:cNvPr id="64521" name="TextBox 32">
            <a:extLst>
              <a:ext uri="{FF2B5EF4-FFF2-40B4-BE49-F238E27FC236}">
                <a16:creationId xmlns:a16="http://schemas.microsoft.com/office/drawing/2014/main" xmlns="" id="{29BBEB03-FB6C-4C8E-B8CE-1EC8F2C0C56A}"/>
              </a:ext>
            </a:extLst>
          </p:cNvPr>
          <p:cNvSpPr txBox="1">
            <a:spLocks noChangeArrowheads="1"/>
          </p:cNvSpPr>
          <p:nvPr/>
        </p:nvSpPr>
        <p:spPr bwMode="auto">
          <a:xfrm>
            <a:off x="4267201" y="4629150"/>
            <a:ext cx="20304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a:solidFill>
                  <a:prstClr val="black"/>
                </a:solidFill>
                <a:cs typeface="Arial" panose="020B0604020202020204" pitchFamily="34" charset="0"/>
              </a:rPr>
              <a:t>DLBCL 20%</a:t>
            </a:r>
          </a:p>
        </p:txBody>
      </p:sp>
      <p:pic>
        <p:nvPicPr>
          <p:cNvPr id="64522" name="Picture 4">
            <a:extLst>
              <a:ext uri="{FF2B5EF4-FFF2-40B4-BE49-F238E27FC236}">
                <a16:creationId xmlns:a16="http://schemas.microsoft.com/office/drawing/2014/main" xmlns="" id="{69E97E2F-A64F-40EB-82FF-D23D709F55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256" t="47177" r="256" b="32890"/>
          <a:stretch>
            <a:fillRect/>
          </a:stretch>
        </p:blipFill>
        <p:spPr bwMode="auto">
          <a:xfrm>
            <a:off x="1752600" y="5467350"/>
            <a:ext cx="1447800"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23" name="TextBox 34">
            <a:extLst>
              <a:ext uri="{FF2B5EF4-FFF2-40B4-BE49-F238E27FC236}">
                <a16:creationId xmlns:a16="http://schemas.microsoft.com/office/drawing/2014/main" xmlns="" id="{D2C374A8-7527-43D9-A097-AF66521D9293}"/>
              </a:ext>
            </a:extLst>
          </p:cNvPr>
          <p:cNvSpPr txBox="1">
            <a:spLocks noChangeArrowheads="1"/>
          </p:cNvSpPr>
          <p:nvPr/>
        </p:nvSpPr>
        <p:spPr bwMode="auto">
          <a:xfrm>
            <a:off x="4511676" y="6010276"/>
            <a:ext cx="8985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1.5%</a:t>
            </a:r>
          </a:p>
        </p:txBody>
      </p:sp>
      <p:sp>
        <p:nvSpPr>
          <p:cNvPr id="64524" name="TextBox 35">
            <a:extLst>
              <a:ext uri="{FF2B5EF4-FFF2-40B4-BE49-F238E27FC236}">
                <a16:creationId xmlns:a16="http://schemas.microsoft.com/office/drawing/2014/main" xmlns="" id="{1AC50478-F12C-4725-9F8A-FA2C2E79E5DA}"/>
              </a:ext>
            </a:extLst>
          </p:cNvPr>
          <p:cNvSpPr txBox="1">
            <a:spLocks noChangeArrowheads="1"/>
          </p:cNvSpPr>
          <p:nvPr/>
        </p:nvSpPr>
        <p:spPr bwMode="auto">
          <a:xfrm>
            <a:off x="2892425" y="5530851"/>
            <a:ext cx="6238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800">
                <a:solidFill>
                  <a:prstClr val="black"/>
                </a:solidFill>
                <a:cs typeface="Arial" panose="020B0604020202020204" pitchFamily="34" charset="0"/>
              </a:rPr>
              <a:t>3%</a:t>
            </a:r>
          </a:p>
        </p:txBody>
      </p:sp>
      <p:sp>
        <p:nvSpPr>
          <p:cNvPr id="64525" name="Rectangle 1">
            <a:extLst>
              <a:ext uri="{FF2B5EF4-FFF2-40B4-BE49-F238E27FC236}">
                <a16:creationId xmlns:a16="http://schemas.microsoft.com/office/drawing/2014/main" xmlns="" id="{EA9BFA3B-124C-4910-9853-720024110DDE}"/>
              </a:ext>
            </a:extLst>
          </p:cNvPr>
          <p:cNvSpPr>
            <a:spLocks noChangeArrowheads="1"/>
          </p:cNvSpPr>
          <p:nvPr/>
        </p:nvSpPr>
        <p:spPr bwMode="auto">
          <a:xfrm>
            <a:off x="8213727" y="2006590"/>
            <a:ext cx="3458832"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dirty="0">
                <a:solidFill>
                  <a:prstClr val="black"/>
                </a:solidFill>
                <a:cs typeface="Arial" panose="020B0604020202020204" pitchFamily="34" charset="0"/>
              </a:rPr>
              <a:t>60% are stage III-IV </a:t>
            </a:r>
          </a:p>
          <a:p>
            <a:pPr algn="ctr" eaLnBrk="0" fontAlgn="base" hangingPunct="0">
              <a:spcBef>
                <a:spcPct val="0"/>
              </a:spcBef>
              <a:spcAft>
                <a:spcPct val="0"/>
              </a:spcAft>
              <a:buNone/>
            </a:pPr>
            <a:r>
              <a:rPr lang="en-US" altLang="en-US" dirty="0">
                <a:solidFill>
                  <a:prstClr val="black"/>
                </a:solidFill>
                <a:cs typeface="Arial" panose="020B0604020202020204" pitchFamily="34" charset="0"/>
              </a:rPr>
              <a:t>at diagnosis</a:t>
            </a: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a:p>
            <a:pPr algn="ctr" eaLnBrk="0" fontAlgn="base" hangingPunct="0">
              <a:spcBef>
                <a:spcPct val="0"/>
              </a:spcBef>
              <a:spcAft>
                <a:spcPct val="0"/>
              </a:spcAft>
              <a:buNone/>
            </a:pPr>
            <a:r>
              <a:rPr lang="en-US" altLang="en-US" sz="2800" dirty="0">
                <a:solidFill>
                  <a:prstClr val="black"/>
                </a:solidFill>
                <a:cs typeface="Arial" panose="020B0604020202020204" pitchFamily="34" charset="0"/>
              </a:rPr>
              <a:t>&lt;1% are secondary </a:t>
            </a:r>
          </a:p>
          <a:p>
            <a:pPr algn="ctr" eaLnBrk="0" fontAlgn="base" hangingPunct="0">
              <a:spcBef>
                <a:spcPct val="0"/>
              </a:spcBef>
              <a:spcAft>
                <a:spcPct val="0"/>
              </a:spcAft>
              <a:buNone/>
            </a:pPr>
            <a:r>
              <a:rPr lang="en-US" altLang="en-US" sz="2800" dirty="0">
                <a:solidFill>
                  <a:prstClr val="black"/>
                </a:solidFill>
                <a:cs typeface="Arial" panose="020B0604020202020204" pitchFamily="34" charset="0"/>
              </a:rPr>
              <a:t>malignancies</a:t>
            </a:r>
          </a:p>
          <a:p>
            <a:pPr algn="ctr" eaLnBrk="0" fontAlgn="base" hangingPunct="0">
              <a:spcBef>
                <a:spcPct val="0"/>
              </a:spcBef>
              <a:spcAft>
                <a:spcPct val="0"/>
              </a:spcAft>
              <a:buNone/>
            </a:pPr>
            <a:endParaRPr lang="en-US" altLang="en-US" sz="2400" dirty="0">
              <a:solidFill>
                <a:prstClr val="black"/>
              </a:solidFill>
              <a:cs typeface="Arial" panose="020B0604020202020204" pitchFamily="34" charset="0"/>
            </a:endParaRPr>
          </a:p>
        </p:txBody>
      </p:sp>
      <p:sp>
        <p:nvSpPr>
          <p:cNvPr id="15" name="Line 6">
            <a:extLst>
              <a:ext uri="{FF2B5EF4-FFF2-40B4-BE49-F238E27FC236}">
                <a16:creationId xmlns:a16="http://schemas.microsoft.com/office/drawing/2014/main" xmlns="" id="{58D45683-AB6F-489D-9CC4-1822952D7C98}"/>
              </a:ext>
            </a:extLst>
          </p:cNvPr>
          <p:cNvSpPr>
            <a:spLocks noChangeShapeType="1"/>
          </p:cNvSpPr>
          <p:nvPr/>
        </p:nvSpPr>
        <p:spPr bwMode="auto">
          <a:xfrm>
            <a:off x="1524000" y="14579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6" name="Rectangle 1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2">
            <a:extLst>
              <a:ext uri="{FF2B5EF4-FFF2-40B4-BE49-F238E27FC236}">
                <a16:creationId xmlns:a16="http://schemas.microsoft.com/office/drawing/2014/main" xmlns="" id="{2352EEAA-3F34-4046-9115-1A8F784F3916}"/>
              </a:ext>
            </a:extLst>
          </p:cNvPr>
          <p:cNvSpPr>
            <a:spLocks noGrp="1"/>
          </p:cNvSpPr>
          <p:nvPr>
            <p:ph type="title"/>
          </p:nvPr>
        </p:nvSpPr>
        <p:spPr>
          <a:xfrm>
            <a:off x="1676400" y="0"/>
            <a:ext cx="8839200" cy="1258888"/>
          </a:xfrm>
        </p:spPr>
        <p:txBody>
          <a:bodyPr anchor="t"/>
          <a:lstStyle/>
          <a:p>
            <a:pPr eaLnBrk="1" hangingPunct="1"/>
            <a:r>
              <a:rPr lang="en-US" altLang="en-US" sz="3100" dirty="0"/>
              <a:t>Pediatric non-Hodgkin lymphomas are more common in younger children, males, and Caucasians</a:t>
            </a:r>
            <a:r>
              <a:rPr lang="en-US" altLang="en-US" sz="3200" dirty="0"/>
              <a:t/>
            </a:r>
            <a:br>
              <a:rPr lang="en-US" altLang="en-US" sz="3200" dirty="0"/>
            </a:br>
            <a:r>
              <a:rPr lang="en-US" altLang="en-US" sz="3200" dirty="0"/>
              <a:t/>
            </a:r>
            <a:br>
              <a:rPr lang="en-US" altLang="en-US" sz="3200" dirty="0"/>
            </a:br>
            <a:endParaRPr lang="en-US" altLang="en-US" sz="3200" dirty="0"/>
          </a:p>
        </p:txBody>
      </p:sp>
      <p:sp>
        <p:nvSpPr>
          <p:cNvPr id="69645" name="Rectangle 12">
            <a:extLst>
              <a:ext uri="{FF2B5EF4-FFF2-40B4-BE49-F238E27FC236}">
                <a16:creationId xmlns:a16="http://schemas.microsoft.com/office/drawing/2014/main" xmlns="" id="{B60294A6-8712-436A-99A1-3FCAD3FAEFCA}"/>
              </a:ext>
            </a:extLst>
          </p:cNvPr>
          <p:cNvSpPr txBox="1">
            <a:spLocks noChangeArrowheads="1"/>
          </p:cNvSpPr>
          <p:nvPr/>
        </p:nvSpPr>
        <p:spPr bwMode="auto">
          <a:xfrm>
            <a:off x="264160" y="3972560"/>
            <a:ext cx="9672320" cy="1905000"/>
          </a:xfrm>
          <a:prstGeom prst="rect">
            <a:avLst/>
          </a:prstGeom>
          <a:noFill/>
          <a:ln w="9525">
            <a:noFill/>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800" dirty="0">
                <a:solidFill>
                  <a:prstClr val="black"/>
                </a:solidFill>
                <a:latin typeface="Calibri"/>
                <a:cs typeface="Arial" charset="0"/>
              </a:rPr>
              <a:t>Incidence: ~4 per million (age &lt;20), ~800 cases/year in the US</a:t>
            </a:r>
          </a:p>
          <a:p>
            <a:pPr marL="800100" lvl="1" indent="-342900" fontAlgn="base">
              <a:spcBef>
                <a:spcPct val="20000"/>
              </a:spcBef>
              <a:spcAft>
                <a:spcPct val="0"/>
              </a:spcAft>
              <a:buFont typeface="Arial" charset="0"/>
              <a:buChar char="•"/>
              <a:defRPr/>
            </a:pPr>
            <a:r>
              <a:rPr lang="en-US" sz="2400" dirty="0">
                <a:solidFill>
                  <a:prstClr val="black"/>
                </a:solidFill>
                <a:latin typeface="Calibri"/>
                <a:cs typeface="Arial" charset="0"/>
              </a:rPr>
              <a:t>Burkitt: ~5 x more common in males than females</a:t>
            </a:r>
          </a:p>
          <a:p>
            <a:pPr marL="800100" lvl="1" indent="-342900" fontAlgn="base">
              <a:spcBef>
                <a:spcPct val="20000"/>
              </a:spcBef>
              <a:spcAft>
                <a:spcPct val="0"/>
              </a:spcAft>
              <a:buFont typeface="Arial" charset="0"/>
              <a:buChar char="•"/>
              <a:defRPr/>
            </a:pPr>
            <a:r>
              <a:rPr lang="en-US" sz="2400" dirty="0">
                <a:solidFill>
                  <a:prstClr val="black"/>
                </a:solidFill>
                <a:latin typeface="Calibri"/>
                <a:cs typeface="Arial" charset="0"/>
              </a:rPr>
              <a:t>Incidence increases with age </a:t>
            </a:r>
            <a:r>
              <a:rPr lang="en-US" sz="2400" i="1" dirty="0">
                <a:solidFill>
                  <a:prstClr val="black"/>
                </a:solidFill>
                <a:latin typeface="Calibri"/>
                <a:cs typeface="Arial" charset="0"/>
              </a:rPr>
              <a:t>(except for Lymphoblastic Lymphoma)</a:t>
            </a:r>
          </a:p>
          <a:p>
            <a:pPr lvl="1" fontAlgn="base">
              <a:spcBef>
                <a:spcPct val="20000"/>
              </a:spcBef>
              <a:spcAft>
                <a:spcPct val="0"/>
              </a:spcAft>
              <a:defRPr/>
            </a:pPr>
            <a:r>
              <a:rPr lang="en-US" sz="2400" dirty="0">
                <a:solidFill>
                  <a:prstClr val="black"/>
                </a:solidFill>
                <a:latin typeface="Calibri"/>
                <a:cs typeface="Arial" charset="0"/>
              </a:rPr>
              <a:t>		&lt;3% of cancer if &lt;5y,  ~9% of cancer if &gt;10y</a:t>
            </a:r>
          </a:p>
          <a:p>
            <a:pPr lvl="1" fontAlgn="base">
              <a:spcBef>
                <a:spcPct val="20000"/>
              </a:spcBef>
              <a:spcAft>
                <a:spcPct val="0"/>
              </a:spcAft>
              <a:defRPr/>
            </a:pPr>
            <a:endParaRPr lang="en-US" sz="1400" dirty="0">
              <a:solidFill>
                <a:prstClr val="black"/>
              </a:solidFill>
              <a:latin typeface="Calibri"/>
              <a:cs typeface="Arial" charset="0"/>
            </a:endParaRPr>
          </a:p>
          <a:p>
            <a:pPr marL="342900" indent="-342900" fontAlgn="base">
              <a:spcAft>
                <a:spcPct val="0"/>
              </a:spcAft>
              <a:buClr>
                <a:srgbClr val="9E001E"/>
              </a:buClr>
              <a:buFont typeface="Wingdings" pitchFamily="2" charset="2"/>
              <a:buChar char="§"/>
              <a:defRPr/>
            </a:pPr>
            <a:r>
              <a:rPr lang="en-US" sz="2800" dirty="0">
                <a:solidFill>
                  <a:prstClr val="black"/>
                </a:solidFill>
                <a:latin typeface="Calibri"/>
                <a:cs typeface="Arial" charset="0"/>
              </a:rPr>
              <a:t>Etiology unknown, risk factors include:  EBV (Burkitt), Immunodeficiency / immunosuppression, Pesticides</a:t>
            </a:r>
          </a:p>
        </p:txBody>
      </p:sp>
      <p:grpSp>
        <p:nvGrpSpPr>
          <p:cNvPr id="3" name="Group 2">
            <a:extLst>
              <a:ext uri="{FF2B5EF4-FFF2-40B4-BE49-F238E27FC236}">
                <a16:creationId xmlns:a16="http://schemas.microsoft.com/office/drawing/2014/main" xmlns="" id="{244A9216-5584-4EC5-BBB8-D898D8034C7F}"/>
              </a:ext>
            </a:extLst>
          </p:cNvPr>
          <p:cNvGrpSpPr/>
          <p:nvPr/>
        </p:nvGrpSpPr>
        <p:grpSpPr>
          <a:xfrm>
            <a:off x="1198880" y="1066800"/>
            <a:ext cx="9469120" cy="2804160"/>
            <a:chOff x="1524000" y="1066800"/>
            <a:chExt cx="9144000" cy="2590800"/>
          </a:xfrm>
        </p:grpSpPr>
        <p:pic>
          <p:nvPicPr>
            <p:cNvPr id="66563" name="Picture 4">
              <a:extLst>
                <a:ext uri="{FF2B5EF4-FFF2-40B4-BE49-F238E27FC236}">
                  <a16:creationId xmlns:a16="http://schemas.microsoft.com/office/drawing/2014/main" xmlns="" id="{EE0B7E57-8EA0-4EF2-B6CC-2A90233C292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56" t="16515" r="28802" b="20183"/>
            <a:stretch>
              <a:fillRect/>
            </a:stretch>
          </p:blipFill>
          <p:spPr bwMode="auto">
            <a:xfrm>
              <a:off x="7543800" y="1130300"/>
              <a:ext cx="2971800"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64" name="Picture 2">
              <a:extLst>
                <a:ext uri="{FF2B5EF4-FFF2-40B4-BE49-F238E27FC236}">
                  <a16:creationId xmlns:a16="http://schemas.microsoft.com/office/drawing/2014/main" xmlns="" id="{A27B6026-AEEE-4C6C-A4B2-662E3A62FE1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4909" t="11009" r="18201" b="17432"/>
            <a:stretch>
              <a:fillRect/>
            </a:stretch>
          </p:blipFill>
          <p:spPr bwMode="auto">
            <a:xfrm>
              <a:off x="4648200" y="1130300"/>
              <a:ext cx="2941638" cy="229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65" name="TextBox 24">
              <a:extLst>
                <a:ext uri="{FF2B5EF4-FFF2-40B4-BE49-F238E27FC236}">
                  <a16:creationId xmlns:a16="http://schemas.microsoft.com/office/drawing/2014/main" xmlns="" id="{FA83A521-C8E4-456F-B399-0D90F13A7425}"/>
                </a:ext>
              </a:extLst>
            </p:cNvPr>
            <p:cNvSpPr txBox="1">
              <a:spLocks noChangeArrowheads="1"/>
            </p:cNvSpPr>
            <p:nvPr/>
          </p:nvSpPr>
          <p:spPr bwMode="auto">
            <a:xfrm>
              <a:off x="5105401" y="1828800"/>
              <a:ext cx="608013"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4400" b="1" dirty="0">
                  <a:solidFill>
                    <a:prstClr val="black"/>
                  </a:solidFill>
                  <a:cs typeface="Arial" panose="020B0604020202020204" pitchFamily="34" charset="0"/>
                </a:rPr>
                <a:t>♂</a:t>
              </a:r>
            </a:p>
          </p:txBody>
        </p:sp>
        <p:sp>
          <p:nvSpPr>
            <p:cNvPr id="66566" name="TextBox 27">
              <a:extLst>
                <a:ext uri="{FF2B5EF4-FFF2-40B4-BE49-F238E27FC236}">
                  <a16:creationId xmlns:a16="http://schemas.microsoft.com/office/drawing/2014/main" xmlns="" id="{9639DD1F-83B4-4794-804A-286D2CBB2284}"/>
                </a:ext>
              </a:extLst>
            </p:cNvPr>
            <p:cNvSpPr txBox="1">
              <a:spLocks noChangeArrowheads="1"/>
            </p:cNvSpPr>
            <p:nvPr/>
          </p:nvSpPr>
          <p:spPr bwMode="auto">
            <a:xfrm>
              <a:off x="6629401" y="1371601"/>
              <a:ext cx="53022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3600" b="1">
                  <a:solidFill>
                    <a:prstClr val="black"/>
                  </a:solidFill>
                  <a:cs typeface="Times New Roman" panose="02020603050405020304" pitchFamily="18" charset="0"/>
                  <a:sym typeface="Symbol" panose="05050102010706020507" pitchFamily="18" charset="2"/>
                </a:rPr>
                <a:t>♀</a:t>
              </a:r>
              <a:endParaRPr lang="en-US" altLang="en-US" sz="3600" b="1">
                <a:solidFill>
                  <a:prstClr val="black"/>
                </a:solidFill>
                <a:cs typeface="Arial" panose="020B0604020202020204" pitchFamily="34" charset="0"/>
              </a:endParaRPr>
            </a:p>
          </p:txBody>
        </p:sp>
        <p:sp>
          <p:nvSpPr>
            <p:cNvPr id="66567" name="TextBox 28">
              <a:extLst>
                <a:ext uri="{FF2B5EF4-FFF2-40B4-BE49-F238E27FC236}">
                  <a16:creationId xmlns:a16="http://schemas.microsoft.com/office/drawing/2014/main" xmlns="" id="{5BF4E32D-96FB-4769-94DB-FD21EFC2AEF9}"/>
                </a:ext>
              </a:extLst>
            </p:cNvPr>
            <p:cNvSpPr txBox="1">
              <a:spLocks noChangeArrowheads="1"/>
            </p:cNvSpPr>
            <p:nvPr/>
          </p:nvSpPr>
          <p:spPr bwMode="auto">
            <a:xfrm>
              <a:off x="7848601" y="2209800"/>
              <a:ext cx="11795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Caucasian</a:t>
              </a:r>
            </a:p>
          </p:txBody>
        </p:sp>
        <p:sp>
          <p:nvSpPr>
            <p:cNvPr id="66568" name="TextBox 29">
              <a:extLst>
                <a:ext uri="{FF2B5EF4-FFF2-40B4-BE49-F238E27FC236}">
                  <a16:creationId xmlns:a16="http://schemas.microsoft.com/office/drawing/2014/main" xmlns="" id="{A4D1D37E-7B36-4B08-BB83-B181DD49F858}"/>
                </a:ext>
              </a:extLst>
            </p:cNvPr>
            <p:cNvSpPr txBox="1">
              <a:spLocks noChangeArrowheads="1"/>
            </p:cNvSpPr>
            <p:nvPr/>
          </p:nvSpPr>
          <p:spPr bwMode="auto">
            <a:xfrm>
              <a:off x="9336088" y="1524000"/>
              <a:ext cx="10271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600">
                  <a:solidFill>
                    <a:prstClr val="black"/>
                  </a:solidFill>
                  <a:latin typeface="Arial Narrow" panose="020B0606020202030204" pitchFamily="34" charset="0"/>
                  <a:cs typeface="Arial" panose="020B0604020202020204" pitchFamily="34" charset="0"/>
                </a:rPr>
                <a:t>African-American</a:t>
              </a:r>
            </a:p>
          </p:txBody>
        </p:sp>
        <p:pic>
          <p:nvPicPr>
            <p:cNvPr id="66569" name="Picture 5">
              <a:extLst>
                <a:ext uri="{FF2B5EF4-FFF2-40B4-BE49-F238E27FC236}">
                  <a16:creationId xmlns:a16="http://schemas.microsoft.com/office/drawing/2014/main" xmlns="" id="{E602F9D6-1714-4369-8110-4D6144CE52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5496" t="11411" r="20302" b="17030"/>
            <a:stretch>
              <a:fillRect/>
            </a:stretch>
          </p:blipFill>
          <p:spPr bwMode="auto">
            <a:xfrm>
              <a:off x="1828800" y="1143000"/>
              <a:ext cx="2819400" cy="228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570" name="TextBox 35">
              <a:extLst>
                <a:ext uri="{FF2B5EF4-FFF2-40B4-BE49-F238E27FC236}">
                  <a16:creationId xmlns:a16="http://schemas.microsoft.com/office/drawing/2014/main" xmlns="" id="{9433BA42-CA28-4C8D-B5BF-665F86ED9158}"/>
                </a:ext>
              </a:extLst>
            </p:cNvPr>
            <p:cNvSpPr txBox="1">
              <a:spLocks noChangeArrowheads="1"/>
            </p:cNvSpPr>
            <p:nvPr/>
          </p:nvSpPr>
          <p:spPr bwMode="auto">
            <a:xfrm>
              <a:off x="2165351" y="2066926"/>
              <a:ext cx="7905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800" b="1">
                  <a:solidFill>
                    <a:prstClr val="black"/>
                  </a:solidFill>
                  <a:latin typeface="Arial Narrow" panose="020B0606020202030204" pitchFamily="34" charset="0"/>
                  <a:cs typeface="Arial" panose="020B0604020202020204" pitchFamily="34" charset="0"/>
                </a:rPr>
                <a:t>NHL</a:t>
              </a:r>
            </a:p>
          </p:txBody>
        </p:sp>
        <p:sp>
          <p:nvSpPr>
            <p:cNvPr id="66571" name="TextBox 36">
              <a:extLst>
                <a:ext uri="{FF2B5EF4-FFF2-40B4-BE49-F238E27FC236}">
                  <a16:creationId xmlns:a16="http://schemas.microsoft.com/office/drawing/2014/main" xmlns="" id="{CE1D58F7-2F04-4A5D-8E73-4CBA9578CDCA}"/>
                </a:ext>
              </a:extLst>
            </p:cNvPr>
            <p:cNvSpPr txBox="1">
              <a:spLocks noChangeArrowheads="1"/>
            </p:cNvSpPr>
            <p:nvPr/>
          </p:nvSpPr>
          <p:spPr bwMode="auto">
            <a:xfrm>
              <a:off x="3657600" y="1366838"/>
              <a:ext cx="5207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400" b="1">
                  <a:solidFill>
                    <a:prstClr val="black"/>
                  </a:solidFill>
                  <a:latin typeface="Arial Narrow" panose="020B0606020202030204" pitchFamily="34" charset="0"/>
                  <a:cs typeface="Arial" panose="020B0604020202020204" pitchFamily="34" charset="0"/>
                </a:rPr>
                <a:t>HL</a:t>
              </a:r>
            </a:p>
          </p:txBody>
        </p:sp>
        <p:sp>
          <p:nvSpPr>
            <p:cNvPr id="14" name="Line 6">
              <a:extLst>
                <a:ext uri="{FF2B5EF4-FFF2-40B4-BE49-F238E27FC236}">
                  <a16:creationId xmlns:a16="http://schemas.microsoft.com/office/drawing/2014/main" xmlns="" id="{55ACCC2B-D880-4773-BA3A-8A5EFD4AC286}"/>
                </a:ext>
              </a:extLst>
            </p:cNvPr>
            <p:cNvSpPr>
              <a:spLocks noChangeShapeType="1"/>
            </p:cNvSpPr>
            <p:nvPr/>
          </p:nvSpPr>
          <p:spPr bwMode="auto">
            <a:xfrm>
              <a:off x="1524000" y="10668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Line 6">
              <a:extLst>
                <a:ext uri="{FF2B5EF4-FFF2-40B4-BE49-F238E27FC236}">
                  <a16:creationId xmlns:a16="http://schemas.microsoft.com/office/drawing/2014/main" xmlns="" id="{1CA26E1B-50E2-4BB4-A63B-4814EDF95871}"/>
                </a:ext>
              </a:extLst>
            </p:cNvPr>
            <p:cNvSpPr>
              <a:spLocks noChangeShapeType="1"/>
            </p:cNvSpPr>
            <p:nvPr/>
          </p:nvSpPr>
          <p:spPr bwMode="auto">
            <a:xfrm>
              <a:off x="1524000" y="3657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grpSp>
      <p:sp>
        <p:nvSpPr>
          <p:cNvPr id="17" name="Rectangle 16"/>
          <p:cNvSpPr>
            <a:spLocks noChangeArrowheads="1"/>
          </p:cNvSpPr>
          <p:nvPr/>
        </p:nvSpPr>
        <p:spPr bwMode="auto">
          <a:xfrm>
            <a:off x="9527620" y="6622732"/>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latin typeface="Calibri" panose="020F0502020204030204" pitchFamily="34" charset="0"/>
                <a:ea typeface="Times New Roman" panose="02020603050405020304" pitchFamily="18" charset="0"/>
              </a:rPr>
              <a:t>Epidemiology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989280197"/>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Title 1">
            <a:extLst>
              <a:ext uri="{FF2B5EF4-FFF2-40B4-BE49-F238E27FC236}">
                <a16:creationId xmlns:a16="http://schemas.microsoft.com/office/drawing/2014/main" xmlns="" id="{76EABA27-9A15-4515-B568-D85F55760B2C}"/>
              </a:ext>
            </a:extLst>
          </p:cNvPr>
          <p:cNvSpPr>
            <a:spLocks noGrp="1"/>
          </p:cNvSpPr>
          <p:nvPr>
            <p:ph type="title"/>
          </p:nvPr>
        </p:nvSpPr>
        <p:spPr>
          <a:xfrm>
            <a:off x="0" y="0"/>
            <a:ext cx="12080240" cy="762000"/>
          </a:xfrm>
        </p:spPr>
        <p:txBody>
          <a:bodyPr anchor="t"/>
          <a:lstStyle/>
          <a:p>
            <a:pPr eaLnBrk="1" hangingPunct="1"/>
            <a:r>
              <a:rPr lang="en-US" altLang="en-US" dirty="0"/>
              <a:t>Immunodeficiencies increase the risk of NHL</a:t>
            </a:r>
          </a:p>
        </p:txBody>
      </p:sp>
      <p:sp>
        <p:nvSpPr>
          <p:cNvPr id="73730" name="Content Placeholder 2">
            <a:extLst>
              <a:ext uri="{FF2B5EF4-FFF2-40B4-BE49-F238E27FC236}">
                <a16:creationId xmlns:a16="http://schemas.microsoft.com/office/drawing/2014/main" xmlns="" id="{3FFB6394-5AD5-4E60-88CC-4F294D0D3534}"/>
              </a:ext>
            </a:extLst>
          </p:cNvPr>
          <p:cNvSpPr>
            <a:spLocks noGrp="1"/>
          </p:cNvSpPr>
          <p:nvPr>
            <p:ph idx="1"/>
          </p:nvPr>
        </p:nvSpPr>
        <p:spPr>
          <a:xfrm>
            <a:off x="904240" y="1066800"/>
            <a:ext cx="5842000" cy="3048000"/>
          </a:xfrm>
        </p:spPr>
        <p:txBody>
          <a:bodyPr/>
          <a:lstStyle/>
          <a:p>
            <a:pPr eaLnBrk="1" hangingPunct="1">
              <a:spcBef>
                <a:spcPts val="1200"/>
              </a:spcBef>
              <a:buNone/>
              <a:defRPr/>
            </a:pPr>
            <a:r>
              <a:rPr lang="en-US" sz="2400" u="sng" dirty="0"/>
              <a:t>Primary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err="1"/>
              <a:t>Chediak</a:t>
            </a:r>
            <a:r>
              <a:rPr lang="en-US" sz="2400" dirty="0"/>
              <a:t>-Higashi</a:t>
            </a:r>
          </a:p>
          <a:p>
            <a:pPr eaLnBrk="1" hangingPunct="1">
              <a:spcBef>
                <a:spcPts val="600"/>
              </a:spcBef>
              <a:buClr>
                <a:schemeClr val="accent2">
                  <a:lumMod val="75000"/>
                </a:schemeClr>
              </a:buClr>
              <a:buFont typeface="Wingdings" panose="05000000000000000000" pitchFamily="2" charset="2"/>
              <a:buChar char="§"/>
              <a:defRPr/>
            </a:pPr>
            <a:r>
              <a:rPr lang="en-US" sz="2400" dirty="0"/>
              <a:t>Common variable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a:t>Hyper-</a:t>
            </a:r>
            <a:r>
              <a:rPr lang="en-US" sz="2400" dirty="0" err="1"/>
              <a:t>IgM</a:t>
            </a:r>
            <a:r>
              <a:rPr lang="en-US" sz="2400" dirty="0"/>
              <a:t> syndrome </a:t>
            </a:r>
          </a:p>
          <a:p>
            <a:pPr eaLnBrk="1" hangingPunct="1">
              <a:spcBef>
                <a:spcPts val="600"/>
              </a:spcBef>
              <a:buClr>
                <a:schemeClr val="accent2">
                  <a:lumMod val="75000"/>
                </a:schemeClr>
              </a:buClr>
              <a:buFont typeface="Wingdings" panose="05000000000000000000" pitchFamily="2" charset="2"/>
              <a:buChar char="§"/>
              <a:defRPr/>
            </a:pPr>
            <a:r>
              <a:rPr lang="en-US" sz="2400" dirty="0" err="1"/>
              <a:t>IgA</a:t>
            </a:r>
            <a:r>
              <a:rPr lang="en-US" sz="2400" dirty="0"/>
              <a:t> deficiency</a:t>
            </a:r>
          </a:p>
          <a:p>
            <a:pPr eaLnBrk="1" hangingPunct="1">
              <a:spcBef>
                <a:spcPts val="600"/>
              </a:spcBef>
              <a:buClr>
                <a:schemeClr val="accent2">
                  <a:lumMod val="75000"/>
                </a:schemeClr>
              </a:buClr>
              <a:buFont typeface="Wingdings" panose="05000000000000000000" pitchFamily="2" charset="2"/>
              <a:buChar char="§"/>
              <a:defRPr/>
            </a:pPr>
            <a:r>
              <a:rPr lang="en-US" sz="2400" dirty="0"/>
              <a:t>Severe combined immunodeficiency</a:t>
            </a:r>
          </a:p>
          <a:p>
            <a:pPr eaLnBrk="1" hangingPunct="1">
              <a:spcBef>
                <a:spcPts val="600"/>
              </a:spcBef>
              <a:buClr>
                <a:schemeClr val="accent2">
                  <a:lumMod val="75000"/>
                </a:schemeClr>
              </a:buClr>
              <a:buFont typeface="Wingdings" panose="05000000000000000000" pitchFamily="2" charset="2"/>
              <a:buChar char="§"/>
              <a:defRPr/>
            </a:pPr>
            <a:r>
              <a:rPr lang="en-US" sz="2400" dirty="0"/>
              <a:t>X-linked </a:t>
            </a:r>
            <a:r>
              <a:rPr lang="en-US" sz="2400" dirty="0" err="1"/>
              <a:t>agammaglobulinemia</a:t>
            </a:r>
            <a:endParaRPr lang="en-US" sz="2400" dirty="0"/>
          </a:p>
          <a:p>
            <a:pPr eaLnBrk="1" hangingPunct="1">
              <a:spcBef>
                <a:spcPts val="600"/>
              </a:spcBef>
              <a:buClr>
                <a:schemeClr val="accent2">
                  <a:lumMod val="75000"/>
                </a:schemeClr>
              </a:buClr>
              <a:buFont typeface="Wingdings" panose="05000000000000000000" pitchFamily="2" charset="2"/>
              <a:buChar char="§"/>
              <a:defRPr/>
            </a:pPr>
            <a:r>
              <a:rPr lang="en-US" sz="2400" dirty="0" err="1"/>
              <a:t>Wiscott</a:t>
            </a:r>
            <a:r>
              <a:rPr lang="en-US" sz="2400" dirty="0"/>
              <a:t>-Aldrich syndrome</a:t>
            </a:r>
          </a:p>
          <a:p>
            <a:pPr eaLnBrk="1" hangingPunct="1">
              <a:spcBef>
                <a:spcPts val="600"/>
              </a:spcBef>
              <a:buFont typeface="Arial" charset="0"/>
              <a:buChar char="•"/>
              <a:defRPr/>
            </a:pPr>
            <a:endParaRPr lang="en-US" sz="2400" dirty="0"/>
          </a:p>
        </p:txBody>
      </p:sp>
      <p:sp>
        <p:nvSpPr>
          <p:cNvPr id="6" name="Content Placeholder 2">
            <a:extLst>
              <a:ext uri="{FF2B5EF4-FFF2-40B4-BE49-F238E27FC236}">
                <a16:creationId xmlns:a16="http://schemas.microsoft.com/office/drawing/2014/main" xmlns="" id="{844A7C48-37AE-498C-8D23-324216FEA67F}"/>
              </a:ext>
            </a:extLst>
          </p:cNvPr>
          <p:cNvSpPr txBox="1">
            <a:spLocks/>
          </p:cNvSpPr>
          <p:nvPr/>
        </p:nvSpPr>
        <p:spPr bwMode="auto">
          <a:xfrm>
            <a:off x="893985" y="4678680"/>
            <a:ext cx="7032037" cy="2057400"/>
          </a:xfrm>
          <a:prstGeom prst="rect">
            <a:avLst/>
          </a:prstGeom>
          <a:noFill/>
          <a:ln>
            <a:miter lim="800000"/>
            <a:headEnd/>
            <a:tailEnd/>
          </a:ln>
        </p:spPr>
        <p:txBody>
          <a:bodyPr/>
          <a:lstStyle/>
          <a:p>
            <a:pPr marL="342900" indent="-342900" fontAlgn="base">
              <a:spcBef>
                <a:spcPts val="1200"/>
              </a:spcBef>
              <a:spcAft>
                <a:spcPct val="0"/>
              </a:spcAft>
              <a:buClr>
                <a:srgbClr val="9E001E"/>
              </a:buClr>
              <a:defRPr/>
            </a:pPr>
            <a:r>
              <a:rPr lang="en-US" sz="2400" u="sng" dirty="0">
                <a:solidFill>
                  <a:prstClr val="black"/>
                </a:solidFill>
                <a:latin typeface="Calibri"/>
                <a:cs typeface="Arial" panose="020B0604020202020204" pitchFamily="34" charset="0"/>
              </a:rPr>
              <a:t>Immunodeficiency from chromosome instability</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charset="0"/>
              </a:rPr>
              <a:t>Ataxia </a:t>
            </a:r>
            <a:r>
              <a:rPr lang="en-US" sz="2400" dirty="0" err="1">
                <a:solidFill>
                  <a:prstClr val="black"/>
                </a:solidFill>
                <a:latin typeface="Calibri"/>
                <a:cs typeface="Arial" charset="0"/>
              </a:rPr>
              <a:t>telangiectasia</a:t>
            </a:r>
            <a:endParaRPr lang="en-US" sz="2400" dirty="0">
              <a:solidFill>
                <a:prstClr val="black"/>
              </a:solidFill>
              <a:latin typeface="Calibri"/>
              <a:cs typeface="Arial" charset="0"/>
            </a:endParaRP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charset="0"/>
              </a:rPr>
              <a:t>Bloom Syndrome</a:t>
            </a:r>
          </a:p>
          <a:p>
            <a:pPr marL="342900" indent="-342900" fontAlgn="base">
              <a:spcBef>
                <a:spcPts val="600"/>
              </a:spcBef>
              <a:spcAft>
                <a:spcPct val="0"/>
              </a:spcAft>
              <a:buClr>
                <a:srgbClr val="9E001E"/>
              </a:buClr>
              <a:buFont typeface="Wingdings" pitchFamily="2" charset="2"/>
              <a:buChar char="§"/>
              <a:defRPr/>
            </a:pPr>
            <a:r>
              <a:rPr lang="en-US" sz="2400" dirty="0" err="1">
                <a:solidFill>
                  <a:prstClr val="black"/>
                </a:solidFill>
                <a:latin typeface="Calibri"/>
                <a:cs typeface="Arial" panose="020B0604020202020204" pitchFamily="34" charset="0"/>
              </a:rPr>
              <a:t>Nijegen</a:t>
            </a:r>
            <a:r>
              <a:rPr lang="en-US" sz="2400" dirty="0">
                <a:solidFill>
                  <a:prstClr val="black"/>
                </a:solidFill>
                <a:latin typeface="Calibri"/>
                <a:cs typeface="Arial" panose="020B0604020202020204" pitchFamily="34" charset="0"/>
              </a:rPr>
              <a:t> breakage syndrome</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Werner syndrome</a:t>
            </a: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p:txBody>
      </p:sp>
      <p:sp>
        <p:nvSpPr>
          <p:cNvPr id="7" name="Content Placeholder 2">
            <a:extLst>
              <a:ext uri="{FF2B5EF4-FFF2-40B4-BE49-F238E27FC236}">
                <a16:creationId xmlns:a16="http://schemas.microsoft.com/office/drawing/2014/main" xmlns="" id="{86DB71C6-175C-4D4E-B7D2-71A815BA0883}"/>
              </a:ext>
            </a:extLst>
          </p:cNvPr>
          <p:cNvSpPr txBox="1">
            <a:spLocks/>
          </p:cNvSpPr>
          <p:nvPr/>
        </p:nvSpPr>
        <p:spPr bwMode="auto">
          <a:xfrm>
            <a:off x="6794781" y="1066800"/>
            <a:ext cx="5192889" cy="1905000"/>
          </a:xfrm>
          <a:prstGeom prst="rect">
            <a:avLst/>
          </a:prstGeom>
          <a:noFill/>
          <a:ln>
            <a:miter lim="800000"/>
            <a:headEnd/>
            <a:tailEnd/>
          </a:ln>
        </p:spPr>
        <p:txBody>
          <a:bodyPr/>
          <a:lstStyle/>
          <a:p>
            <a:pPr marL="342900" indent="-342900" fontAlgn="base">
              <a:spcBef>
                <a:spcPts val="1200"/>
              </a:spcBef>
              <a:spcAft>
                <a:spcPct val="0"/>
              </a:spcAft>
              <a:buClr>
                <a:srgbClr val="9E001E"/>
              </a:buClr>
              <a:defRPr/>
            </a:pPr>
            <a:r>
              <a:rPr lang="en-US" sz="2400" u="sng" dirty="0">
                <a:solidFill>
                  <a:prstClr val="black"/>
                </a:solidFill>
                <a:latin typeface="Calibri"/>
                <a:cs typeface="Arial" panose="020B0604020202020204" pitchFamily="34" charset="0"/>
              </a:rPr>
              <a:t>Acquired Immunodeficiency</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Human Immunodeficiency Virus</a:t>
            </a:r>
          </a:p>
          <a:p>
            <a:pPr marL="342900" indent="-342900" fontAlgn="base">
              <a:spcBef>
                <a:spcPts val="600"/>
              </a:spcBef>
              <a:spcAft>
                <a:spcPct val="0"/>
              </a:spcAft>
              <a:buClr>
                <a:srgbClr val="9E001E"/>
              </a:buClr>
              <a:buFont typeface="Wingdings" pitchFamily="2" charset="2"/>
              <a:buChar char="§"/>
              <a:defRPr/>
            </a:pPr>
            <a:r>
              <a:rPr lang="en-US" sz="2400" dirty="0" err="1">
                <a:solidFill>
                  <a:prstClr val="black"/>
                </a:solidFill>
                <a:latin typeface="Calibri"/>
                <a:cs typeface="Arial" panose="020B0604020202020204" pitchFamily="34" charset="0"/>
              </a:rPr>
              <a:t>Immunosuppression</a:t>
            </a:r>
            <a:r>
              <a:rPr lang="en-US" sz="2400" dirty="0">
                <a:solidFill>
                  <a:prstClr val="black"/>
                </a:solidFill>
                <a:latin typeface="Calibri"/>
                <a:cs typeface="Arial" panose="020B0604020202020204" pitchFamily="34" charset="0"/>
              </a:rPr>
              <a:t> (SOT/HCT)</a:t>
            </a:r>
          </a:p>
          <a:p>
            <a:pPr marL="342900" indent="-342900" fontAlgn="base">
              <a:spcBef>
                <a:spcPts val="600"/>
              </a:spcBef>
              <a:spcAft>
                <a:spcPct val="0"/>
              </a:spcAft>
              <a:buClr>
                <a:srgbClr val="9E001E"/>
              </a:buClr>
              <a:buFont typeface="Wingdings" pitchFamily="2" charset="2"/>
              <a:buChar char="§"/>
              <a:defRPr/>
            </a:pPr>
            <a:r>
              <a:rPr lang="en-US" sz="2400" dirty="0">
                <a:solidFill>
                  <a:prstClr val="black"/>
                </a:solidFill>
                <a:latin typeface="Calibri"/>
                <a:cs typeface="Arial" panose="020B0604020202020204" pitchFamily="34" charset="0"/>
              </a:rPr>
              <a:t>Following chemotherapy (HL)</a:t>
            </a: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a:p>
            <a:pPr marL="342900" indent="-342900" fontAlgn="base">
              <a:spcBef>
                <a:spcPts val="600"/>
              </a:spcBef>
              <a:spcAft>
                <a:spcPct val="0"/>
              </a:spcAft>
              <a:buClr>
                <a:srgbClr val="9E001E"/>
              </a:buClr>
              <a:buFont typeface="Wingdings" pitchFamily="2" charset="2"/>
              <a:buChar char="§"/>
              <a:defRPr/>
            </a:pPr>
            <a:endParaRPr lang="en-US" sz="2400" dirty="0">
              <a:solidFill>
                <a:prstClr val="black"/>
              </a:solidFill>
              <a:latin typeface="Calibri"/>
              <a:cs typeface="Arial" panose="020B0604020202020204" pitchFamily="34" charset="0"/>
            </a:endParaRPr>
          </a:p>
        </p:txBody>
      </p:sp>
      <p:sp>
        <p:nvSpPr>
          <p:cNvPr id="2" name="TextBox 1">
            <a:extLst>
              <a:ext uri="{FF2B5EF4-FFF2-40B4-BE49-F238E27FC236}">
                <a16:creationId xmlns:a16="http://schemas.microsoft.com/office/drawing/2014/main" xmlns="" id="{7B4C869D-51F5-47F1-86C8-B06E767803EA}"/>
              </a:ext>
            </a:extLst>
          </p:cNvPr>
          <p:cNvSpPr txBox="1"/>
          <p:nvPr/>
        </p:nvSpPr>
        <p:spPr>
          <a:xfrm>
            <a:off x="8068945" y="3611880"/>
            <a:ext cx="2967650" cy="1938992"/>
          </a:xfrm>
          <a:prstGeom prst="rect">
            <a:avLst/>
          </a:prstGeom>
          <a:noFill/>
          <a:ln w="50800">
            <a:solidFill>
              <a:srgbClr val="C00000"/>
            </a:solidFill>
          </a:ln>
        </p:spPr>
        <p:txBody>
          <a:bodyPr wrap="square">
            <a:spAutoFit/>
          </a:bodyPr>
          <a:lstStyle/>
          <a:p>
            <a:pPr fontAlgn="base">
              <a:spcBef>
                <a:spcPct val="0"/>
              </a:spcBef>
              <a:spcAft>
                <a:spcPct val="0"/>
              </a:spcAft>
              <a:defRPr/>
            </a:pPr>
            <a:r>
              <a:rPr lang="en-US" sz="2400" u="sng" dirty="0">
                <a:solidFill>
                  <a:prstClr val="black"/>
                </a:solidFill>
                <a:latin typeface="Calibri" panose="020F0502020204030204" pitchFamily="34" charset="0"/>
                <a:cs typeface="Arial" charset="0"/>
              </a:rPr>
              <a:t>Associations</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T cell deficiency</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B cell lymphoma</a:t>
            </a:r>
          </a:p>
          <a:p>
            <a:pPr marL="342900" indent="-342900" fontAlgn="base">
              <a:spcBef>
                <a:spcPct val="0"/>
              </a:spcBef>
              <a:spcAft>
                <a:spcPct val="0"/>
              </a:spcAft>
              <a:buFont typeface="Arial" pitchFamily="34" charset="0"/>
              <a:buChar char="•"/>
              <a:defRPr/>
            </a:pPr>
            <a:r>
              <a:rPr lang="en-US" sz="2400" dirty="0" err="1">
                <a:solidFill>
                  <a:prstClr val="black"/>
                </a:solidFill>
                <a:latin typeface="Calibri" panose="020F0502020204030204" pitchFamily="34" charset="0"/>
                <a:cs typeface="Arial" charset="0"/>
              </a:rPr>
              <a:t>Extranodal</a:t>
            </a:r>
            <a:r>
              <a:rPr lang="en-US" sz="2400" dirty="0">
                <a:solidFill>
                  <a:prstClr val="black"/>
                </a:solidFill>
                <a:latin typeface="Calibri" panose="020F0502020204030204" pitchFamily="34" charset="0"/>
                <a:cs typeface="Arial" charset="0"/>
              </a:rPr>
              <a:t> disease</a:t>
            </a:r>
          </a:p>
          <a:p>
            <a:pPr marL="342900" indent="-342900" fontAlgn="base">
              <a:spcBef>
                <a:spcPct val="0"/>
              </a:spcBef>
              <a:spcAft>
                <a:spcPct val="0"/>
              </a:spcAft>
              <a:buFont typeface="Arial" pitchFamily="34" charset="0"/>
              <a:buChar char="•"/>
              <a:defRPr/>
            </a:pPr>
            <a:r>
              <a:rPr lang="en-US" sz="2400" dirty="0">
                <a:solidFill>
                  <a:prstClr val="black"/>
                </a:solidFill>
                <a:latin typeface="Calibri" panose="020F0502020204030204" pitchFamily="34" charset="0"/>
                <a:cs typeface="Arial" charset="0"/>
              </a:rPr>
              <a:t>EBV+ </a:t>
            </a:r>
          </a:p>
        </p:txBody>
      </p:sp>
      <p:sp>
        <p:nvSpPr>
          <p:cNvPr id="8" name="Line 6">
            <a:extLst>
              <a:ext uri="{FF2B5EF4-FFF2-40B4-BE49-F238E27FC236}">
                <a16:creationId xmlns:a16="http://schemas.microsoft.com/office/drawing/2014/main" xmlns="" id="{F1ADB117-C322-4DB8-9523-9B773D5E1E1A}"/>
              </a:ext>
            </a:extLst>
          </p:cNvPr>
          <p:cNvSpPr>
            <a:spLocks noChangeShapeType="1"/>
          </p:cNvSpPr>
          <p:nvPr/>
        </p:nvSpPr>
        <p:spPr bwMode="auto">
          <a:xfrm>
            <a:off x="1524000" y="84836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Rectangle 8"/>
          <p:cNvSpPr>
            <a:spLocks noChangeArrowheads="1"/>
          </p:cNvSpPr>
          <p:nvPr/>
        </p:nvSpPr>
        <p:spPr bwMode="auto">
          <a:xfrm>
            <a:off x="9552770" y="6582092"/>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756955484"/>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44">
            <a:extLst>
              <a:ext uri="{FF2B5EF4-FFF2-40B4-BE49-F238E27FC236}">
                <a16:creationId xmlns:a16="http://schemas.microsoft.com/office/drawing/2014/main" xmlns="" id="{C0E3FB45-1569-4DE7-9D65-85D0E3ED4285}"/>
              </a:ext>
            </a:extLst>
          </p:cNvPr>
          <p:cNvSpPr>
            <a:spLocks noChangeArrowheads="1"/>
          </p:cNvSpPr>
          <p:nvPr/>
        </p:nvSpPr>
        <p:spPr bwMode="auto">
          <a:xfrm>
            <a:off x="9425737"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0658" name="Picture 18" descr="su13-5713 60 x.jpg">
            <a:extLst>
              <a:ext uri="{FF2B5EF4-FFF2-40B4-BE49-F238E27FC236}">
                <a16:creationId xmlns:a16="http://schemas.microsoft.com/office/drawing/2014/main" xmlns="" id="{3998E9A9-0F8E-4A36-8AB4-A65E47E29B27}"/>
              </a:ext>
            </a:extLst>
          </p:cNvPr>
          <p:cNvPicPr>
            <a:picLocks noChangeAspect="1"/>
          </p:cNvPicPr>
          <p:nvPr/>
        </p:nvPicPr>
        <p:blipFill>
          <a:blip r:embed="rId3">
            <a:extLst>
              <a:ext uri="{28A0092B-C50C-407E-A947-70E740481C1C}">
                <a14:useLocalDpi xmlns:a14="http://schemas.microsoft.com/office/drawing/2010/main" val="0"/>
              </a:ext>
            </a:extLst>
          </a:blip>
          <a:srcRect l="1640" t="-43" b="15569"/>
          <a:stretch>
            <a:fillRect/>
          </a:stretch>
        </p:blipFill>
        <p:spPr bwMode="auto">
          <a:xfrm>
            <a:off x="6124576" y="676276"/>
            <a:ext cx="4467225"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659" name="Picture 14" descr="SC13-70, 20x.jpg">
            <a:extLst>
              <a:ext uri="{FF2B5EF4-FFF2-40B4-BE49-F238E27FC236}">
                <a16:creationId xmlns:a16="http://schemas.microsoft.com/office/drawing/2014/main" xmlns="" id="{719ED5C5-4781-4EBC-A51B-41ED14BF203D}"/>
              </a:ext>
            </a:extLst>
          </p:cNvPr>
          <p:cNvPicPr>
            <a:picLocks noChangeAspect="1"/>
          </p:cNvPicPr>
          <p:nvPr/>
        </p:nvPicPr>
        <p:blipFill>
          <a:blip r:embed="rId4" cstate="print">
            <a:extLst>
              <a:ext uri="{28A0092B-C50C-407E-A947-70E740481C1C}">
                <a14:useLocalDpi xmlns:a14="http://schemas.microsoft.com/office/drawing/2010/main" val="0"/>
              </a:ext>
            </a:extLst>
          </a:blip>
          <a:srcRect l="1192" t="29712" r="29863" b="10307"/>
          <a:stretch>
            <a:fillRect/>
          </a:stretch>
        </p:blipFill>
        <p:spPr bwMode="auto">
          <a:xfrm>
            <a:off x="1600201" y="676276"/>
            <a:ext cx="4410075" cy="286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60" name="Group 1">
            <a:extLst>
              <a:ext uri="{FF2B5EF4-FFF2-40B4-BE49-F238E27FC236}">
                <a16:creationId xmlns:a16="http://schemas.microsoft.com/office/drawing/2014/main" xmlns="" id="{C645FE98-C769-4BBF-8E37-79594E73DB60}"/>
              </a:ext>
            </a:extLst>
          </p:cNvPr>
          <p:cNvGrpSpPr>
            <a:grpSpLocks/>
          </p:cNvGrpSpPr>
          <p:nvPr/>
        </p:nvGrpSpPr>
        <p:grpSpPr bwMode="auto">
          <a:xfrm>
            <a:off x="1524000" y="675168"/>
            <a:ext cx="9067800" cy="5906608"/>
            <a:chOff x="76200" y="675493"/>
            <a:chExt cx="8763000" cy="5725307"/>
          </a:xfrm>
        </p:grpSpPr>
        <p:pic>
          <p:nvPicPr>
            <p:cNvPr id="70665" name="Picture 1">
              <a:extLst>
                <a:ext uri="{FF2B5EF4-FFF2-40B4-BE49-F238E27FC236}">
                  <a16:creationId xmlns:a16="http://schemas.microsoft.com/office/drawing/2014/main" xmlns="" id="{F11B1317-AEF2-4916-A3C8-D193955E28A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b="13831"/>
            <a:stretch>
              <a:fillRect/>
            </a:stretch>
          </p:blipFill>
          <p:spPr bwMode="auto">
            <a:xfrm>
              <a:off x="4503738" y="3552825"/>
              <a:ext cx="4335462" cy="284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2">
              <a:extLst>
                <a:ext uri="{FF2B5EF4-FFF2-40B4-BE49-F238E27FC236}">
                  <a16:creationId xmlns:a16="http://schemas.microsoft.com/office/drawing/2014/main" xmlns="" id="{7FC8EC5C-F8EC-432B-BB9C-2227D051F16E}"/>
                </a:ext>
              </a:extLst>
            </p:cNvPr>
            <p:cNvSpPr txBox="1">
              <a:spLocks noChangeArrowheads="1"/>
            </p:cNvSpPr>
            <p:nvPr/>
          </p:nvSpPr>
          <p:spPr bwMode="auto">
            <a:xfrm>
              <a:off x="4496054" y="3504831"/>
              <a:ext cx="2298140" cy="381616"/>
            </a:xfrm>
            <a:prstGeom prst="rect">
              <a:avLst/>
            </a:prstGeom>
            <a:solidFill>
              <a:schemeClr val="bg1">
                <a:alpha val="65000"/>
              </a:schemeClr>
            </a:solidFill>
            <a:ln>
              <a:miter lim="800000"/>
              <a:headEnd/>
              <a:tailEnd/>
            </a:ln>
          </p:spPr>
          <p:txBody>
            <a:bodyPr/>
            <a:lstStyle/>
            <a:p>
              <a:pPr fontAlgn="base">
                <a:spcBef>
                  <a:spcPct val="0"/>
                </a:spcBef>
                <a:spcAft>
                  <a:spcPct val="0"/>
                </a:spcAft>
                <a:defRPr/>
              </a:pPr>
              <a:r>
                <a:rPr lang="en-US" sz="2000" dirty="0" err="1">
                  <a:solidFill>
                    <a:prstClr val="black"/>
                  </a:solidFill>
                  <a:latin typeface="Arial Narrow" pitchFamily="34" charset="0"/>
                  <a:cs typeface="Arial" panose="020B0604020202020204" pitchFamily="34" charset="0"/>
                </a:rPr>
                <a:t>Anaplastic</a:t>
              </a:r>
              <a:r>
                <a:rPr lang="en-US" sz="2000" dirty="0">
                  <a:solidFill>
                    <a:prstClr val="black"/>
                  </a:solidFill>
                  <a:latin typeface="Arial Narrow" pitchFamily="34" charset="0"/>
                  <a:cs typeface="Arial" panose="020B0604020202020204" pitchFamily="34" charset="0"/>
                </a:rPr>
                <a:t> Large Cell</a:t>
              </a:r>
            </a:p>
          </p:txBody>
        </p:sp>
        <p:sp>
          <p:nvSpPr>
            <p:cNvPr id="70667" name="Rectangle 11">
              <a:extLst>
                <a:ext uri="{FF2B5EF4-FFF2-40B4-BE49-F238E27FC236}">
                  <a16:creationId xmlns:a16="http://schemas.microsoft.com/office/drawing/2014/main" xmlns="" id="{38887C13-68A8-41B1-8D2B-AF8A7FF157EB}"/>
                </a:ext>
              </a:extLst>
            </p:cNvPr>
            <p:cNvSpPr>
              <a:spLocks noChangeArrowheads="1"/>
            </p:cNvSpPr>
            <p:nvPr/>
          </p:nvSpPr>
          <p:spPr bwMode="auto">
            <a:xfrm>
              <a:off x="76200" y="3505200"/>
              <a:ext cx="2667000" cy="381000"/>
            </a:xfrm>
            <a:prstGeom prst="rect">
              <a:avLst/>
            </a:prstGeom>
            <a:solidFill>
              <a:schemeClr val="bg1">
                <a:alpha val="65097"/>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Lymphoblastic Lymphoma</a:t>
              </a:r>
            </a:p>
          </p:txBody>
        </p:sp>
        <p:sp>
          <p:nvSpPr>
            <p:cNvPr id="70668" name="Rectangle 13">
              <a:extLst>
                <a:ext uri="{FF2B5EF4-FFF2-40B4-BE49-F238E27FC236}">
                  <a16:creationId xmlns:a16="http://schemas.microsoft.com/office/drawing/2014/main" xmlns="" id="{85D5BF75-95D8-4F40-A24E-4A09B42A57E6}"/>
                </a:ext>
              </a:extLst>
            </p:cNvPr>
            <p:cNvSpPr>
              <a:spLocks noChangeArrowheads="1"/>
            </p:cNvSpPr>
            <p:nvPr/>
          </p:nvSpPr>
          <p:spPr bwMode="auto">
            <a:xfrm>
              <a:off x="76200" y="675493"/>
              <a:ext cx="990600" cy="381000"/>
            </a:xfrm>
            <a:prstGeom prst="rect">
              <a:avLst/>
            </a:prstGeom>
            <a:solidFill>
              <a:schemeClr val="bg1">
                <a:alpha val="6901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Burkitt</a:t>
              </a:r>
            </a:p>
          </p:txBody>
        </p:sp>
        <p:sp>
          <p:nvSpPr>
            <p:cNvPr id="70669" name="Rectangle 13">
              <a:extLst>
                <a:ext uri="{FF2B5EF4-FFF2-40B4-BE49-F238E27FC236}">
                  <a16:creationId xmlns:a16="http://schemas.microsoft.com/office/drawing/2014/main" xmlns="" id="{C0750019-5CA7-49EC-9CA2-D83255E413A5}"/>
                </a:ext>
              </a:extLst>
            </p:cNvPr>
            <p:cNvSpPr>
              <a:spLocks noChangeArrowheads="1"/>
            </p:cNvSpPr>
            <p:nvPr/>
          </p:nvSpPr>
          <p:spPr bwMode="auto">
            <a:xfrm>
              <a:off x="4495800" y="675493"/>
              <a:ext cx="2133600" cy="381000"/>
            </a:xfrm>
            <a:prstGeom prst="rect">
              <a:avLst/>
            </a:prstGeom>
            <a:solidFill>
              <a:schemeClr val="bg1">
                <a:alpha val="65097"/>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Diffuse Large B cell</a:t>
              </a:r>
            </a:p>
          </p:txBody>
        </p:sp>
      </p:grpSp>
      <p:sp>
        <p:nvSpPr>
          <p:cNvPr id="12" name="Rectangle 2">
            <a:extLst>
              <a:ext uri="{FF2B5EF4-FFF2-40B4-BE49-F238E27FC236}">
                <a16:creationId xmlns:a16="http://schemas.microsoft.com/office/drawing/2014/main" xmlns="" id="{5772A9CA-A34B-44E2-8162-CB5879B25FA7}"/>
              </a:ext>
            </a:extLst>
          </p:cNvPr>
          <p:cNvSpPr txBox="1">
            <a:spLocks noChangeArrowheads="1"/>
          </p:cNvSpPr>
          <p:nvPr/>
        </p:nvSpPr>
        <p:spPr bwMode="auto">
          <a:xfrm>
            <a:off x="1524000" y="0"/>
            <a:ext cx="9144000" cy="838200"/>
          </a:xfrm>
          <a:prstGeom prst="rect">
            <a:avLst/>
          </a:prstGeom>
          <a:no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Histology of Pediatric NHL</a:t>
            </a:r>
          </a:p>
        </p:txBody>
      </p:sp>
      <p:sp>
        <p:nvSpPr>
          <p:cNvPr id="70662" name="Rectangle 12">
            <a:extLst>
              <a:ext uri="{FF2B5EF4-FFF2-40B4-BE49-F238E27FC236}">
                <a16:creationId xmlns:a16="http://schemas.microsoft.com/office/drawing/2014/main" xmlns="" id="{8D40D9FD-3FD2-4085-BB75-E2728B1D3AD3}"/>
              </a:ext>
            </a:extLst>
          </p:cNvPr>
          <p:cNvSpPr>
            <a:spLocks noChangeArrowheads="1"/>
          </p:cNvSpPr>
          <p:nvPr/>
        </p:nvSpPr>
        <p:spPr bwMode="auto">
          <a:xfrm>
            <a:off x="1524000" y="6581775"/>
            <a:ext cx="86868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1400">
                <a:solidFill>
                  <a:srgbClr val="000000"/>
                </a:solidFill>
                <a:latin typeface="Arial Narrow" panose="020B0606020202030204" pitchFamily="34" charset="0"/>
                <a:cs typeface="Arial" panose="020B0604020202020204" pitchFamily="34" charset="0"/>
              </a:rPr>
              <a:t>Although NHL subtypes can have distinct histologic appearances, diagnosis </a:t>
            </a:r>
            <a:r>
              <a:rPr lang="en-US" altLang="en-US" sz="1400" b="1" u="sng">
                <a:solidFill>
                  <a:srgbClr val="000000"/>
                </a:solidFill>
                <a:latin typeface="Arial Narrow" panose="020B0606020202030204" pitchFamily="34" charset="0"/>
                <a:cs typeface="Arial" panose="020B0604020202020204" pitchFamily="34" charset="0"/>
              </a:rPr>
              <a:t>cannot</a:t>
            </a:r>
            <a:r>
              <a:rPr lang="en-US" altLang="en-US" sz="1400">
                <a:solidFill>
                  <a:srgbClr val="000000"/>
                </a:solidFill>
                <a:latin typeface="Arial Narrow" panose="020B0606020202030204" pitchFamily="34" charset="0"/>
                <a:cs typeface="Arial" panose="020B0604020202020204" pitchFamily="34" charset="0"/>
              </a:rPr>
              <a:t> be made by histology alone</a:t>
            </a:r>
            <a:endParaRPr lang="en-US" altLang="en-US" sz="2000">
              <a:solidFill>
                <a:prstClr val="black"/>
              </a:solidFill>
              <a:latin typeface="Arial Narrow" panose="020B0606020202030204" pitchFamily="34" charset="0"/>
              <a:cs typeface="Arial" panose="020B0604020202020204" pitchFamily="34" charset="0"/>
            </a:endParaRPr>
          </a:p>
        </p:txBody>
      </p:sp>
      <p:pic>
        <p:nvPicPr>
          <p:cNvPr id="70663" name="Picture 16" descr="BM16-199, 20x.jpg">
            <a:extLst>
              <a:ext uri="{FF2B5EF4-FFF2-40B4-BE49-F238E27FC236}">
                <a16:creationId xmlns:a16="http://schemas.microsoft.com/office/drawing/2014/main" xmlns="" id="{C1F6B11D-A036-4C2B-BA1D-96D5FAA3FCAC}"/>
              </a:ext>
            </a:extLst>
          </p:cNvPr>
          <p:cNvPicPr>
            <a:picLocks noChangeAspect="1"/>
          </p:cNvPicPr>
          <p:nvPr/>
        </p:nvPicPr>
        <p:blipFill>
          <a:blip r:embed="rId6" cstate="print">
            <a:extLst>
              <a:ext uri="{28A0092B-C50C-407E-A947-70E740481C1C}">
                <a14:useLocalDpi xmlns:a14="http://schemas.microsoft.com/office/drawing/2010/main" val="0"/>
              </a:ext>
            </a:extLst>
          </a:blip>
          <a:srcRect t="24487" r="25101" b="8784"/>
          <a:stretch>
            <a:fillRect/>
          </a:stretch>
        </p:blipFill>
        <p:spPr bwMode="auto">
          <a:xfrm>
            <a:off x="1600201" y="3643313"/>
            <a:ext cx="4410075" cy="2938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664" name="Rectangle 13">
            <a:extLst>
              <a:ext uri="{FF2B5EF4-FFF2-40B4-BE49-F238E27FC236}">
                <a16:creationId xmlns:a16="http://schemas.microsoft.com/office/drawing/2014/main" xmlns="" id="{98840048-A5CF-4E1A-911E-641AB4221122}"/>
              </a:ext>
            </a:extLst>
          </p:cNvPr>
          <p:cNvSpPr>
            <a:spLocks noChangeArrowheads="1"/>
          </p:cNvSpPr>
          <p:nvPr/>
        </p:nvSpPr>
        <p:spPr bwMode="auto">
          <a:xfrm>
            <a:off x="1600200" y="3644900"/>
            <a:ext cx="1600200" cy="393700"/>
          </a:xfrm>
          <a:prstGeom prst="rect">
            <a:avLst/>
          </a:prstGeom>
          <a:solidFill>
            <a:schemeClr val="bg1">
              <a:alpha val="69019"/>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a:solidFill>
                  <a:prstClr val="black"/>
                </a:solidFill>
                <a:latin typeface="Arial Narrow" panose="020B0606020202030204" pitchFamily="34" charset="0"/>
                <a:cs typeface="Arial" panose="020B0604020202020204" pitchFamily="34" charset="0"/>
              </a:rPr>
              <a:t>Lymphoblastic</a:t>
            </a:r>
          </a:p>
        </p:txBody>
      </p:sp>
      <p:sp>
        <p:nvSpPr>
          <p:cNvPr id="15" name="Rectangle 1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xmlns="" id="{8FD88C47-70AA-4380-BCD9-A7A4661D9C66}"/>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2706" name="Picture 6" descr="SC13-70, 20x.jpg">
            <a:extLst>
              <a:ext uri="{FF2B5EF4-FFF2-40B4-BE49-F238E27FC236}">
                <a16:creationId xmlns:a16="http://schemas.microsoft.com/office/drawing/2014/main" xmlns="" id="{35B96757-3ABA-4475-A9F5-4049B8F2304A}"/>
              </a:ext>
            </a:extLst>
          </p:cNvPr>
          <p:cNvPicPr>
            <a:picLocks noChangeAspect="1"/>
          </p:cNvPicPr>
          <p:nvPr/>
        </p:nvPicPr>
        <p:blipFill>
          <a:blip r:embed="rId3">
            <a:extLst>
              <a:ext uri="{28A0092B-C50C-407E-A947-70E740481C1C}">
                <a14:useLocalDpi xmlns:a14="http://schemas.microsoft.com/office/drawing/2010/main" val="0"/>
              </a:ext>
            </a:extLst>
          </a:blip>
          <a:srcRect t="29712" r="29863"/>
          <a:stretch>
            <a:fillRect/>
          </a:stretch>
        </p:blipFill>
        <p:spPr bwMode="auto">
          <a:xfrm>
            <a:off x="1524000" y="1"/>
            <a:ext cx="9137650" cy="6848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2" name="Content Placeholder 2">
            <a:extLst>
              <a:ext uri="{FF2B5EF4-FFF2-40B4-BE49-F238E27FC236}">
                <a16:creationId xmlns:a16="http://schemas.microsoft.com/office/drawing/2014/main" xmlns="" id="{E5092491-3332-4535-A47B-93EA173EAE8A}"/>
              </a:ext>
            </a:extLst>
          </p:cNvPr>
          <p:cNvSpPr txBox="1">
            <a:spLocks/>
          </p:cNvSpPr>
          <p:nvPr/>
        </p:nvSpPr>
        <p:spPr bwMode="auto">
          <a:xfrm>
            <a:off x="1508571" y="6433161"/>
            <a:ext cx="9144000" cy="457200"/>
          </a:xfrm>
          <a:prstGeom prst="rect">
            <a:avLst/>
          </a:prstGeom>
          <a:solidFill>
            <a:schemeClr val="bg1"/>
          </a:solidFill>
          <a:ln w="9525">
            <a:noFill/>
            <a:miter lim="800000"/>
            <a:headEnd/>
            <a:tailEnd/>
          </a:ln>
        </p:spPr>
        <p:txBody>
          <a:bodyPr/>
          <a:lstStyle/>
          <a:p>
            <a:pPr marL="342900" indent="-342900" algn="ctr" fontAlgn="base">
              <a:spcBef>
                <a:spcPct val="20000"/>
              </a:spcBef>
              <a:spcAft>
                <a:spcPct val="0"/>
              </a:spcAft>
              <a:buClr>
                <a:srgbClr val="9E001E"/>
              </a:buClr>
              <a:defRPr/>
            </a:pPr>
            <a:r>
              <a:rPr lang="en-US" sz="2400" dirty="0">
                <a:solidFill>
                  <a:prstClr val="black"/>
                </a:solidFill>
                <a:latin typeface="Calibri"/>
                <a:cs typeface="Arial" charset="0"/>
              </a:rPr>
              <a:t>Homogeneous, medium sized cells, high mitotic index, “Starry Sky”	</a:t>
            </a:r>
          </a:p>
        </p:txBody>
      </p:sp>
      <p:sp>
        <p:nvSpPr>
          <p:cNvPr id="5" name="Title 1">
            <a:extLst>
              <a:ext uri="{FF2B5EF4-FFF2-40B4-BE49-F238E27FC236}">
                <a16:creationId xmlns:a16="http://schemas.microsoft.com/office/drawing/2014/main" xmlns="" id="{56323694-A65D-4004-919C-5FE47AFD3C95}"/>
              </a:ext>
            </a:extLst>
          </p:cNvPr>
          <p:cNvSpPr txBox="1">
            <a:spLocks/>
          </p:cNvSpPr>
          <p:nvPr/>
        </p:nvSpPr>
        <p:spPr bwMode="auto">
          <a:xfrm>
            <a:off x="1524000" y="0"/>
            <a:ext cx="9137650" cy="7620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400" dirty="0">
                <a:solidFill>
                  <a:prstClr val="black"/>
                </a:solidFill>
                <a:latin typeface="Calibri"/>
                <a:cs typeface="Arial" panose="020B0604020202020204" pitchFamily="34" charset="0"/>
              </a:rPr>
              <a:t>Burkitt Lymphoma</a:t>
            </a:r>
          </a:p>
        </p:txBody>
      </p:sp>
      <p:sp>
        <p:nvSpPr>
          <p:cNvPr id="7" name="Rectangle 6"/>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xmlns="" id="{C7D98EAA-7BF2-466F-9B24-298EC7A55853}"/>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4754" name="Picture 5" descr="BM13-264, BM BX, 20X.jpg">
            <a:extLst>
              <a:ext uri="{FF2B5EF4-FFF2-40B4-BE49-F238E27FC236}">
                <a16:creationId xmlns:a16="http://schemas.microsoft.com/office/drawing/2014/main" xmlns="" id="{A339A840-0065-4577-8C50-F6630B3283FD}"/>
              </a:ext>
            </a:extLst>
          </p:cNvPr>
          <p:cNvPicPr>
            <a:picLocks noChangeAspect="1"/>
          </p:cNvPicPr>
          <p:nvPr/>
        </p:nvPicPr>
        <p:blipFill>
          <a:blip r:embed="rId3">
            <a:extLst>
              <a:ext uri="{28A0092B-C50C-407E-A947-70E740481C1C}">
                <a14:useLocalDpi xmlns:a14="http://schemas.microsoft.com/office/drawing/2010/main" val="0"/>
              </a:ext>
            </a:extLst>
          </a:blip>
          <a:srcRect t="8607" r="24142" b="15260"/>
          <a:stretch>
            <a:fillRect/>
          </a:stretch>
        </p:blipFill>
        <p:spPr bwMode="auto">
          <a:xfrm>
            <a:off x="1524000" y="0"/>
            <a:ext cx="91376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682" name="Content Placeholder 2">
            <a:extLst>
              <a:ext uri="{FF2B5EF4-FFF2-40B4-BE49-F238E27FC236}">
                <a16:creationId xmlns:a16="http://schemas.microsoft.com/office/drawing/2014/main" xmlns="" id="{F9D60515-437E-42B3-924C-B50E75C7672E}"/>
              </a:ext>
            </a:extLst>
          </p:cNvPr>
          <p:cNvSpPr txBox="1">
            <a:spLocks/>
          </p:cNvSpPr>
          <p:nvPr/>
        </p:nvSpPr>
        <p:spPr bwMode="auto">
          <a:xfrm>
            <a:off x="1524000" y="6400800"/>
            <a:ext cx="9144000" cy="457200"/>
          </a:xfrm>
          <a:prstGeom prst="rect">
            <a:avLst/>
          </a:prstGeom>
          <a:solidFill>
            <a:schemeClr val="bg1"/>
          </a:solidFill>
          <a:ln w="9525">
            <a:noFill/>
            <a:miter lim="800000"/>
            <a:headEnd/>
            <a:tailEnd/>
          </a:ln>
        </p:spPr>
        <p:txBody>
          <a:bodyPr/>
          <a:lstStyle/>
          <a:p>
            <a:pPr marL="342900" indent="-342900" algn="ctr" fontAlgn="base">
              <a:spcBef>
                <a:spcPct val="20000"/>
              </a:spcBef>
              <a:spcAft>
                <a:spcPct val="0"/>
              </a:spcAft>
              <a:buClr>
                <a:srgbClr val="9E001E"/>
              </a:buClr>
              <a:defRPr/>
            </a:pPr>
            <a:r>
              <a:rPr lang="en-US" sz="2400" dirty="0">
                <a:solidFill>
                  <a:prstClr val="black"/>
                </a:solidFill>
                <a:latin typeface="Calibri"/>
                <a:cs typeface="Arial" charset="0"/>
              </a:rPr>
              <a:t>Homogeneous, medium sized cells, high mitotic index, “Starry Sky”	</a:t>
            </a:r>
          </a:p>
        </p:txBody>
      </p:sp>
      <p:sp>
        <p:nvSpPr>
          <p:cNvPr id="5" name="Title 1">
            <a:extLst>
              <a:ext uri="{FF2B5EF4-FFF2-40B4-BE49-F238E27FC236}">
                <a16:creationId xmlns:a16="http://schemas.microsoft.com/office/drawing/2014/main" xmlns="" id="{CA42664E-600F-4965-B6F2-D4E22DAF487C}"/>
              </a:ext>
            </a:extLst>
          </p:cNvPr>
          <p:cNvSpPr txBox="1">
            <a:spLocks/>
          </p:cNvSpPr>
          <p:nvPr/>
        </p:nvSpPr>
        <p:spPr bwMode="auto">
          <a:xfrm>
            <a:off x="1524000" y="-76200"/>
            <a:ext cx="9137650" cy="6858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Burkitt Lymphoma in the bone marrow</a:t>
            </a:r>
          </a:p>
        </p:txBody>
      </p:sp>
      <p:sp>
        <p:nvSpPr>
          <p:cNvPr id="7" name="Rectangle 6"/>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44">
            <a:extLst>
              <a:ext uri="{FF2B5EF4-FFF2-40B4-BE49-F238E27FC236}">
                <a16:creationId xmlns:a16="http://schemas.microsoft.com/office/drawing/2014/main" xmlns="" id="{578D33D4-1D5D-4841-9013-096D716CA19E}"/>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76802" name="Picture 6" descr="SU12-6903 bcl6.jpg">
            <a:extLst>
              <a:ext uri="{FF2B5EF4-FFF2-40B4-BE49-F238E27FC236}">
                <a16:creationId xmlns:a16="http://schemas.microsoft.com/office/drawing/2014/main" xmlns="" id="{970A7A3A-68A9-4AD4-892F-2E4A8D6E9385}"/>
              </a:ext>
            </a:extLst>
          </p:cNvPr>
          <p:cNvPicPr>
            <a:picLocks noChangeAspect="1"/>
          </p:cNvPicPr>
          <p:nvPr/>
        </p:nvPicPr>
        <p:blipFill>
          <a:blip r:embed="rId3">
            <a:extLst>
              <a:ext uri="{28A0092B-C50C-407E-A947-70E740481C1C}">
                <a14:useLocalDpi xmlns:a14="http://schemas.microsoft.com/office/drawing/2010/main" val="0"/>
              </a:ext>
            </a:extLst>
          </a:blip>
          <a:srcRect t="26904" r="27466"/>
          <a:stretch>
            <a:fillRect/>
          </a:stretch>
        </p:blipFill>
        <p:spPr bwMode="auto">
          <a:xfrm>
            <a:off x="1524000" y="-38100"/>
            <a:ext cx="9137650" cy="6886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803" name="Content Placeholder 2">
            <a:extLst>
              <a:ext uri="{FF2B5EF4-FFF2-40B4-BE49-F238E27FC236}">
                <a16:creationId xmlns:a16="http://schemas.microsoft.com/office/drawing/2014/main" xmlns="" id="{E64A789C-D500-439B-A7CD-3A7A0AC8540A}"/>
              </a:ext>
            </a:extLst>
          </p:cNvPr>
          <p:cNvSpPr txBox="1">
            <a:spLocks/>
          </p:cNvSpPr>
          <p:nvPr/>
        </p:nvSpPr>
        <p:spPr bwMode="auto">
          <a:xfrm>
            <a:off x="1524000" y="6400800"/>
            <a:ext cx="91440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0" fontAlgn="base" hangingPunct="0">
              <a:spcBef>
                <a:spcPct val="0"/>
              </a:spcBef>
              <a:spcAft>
                <a:spcPct val="0"/>
              </a:spcAft>
              <a:buNone/>
            </a:pPr>
            <a:r>
              <a:rPr lang="en-US" altLang="en-US" sz="2400">
                <a:solidFill>
                  <a:prstClr val="black"/>
                </a:solidFill>
                <a:cs typeface="Arial" panose="020B0604020202020204" pitchFamily="34" charset="0"/>
              </a:rPr>
              <a:t>KI67/MIB1: &gt;99% of cells are positive</a:t>
            </a:r>
          </a:p>
        </p:txBody>
      </p:sp>
      <p:sp>
        <p:nvSpPr>
          <p:cNvPr id="5" name="Title 1">
            <a:extLst>
              <a:ext uri="{FF2B5EF4-FFF2-40B4-BE49-F238E27FC236}">
                <a16:creationId xmlns:a16="http://schemas.microsoft.com/office/drawing/2014/main" xmlns="" id="{6398020B-C4EC-410F-93F0-67A16C5DB6BD}"/>
              </a:ext>
            </a:extLst>
          </p:cNvPr>
          <p:cNvSpPr txBox="1">
            <a:spLocks/>
          </p:cNvSpPr>
          <p:nvPr/>
        </p:nvSpPr>
        <p:spPr bwMode="auto">
          <a:xfrm>
            <a:off x="1524000" y="-76200"/>
            <a:ext cx="9137650" cy="685800"/>
          </a:xfrm>
          <a:prstGeom prst="rect">
            <a:avLst/>
          </a:prstGeom>
          <a:solidFill>
            <a:schemeClr val="bg1"/>
          </a:solidFill>
          <a:ln>
            <a:miter lim="800000"/>
            <a:headEnd/>
            <a:tailEnd/>
          </a:ln>
        </p:spPr>
        <p:txBody>
          <a:bodyPr/>
          <a:lstStyle/>
          <a:p>
            <a:pPr algn="ctr" fontAlgn="base">
              <a:spcBef>
                <a:spcPct val="0"/>
              </a:spcBef>
              <a:spcAft>
                <a:spcPct val="0"/>
              </a:spcAft>
              <a:defRPr/>
            </a:pPr>
            <a:r>
              <a:rPr lang="en-US" sz="4000" dirty="0">
                <a:solidFill>
                  <a:prstClr val="black"/>
                </a:solidFill>
                <a:latin typeface="Calibri"/>
                <a:cs typeface="Arial" panose="020B0604020202020204" pitchFamily="34" charset="0"/>
              </a:rPr>
              <a:t>Burkitt Lymphoma is highly proliferative</a:t>
            </a: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1">
            <a:extLst>
              <a:ext uri="{FF2B5EF4-FFF2-40B4-BE49-F238E27FC236}">
                <a16:creationId xmlns:a16="http://schemas.microsoft.com/office/drawing/2014/main" xmlns="" id="{5B49B2EE-2C76-45ED-9B2A-A7EAF634D9BB}"/>
              </a:ext>
            </a:extLst>
          </p:cNvPr>
          <p:cNvSpPr>
            <a:spLocks noGrp="1"/>
          </p:cNvSpPr>
          <p:nvPr>
            <p:ph type="title"/>
          </p:nvPr>
        </p:nvSpPr>
        <p:spPr>
          <a:xfrm>
            <a:off x="1447800" y="0"/>
            <a:ext cx="9220200" cy="1265238"/>
          </a:xfrm>
        </p:spPr>
        <p:txBody>
          <a:bodyPr anchor="t"/>
          <a:lstStyle/>
          <a:p>
            <a:pPr eaLnBrk="1" hangingPunct="1"/>
            <a:r>
              <a:rPr lang="en-US" altLang="en-US" sz="3200"/>
              <a:t>Burkitt Lymphoma:  highly aggressive </a:t>
            </a:r>
            <a:br>
              <a:rPr lang="en-US" altLang="en-US" sz="3200"/>
            </a:br>
            <a:r>
              <a:rPr lang="en-US" altLang="en-US" sz="3200"/>
              <a:t>Germinal center mature B cell lymphoma</a:t>
            </a:r>
          </a:p>
        </p:txBody>
      </p:sp>
      <p:sp>
        <p:nvSpPr>
          <p:cNvPr id="55299" name="Content Placeholder 2">
            <a:extLst>
              <a:ext uri="{FF2B5EF4-FFF2-40B4-BE49-F238E27FC236}">
                <a16:creationId xmlns:a16="http://schemas.microsoft.com/office/drawing/2014/main" xmlns="" id="{B042827B-03BC-4184-97F6-D3C343792EEA}"/>
              </a:ext>
            </a:extLst>
          </p:cNvPr>
          <p:cNvSpPr>
            <a:spLocks noGrp="1"/>
          </p:cNvSpPr>
          <p:nvPr>
            <p:ph idx="1"/>
          </p:nvPr>
        </p:nvSpPr>
        <p:spPr>
          <a:xfrm>
            <a:off x="1752600" y="1066800"/>
            <a:ext cx="10096500" cy="4572000"/>
          </a:xfrm>
        </p:spPr>
        <p:txBody>
          <a:bodyPr/>
          <a:lstStyle/>
          <a:p>
            <a:pPr eaLnBrk="1" hangingPunct="1">
              <a:spcBef>
                <a:spcPts val="1200"/>
              </a:spcBef>
              <a:buFont typeface="Arial" charset="0"/>
              <a:buChar char="•"/>
              <a:defRPr/>
            </a:pPr>
            <a:r>
              <a:rPr lang="en-US" altLang="en-US" sz="2400" dirty="0"/>
              <a:t>Epidemiology	      </a:t>
            </a:r>
            <a:r>
              <a:rPr lang="en-US" altLang="en-US" sz="2800" b="1" dirty="0">
                <a:solidFill>
                  <a:prstClr val="black"/>
                </a:solidFill>
                <a:cs typeface="Arial" panose="020B0604020202020204" pitchFamily="34" charset="0"/>
              </a:rPr>
              <a:t>♂</a:t>
            </a:r>
            <a:r>
              <a:rPr lang="en-US" altLang="en-US" sz="2800" dirty="0"/>
              <a:t>&gt;</a:t>
            </a:r>
            <a:r>
              <a:rPr lang="en-US" altLang="en-US" sz="2800" b="1" dirty="0">
                <a:solidFill>
                  <a:prstClr val="black"/>
                </a:solidFill>
                <a:cs typeface="Times New Roman" panose="02020603050405020304" pitchFamily="18" charset="0"/>
                <a:sym typeface="Symbol" panose="05050102010706020507" pitchFamily="18" charset="2"/>
              </a:rPr>
              <a:t>♀</a:t>
            </a:r>
            <a:r>
              <a:rPr lang="en-US" altLang="en-US" sz="2400" dirty="0"/>
              <a:t>, ~5-10yrs, sporadic &amp; endemic forms</a:t>
            </a:r>
          </a:p>
          <a:p>
            <a:pPr eaLnBrk="1" hangingPunct="1">
              <a:spcBef>
                <a:spcPts val="1400"/>
              </a:spcBef>
              <a:buFont typeface="Arial" charset="0"/>
              <a:buChar char="•"/>
              <a:defRPr/>
            </a:pPr>
            <a:r>
              <a:rPr lang="en-US" altLang="en-US" sz="2400" dirty="0"/>
              <a:t>Immunophenotype      CD10,19,20,22, sIg+ (&gt;90% IgM)</a:t>
            </a:r>
          </a:p>
          <a:p>
            <a:pPr eaLnBrk="1" hangingPunct="1">
              <a:spcBef>
                <a:spcPct val="0"/>
              </a:spcBef>
              <a:buFont typeface="Wingdings" pitchFamily="2" charset="2"/>
              <a:buNone/>
              <a:defRPr/>
            </a:pPr>
            <a:r>
              <a:rPr lang="en-US" altLang="en-US" sz="2400" dirty="0"/>
              <a:t>				      low BCL-2 (anti-apoptotic)</a:t>
            </a:r>
          </a:p>
          <a:p>
            <a:pPr eaLnBrk="1" hangingPunct="1">
              <a:spcBef>
                <a:spcPts val="1400"/>
              </a:spcBef>
              <a:buFont typeface="Arial" charset="0"/>
              <a:buChar char="•"/>
              <a:defRPr/>
            </a:pPr>
            <a:r>
              <a:rPr lang="en-US" altLang="en-US" sz="2400" dirty="0"/>
              <a:t>Highly Proliferative        99% cells Ki-67+ (spontaneous tumor lysis)</a:t>
            </a:r>
          </a:p>
          <a:p>
            <a:pPr eaLnBrk="1" hangingPunct="1">
              <a:spcBef>
                <a:spcPts val="1400"/>
              </a:spcBef>
              <a:buFont typeface="Arial" charset="0"/>
              <a:buChar char="•"/>
              <a:defRPr/>
            </a:pPr>
            <a:r>
              <a:rPr lang="en-US" altLang="en-US" sz="2400" dirty="0"/>
              <a:t>Translocations	      ~80%  </a:t>
            </a:r>
            <a:r>
              <a:rPr lang="en-US" altLang="en-US" sz="2400" dirty="0" err="1"/>
              <a:t>IgH-cMYC</a:t>
            </a:r>
            <a:r>
              <a:rPr lang="en-US" altLang="en-US" sz="2400" dirty="0"/>
              <a:t> 	t(8;14)(q24;q32)</a:t>
            </a:r>
          </a:p>
          <a:p>
            <a:pPr eaLnBrk="1" hangingPunct="1">
              <a:spcBef>
                <a:spcPct val="0"/>
              </a:spcBef>
              <a:buFont typeface="Arial" charset="0"/>
              <a:buNone/>
              <a:defRPr/>
            </a:pPr>
            <a:r>
              <a:rPr lang="en-US" altLang="en-US" sz="2400" dirty="0"/>
              <a:t>		 		        15%  </a:t>
            </a:r>
            <a:r>
              <a:rPr lang="en-US" altLang="en-US" sz="2400" dirty="0" err="1"/>
              <a:t>Ig</a:t>
            </a:r>
            <a:r>
              <a:rPr lang="en-US" altLang="en-US" sz="2400" dirty="0" err="1">
                <a:latin typeface="Symbol" pitchFamily="18" charset="2"/>
              </a:rPr>
              <a:t>k</a:t>
            </a:r>
            <a:r>
              <a:rPr lang="en-US" altLang="en-US" sz="2400" dirty="0" err="1"/>
              <a:t>-cMYC</a:t>
            </a:r>
            <a:r>
              <a:rPr lang="en-US" altLang="en-US" sz="2400" dirty="0"/>
              <a:t> 	t(2,8)(p11;q24)</a:t>
            </a:r>
          </a:p>
          <a:p>
            <a:pPr eaLnBrk="1" hangingPunct="1">
              <a:spcBef>
                <a:spcPct val="0"/>
              </a:spcBef>
              <a:buFont typeface="Arial" charset="0"/>
              <a:buNone/>
              <a:defRPr/>
            </a:pPr>
            <a:r>
              <a:rPr lang="en-US" altLang="en-US" sz="2400" dirty="0"/>
              <a:t>		 		          5%  </a:t>
            </a:r>
            <a:r>
              <a:rPr lang="en-US" altLang="en-US" sz="2400" dirty="0" err="1"/>
              <a:t>Ig</a:t>
            </a:r>
            <a:r>
              <a:rPr lang="en-US" altLang="en-US" sz="2400" dirty="0" err="1">
                <a:latin typeface="Symbol" pitchFamily="18" charset="2"/>
              </a:rPr>
              <a:t>l</a:t>
            </a:r>
            <a:r>
              <a:rPr lang="en-US" altLang="en-US" sz="2400" dirty="0" err="1"/>
              <a:t>-cMYC</a:t>
            </a:r>
            <a:r>
              <a:rPr lang="en-US" altLang="en-US" sz="2400" dirty="0"/>
              <a:t> 	t(8;22)(q24;q11) </a:t>
            </a:r>
          </a:p>
          <a:p>
            <a:pPr eaLnBrk="1" hangingPunct="1">
              <a:spcBef>
                <a:spcPts val="1400"/>
              </a:spcBef>
              <a:buFont typeface="Arial" charset="0"/>
              <a:buChar char="•"/>
              <a:defRPr/>
            </a:pPr>
            <a:r>
              <a:rPr lang="en-US" altLang="en-US" sz="2400" dirty="0"/>
              <a:t>Other changes	       occur in &gt;50% (-13q, +1q, -6q)</a:t>
            </a:r>
          </a:p>
          <a:p>
            <a:pPr eaLnBrk="1" hangingPunct="1">
              <a:spcBef>
                <a:spcPts val="1400"/>
              </a:spcBef>
              <a:buFont typeface="Arial" charset="0"/>
              <a:buChar char="•"/>
              <a:defRPr/>
            </a:pPr>
            <a:r>
              <a:rPr lang="en-US" altLang="en-US" sz="2400" dirty="0"/>
              <a:t>First human tumor:	       associated with a virus (EBV)</a:t>
            </a:r>
          </a:p>
          <a:p>
            <a:pPr marL="0" indent="0" eaLnBrk="1" hangingPunct="1">
              <a:spcBef>
                <a:spcPts val="0"/>
              </a:spcBef>
              <a:buNone/>
              <a:defRPr/>
            </a:pPr>
            <a:r>
              <a:rPr lang="en-US" altLang="en-US" sz="2400" dirty="0"/>
              <a:t>			       with recurrent translocations</a:t>
            </a:r>
          </a:p>
          <a:p>
            <a:pPr marL="0" indent="0" eaLnBrk="1" hangingPunct="1">
              <a:spcBef>
                <a:spcPts val="0"/>
              </a:spcBef>
              <a:buNone/>
              <a:defRPr/>
            </a:pPr>
            <a:r>
              <a:rPr lang="en-US" altLang="en-US" sz="2400" dirty="0"/>
              <a:t>			       associated with HIV</a:t>
            </a:r>
          </a:p>
          <a:p>
            <a:pPr marL="0" indent="0" eaLnBrk="1" hangingPunct="1">
              <a:spcBef>
                <a:spcPts val="1200"/>
              </a:spcBef>
              <a:buNone/>
              <a:defRPr/>
            </a:pPr>
            <a:endParaRPr lang="en-US" altLang="en-US" sz="2400" dirty="0"/>
          </a:p>
          <a:p>
            <a:pPr eaLnBrk="1" hangingPunct="1">
              <a:spcBef>
                <a:spcPts val="1200"/>
              </a:spcBef>
              <a:buFont typeface="Arial" charset="0"/>
              <a:buChar char="•"/>
              <a:defRPr/>
            </a:pPr>
            <a:endParaRPr lang="en-US" altLang="en-US" sz="2400" dirty="0"/>
          </a:p>
        </p:txBody>
      </p:sp>
      <p:sp>
        <p:nvSpPr>
          <p:cNvPr id="78852" name="Rectangle 8">
            <a:extLst>
              <a:ext uri="{FF2B5EF4-FFF2-40B4-BE49-F238E27FC236}">
                <a16:creationId xmlns:a16="http://schemas.microsoft.com/office/drawing/2014/main" xmlns="" id="{A38B862C-C4D1-41D9-A92A-899611CC3596}"/>
              </a:ext>
            </a:extLst>
          </p:cNvPr>
          <p:cNvSpPr>
            <a:spLocks noChangeArrowheads="1"/>
          </p:cNvSpPr>
          <p:nvPr/>
        </p:nvSpPr>
        <p:spPr bwMode="auto">
          <a:xfrm>
            <a:off x="1071880" y="6253480"/>
            <a:ext cx="8991600" cy="461665"/>
          </a:xfrm>
          <a:prstGeom prst="rect">
            <a:avLst/>
          </a:prstGeom>
          <a:noFill/>
          <a:ln>
            <a:noFill/>
          </a:ln>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ts val="1200"/>
              </a:spcBef>
              <a:spcAft>
                <a:spcPct val="0"/>
              </a:spcAft>
              <a:buClr>
                <a:srgbClr val="9E001E"/>
              </a:buClr>
              <a:buNone/>
            </a:pPr>
            <a:r>
              <a:rPr lang="en-US" altLang="en-US" sz="2400" i="1" dirty="0">
                <a:solidFill>
                  <a:prstClr val="black"/>
                </a:solidFill>
                <a:cs typeface="Arial" panose="020B0604020202020204" pitchFamily="34" charset="0"/>
              </a:rPr>
              <a:t>Burkitt leukemia should be treated like lymphoma (not ALL)</a:t>
            </a:r>
          </a:p>
        </p:txBody>
      </p:sp>
      <p:sp>
        <p:nvSpPr>
          <p:cNvPr id="78853" name="Line 6">
            <a:extLst>
              <a:ext uri="{FF2B5EF4-FFF2-40B4-BE49-F238E27FC236}">
                <a16:creationId xmlns:a16="http://schemas.microsoft.com/office/drawing/2014/main" xmlns="" id="{53EF1C39-2829-4F11-AE88-94DF210CB1A7}"/>
              </a:ext>
            </a:extLst>
          </p:cNvPr>
          <p:cNvSpPr>
            <a:spLocks noChangeShapeType="1"/>
          </p:cNvSpPr>
          <p:nvPr/>
        </p:nvSpPr>
        <p:spPr bwMode="auto">
          <a:xfrm>
            <a:off x="1524000" y="10668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78854" name="Line 6">
            <a:extLst>
              <a:ext uri="{FF2B5EF4-FFF2-40B4-BE49-F238E27FC236}">
                <a16:creationId xmlns:a16="http://schemas.microsoft.com/office/drawing/2014/main" xmlns="" id="{A8F69296-42A4-4C8B-879F-110CD2F62414}"/>
              </a:ext>
            </a:extLst>
          </p:cNvPr>
          <p:cNvSpPr>
            <a:spLocks noChangeShapeType="1"/>
          </p:cNvSpPr>
          <p:nvPr/>
        </p:nvSpPr>
        <p:spPr bwMode="auto">
          <a:xfrm>
            <a:off x="1524000" y="61722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Content Placeholder 2">
            <a:extLst>
              <a:ext uri="{FF2B5EF4-FFF2-40B4-BE49-F238E27FC236}">
                <a16:creationId xmlns:a16="http://schemas.microsoft.com/office/drawing/2014/main" xmlns="" id="{6D3A5E42-AB13-4C19-9EA2-4C65A24CABE3}"/>
              </a:ext>
            </a:extLst>
          </p:cNvPr>
          <p:cNvSpPr txBox="1">
            <a:spLocks/>
          </p:cNvSpPr>
          <p:nvPr/>
        </p:nvSpPr>
        <p:spPr bwMode="auto">
          <a:xfrm>
            <a:off x="914400" y="1203960"/>
            <a:ext cx="9144000" cy="5486400"/>
          </a:xfrm>
          <a:prstGeom prst="rect">
            <a:avLst/>
          </a:prstGeom>
          <a:noFill/>
          <a:ln>
            <a:noFill/>
          </a:ln>
          <a:extLst/>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Aft>
                <a:spcPts val="600"/>
              </a:spcAft>
              <a:buClr>
                <a:srgbClr val="9E001E"/>
              </a:buClr>
              <a:defRPr/>
            </a:pPr>
            <a:r>
              <a:rPr lang="en-US" altLang="en-US" sz="2400" dirty="0">
                <a:solidFill>
                  <a:prstClr val="black"/>
                </a:solidFill>
                <a:latin typeface="Calibri"/>
              </a:rPr>
              <a:t>				</a:t>
            </a:r>
            <a:r>
              <a:rPr lang="en-US" altLang="en-US" sz="2400" u="sng" dirty="0">
                <a:solidFill>
                  <a:prstClr val="black"/>
                </a:solidFill>
                <a:latin typeface="Calibri"/>
              </a:rPr>
              <a:t>Sporadic</a:t>
            </a:r>
            <a:r>
              <a:rPr lang="en-US" altLang="en-US" sz="2400" dirty="0">
                <a:solidFill>
                  <a:prstClr val="black"/>
                </a:solidFill>
                <a:latin typeface="Calibri"/>
              </a:rPr>
              <a:t>		</a:t>
            </a:r>
            <a:r>
              <a:rPr lang="en-US" altLang="en-US" sz="2400" u="sng" dirty="0">
                <a:solidFill>
                  <a:prstClr val="black"/>
                </a:solidFill>
                <a:latin typeface="Calibri"/>
              </a:rPr>
              <a:t>Endemic (“malaria belt”)</a:t>
            </a:r>
          </a:p>
          <a:p>
            <a:pPr eaLnBrk="1" fontAlgn="base" hangingPunct="1">
              <a:spcAft>
                <a:spcPct val="0"/>
              </a:spcAft>
              <a:buClr>
                <a:srgbClr val="9E001E"/>
              </a:buClr>
              <a:buFont typeface="Wingdings" pitchFamily="2" charset="2"/>
              <a:buChar char="§"/>
              <a:defRPr/>
            </a:pPr>
            <a:r>
              <a:rPr lang="en-US" altLang="en-US" sz="2400" dirty="0">
                <a:solidFill>
                  <a:prstClr val="black"/>
                </a:solidFill>
              </a:rPr>
              <a:t>Geography		North America, 	Equatorial Africa, Brazil</a:t>
            </a:r>
          </a:p>
          <a:p>
            <a:pPr eaLnBrk="1" fontAlgn="base" hangingPunct="1">
              <a:spcBef>
                <a:spcPct val="0"/>
              </a:spcBef>
              <a:spcAft>
                <a:spcPct val="0"/>
              </a:spcAft>
              <a:buClr>
                <a:srgbClr val="9E001E"/>
              </a:buClr>
              <a:defRPr/>
            </a:pPr>
            <a:r>
              <a:rPr lang="en-US" altLang="en-US" sz="2400" dirty="0">
                <a:solidFill>
                  <a:prstClr val="black"/>
                </a:solidFill>
              </a:rPr>
              <a:t>				Europe			Turkey, New Guinea	</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Incidence		0.2/100,000		10/100,000</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Age			6-12y			4-7y</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rPr>
              <a:t>EBV 			15%			95%</a:t>
            </a: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latin typeface="Calibri"/>
              </a:rPr>
              <a:t>Presentation	Abdomen, nodes	Jaw, orbit, mesentery, 			Marrow, CNS, CSF	</a:t>
            </a:r>
            <a:r>
              <a:rPr lang="en-US" altLang="en-US" sz="2400" dirty="0">
                <a:solidFill>
                  <a:prstClr val="black"/>
                </a:solidFill>
              </a:rPr>
              <a:t>CNS in 1/3</a:t>
            </a:r>
            <a:endParaRPr lang="en-US" altLang="en-US" sz="2400" dirty="0">
              <a:solidFill>
                <a:prstClr val="black"/>
              </a:solidFill>
              <a:latin typeface="Calibri"/>
            </a:endParaRPr>
          </a:p>
          <a:p>
            <a:pPr eaLnBrk="1" fontAlgn="base" hangingPunct="1">
              <a:spcBef>
                <a:spcPts val="1800"/>
              </a:spcBef>
              <a:spcAft>
                <a:spcPct val="0"/>
              </a:spcAft>
              <a:buClr>
                <a:srgbClr val="9E001E"/>
              </a:buClr>
              <a:buFont typeface="Wingdings" pitchFamily="2" charset="2"/>
              <a:buChar char="§"/>
              <a:defRPr/>
            </a:pPr>
            <a:r>
              <a:rPr lang="en-US" altLang="en-US" sz="2400" dirty="0">
                <a:solidFill>
                  <a:prstClr val="black"/>
                </a:solidFill>
              </a:rPr>
              <a:t>Ch8 break		near / within </a:t>
            </a:r>
            <a:r>
              <a:rPr lang="en-US" altLang="en-US" sz="2400" dirty="0" err="1">
                <a:solidFill>
                  <a:prstClr val="black"/>
                </a:solidFill>
              </a:rPr>
              <a:t>cMYC</a:t>
            </a:r>
            <a:r>
              <a:rPr lang="en-US" altLang="en-US" sz="2400" dirty="0">
                <a:solidFill>
                  <a:prstClr val="black"/>
                </a:solidFill>
              </a:rPr>
              <a:t>	upstream of </a:t>
            </a:r>
            <a:r>
              <a:rPr lang="en-US" altLang="en-US" sz="2400" dirty="0" err="1">
                <a:solidFill>
                  <a:prstClr val="black"/>
                </a:solidFill>
              </a:rPr>
              <a:t>cMYC</a:t>
            </a:r>
            <a:endParaRPr lang="en-US" altLang="en-US" sz="2400" i="1" dirty="0">
              <a:solidFill>
                <a:prstClr val="black"/>
              </a:solidFill>
              <a:latin typeface="Calibri"/>
            </a:endParaRPr>
          </a:p>
          <a:p>
            <a:pPr eaLnBrk="1" fontAlgn="base" hangingPunct="1">
              <a:spcBef>
                <a:spcPts val="1200"/>
              </a:spcBef>
              <a:spcAft>
                <a:spcPct val="0"/>
              </a:spcAft>
              <a:buClr>
                <a:srgbClr val="9E001E"/>
              </a:buClr>
              <a:defRPr/>
            </a:pPr>
            <a:r>
              <a:rPr lang="en-US" altLang="en-US" sz="2400" i="1" dirty="0">
                <a:solidFill>
                  <a:prstClr val="black"/>
                </a:solidFill>
                <a:latin typeface="Calibri"/>
              </a:rPr>
              <a:t>		 	        	</a:t>
            </a:r>
          </a:p>
          <a:p>
            <a:pPr eaLnBrk="1" fontAlgn="base" hangingPunct="1">
              <a:spcBef>
                <a:spcPts val="600"/>
              </a:spcBef>
              <a:spcAft>
                <a:spcPct val="0"/>
              </a:spcAft>
              <a:buClr>
                <a:srgbClr val="9E001E"/>
              </a:buClr>
              <a:defRPr/>
            </a:pPr>
            <a:r>
              <a:rPr lang="en-US" altLang="en-US" sz="2400" i="1" dirty="0">
                <a:solidFill>
                  <a:prstClr val="black"/>
                </a:solidFill>
                <a:latin typeface="Calibri"/>
              </a:rPr>
              <a:t>Burkitt:  type 1 latency &amp; expresses EBNA-1 protein &amp; EBER-1 &amp; 2 RNA</a:t>
            </a:r>
          </a:p>
        </p:txBody>
      </p:sp>
      <p:sp>
        <p:nvSpPr>
          <p:cNvPr id="53251" name="Title 1">
            <a:extLst>
              <a:ext uri="{FF2B5EF4-FFF2-40B4-BE49-F238E27FC236}">
                <a16:creationId xmlns:a16="http://schemas.microsoft.com/office/drawing/2014/main" xmlns="" id="{D48957A8-8954-480D-94C5-CD7505FC22EE}"/>
              </a:ext>
            </a:extLst>
          </p:cNvPr>
          <p:cNvSpPr>
            <a:spLocks noGrp="1"/>
          </p:cNvSpPr>
          <p:nvPr>
            <p:ph type="title"/>
          </p:nvPr>
        </p:nvSpPr>
        <p:spPr>
          <a:xfrm>
            <a:off x="751840" y="0"/>
            <a:ext cx="9144000" cy="884238"/>
          </a:xfrm>
        </p:spPr>
        <p:txBody>
          <a:bodyPr anchor="t"/>
          <a:lstStyle/>
          <a:p>
            <a:pPr eaLnBrk="1" hangingPunct="1">
              <a:defRPr/>
            </a:pPr>
            <a:r>
              <a:rPr lang="en-US" altLang="en-US" sz="3600" dirty="0">
                <a:latin typeface="+mn-lt"/>
              </a:rPr>
              <a:t>Differences between Sporadic and </a:t>
            </a:r>
            <a:br>
              <a:rPr lang="en-US" altLang="en-US" sz="3600" dirty="0">
                <a:latin typeface="+mn-lt"/>
              </a:rPr>
            </a:br>
            <a:r>
              <a:rPr lang="en-US" altLang="en-US" sz="3600" dirty="0">
                <a:latin typeface="+mn-lt"/>
              </a:rPr>
              <a:t>Endemic Burkitt Lymphoma </a:t>
            </a:r>
          </a:p>
        </p:txBody>
      </p:sp>
      <p:sp>
        <p:nvSpPr>
          <p:cNvPr id="53252" name="Line 6">
            <a:extLst>
              <a:ext uri="{FF2B5EF4-FFF2-40B4-BE49-F238E27FC236}">
                <a16:creationId xmlns:a16="http://schemas.microsoft.com/office/drawing/2014/main" xmlns="" id="{A1B44A2A-01D0-435C-B8F4-EA27EF089B6F}"/>
              </a:ext>
            </a:extLst>
          </p:cNvPr>
          <p:cNvSpPr>
            <a:spLocks noChangeShapeType="1"/>
          </p:cNvSpPr>
          <p:nvPr/>
        </p:nvSpPr>
        <p:spPr bwMode="auto">
          <a:xfrm>
            <a:off x="751840" y="121920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5" name="Line 6">
            <a:extLst>
              <a:ext uri="{FF2B5EF4-FFF2-40B4-BE49-F238E27FC236}">
                <a16:creationId xmlns:a16="http://schemas.microsoft.com/office/drawing/2014/main" xmlns="" id="{6A047AF7-F20F-49FB-BE04-8B7C1E4860DB}"/>
              </a:ext>
            </a:extLst>
          </p:cNvPr>
          <p:cNvSpPr>
            <a:spLocks noChangeShapeType="1"/>
          </p:cNvSpPr>
          <p:nvPr/>
        </p:nvSpPr>
        <p:spPr bwMode="auto">
          <a:xfrm>
            <a:off x="914400" y="600456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6" name="Rectangle 5"/>
          <p:cNvSpPr>
            <a:spLocks noChangeArrowheads="1"/>
          </p:cNvSpPr>
          <p:nvPr/>
        </p:nvSpPr>
        <p:spPr bwMode="auto">
          <a:xfrm>
            <a:off x="0" y="6617761"/>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1">
            <a:extLst>
              <a:ext uri="{FF2B5EF4-FFF2-40B4-BE49-F238E27FC236}">
                <a16:creationId xmlns:a16="http://schemas.microsoft.com/office/drawing/2014/main" xmlns="" id="{1E45514D-D7DD-4273-A53F-DBB9996040F5}"/>
              </a:ext>
            </a:extLst>
          </p:cNvPr>
          <p:cNvGrpSpPr>
            <a:grpSpLocks/>
          </p:cNvGrpSpPr>
          <p:nvPr/>
        </p:nvGrpSpPr>
        <p:grpSpPr bwMode="auto">
          <a:xfrm>
            <a:off x="1143001" y="1295399"/>
            <a:ext cx="9515474" cy="4333875"/>
            <a:chOff x="0" y="2133600"/>
            <a:chExt cx="8758238" cy="3760788"/>
          </a:xfrm>
        </p:grpSpPr>
        <p:pic>
          <p:nvPicPr>
            <p:cNvPr id="107525" name="Picture 5">
              <a:extLst>
                <a:ext uri="{FF2B5EF4-FFF2-40B4-BE49-F238E27FC236}">
                  <a16:creationId xmlns:a16="http://schemas.microsoft.com/office/drawing/2014/main" xmlns="" id="{4C366EC4-1578-4F02-9C05-5052DC6FEA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125" t="22935" r="4590" b="11049"/>
            <a:stretch>
              <a:fillRect/>
            </a:stretch>
          </p:blipFill>
          <p:spPr bwMode="auto">
            <a:xfrm>
              <a:off x="0" y="2133600"/>
              <a:ext cx="4481513" cy="3760788"/>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pic>
          <p:nvPicPr>
            <p:cNvPr id="107526" name="Picture 6">
              <a:extLst>
                <a:ext uri="{FF2B5EF4-FFF2-40B4-BE49-F238E27FC236}">
                  <a16:creationId xmlns:a16="http://schemas.microsoft.com/office/drawing/2014/main" xmlns="" id="{A410D9AA-C5BC-41E5-BEE6-559F2D7D89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t="16479" r="-243" b="10268"/>
            <a:stretch>
              <a:fillRect/>
            </a:stretch>
          </p:blipFill>
          <p:spPr bwMode="auto">
            <a:xfrm>
              <a:off x="4419600" y="2133600"/>
              <a:ext cx="4338638" cy="3757613"/>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pic>
      </p:grpSp>
      <p:sp>
        <p:nvSpPr>
          <p:cNvPr id="107523" name="Rectangle 2">
            <a:extLst>
              <a:ext uri="{FF2B5EF4-FFF2-40B4-BE49-F238E27FC236}">
                <a16:creationId xmlns:a16="http://schemas.microsoft.com/office/drawing/2014/main" xmlns="" id="{9A86F3E4-31B9-4132-8AF9-44FD9511B034}"/>
              </a:ext>
            </a:extLst>
          </p:cNvPr>
          <p:cNvSpPr>
            <a:spLocks noChangeArrowheads="1"/>
          </p:cNvSpPr>
          <p:nvPr/>
        </p:nvSpPr>
        <p:spPr bwMode="auto">
          <a:xfrm>
            <a:off x="1600200" y="0"/>
            <a:ext cx="8991600"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Arial Narrow" panose="020B0606020202030204" pitchFamily="34" charset="0"/>
                <a:cs typeface="Arial" panose="020B0604020202020204" pitchFamily="34" charset="0"/>
              </a:rPr>
              <a:t>4-year-old male with abdominal mass, </a:t>
            </a:r>
          </a:p>
          <a:p>
            <a:pPr algn="ctr" fontAlgn="base">
              <a:spcBef>
                <a:spcPct val="0"/>
              </a:spcBef>
              <a:spcAft>
                <a:spcPct val="0"/>
              </a:spcAft>
              <a:buNone/>
            </a:pPr>
            <a:r>
              <a:rPr lang="en-US" altLang="en-US" sz="3600" dirty="0">
                <a:solidFill>
                  <a:prstClr val="black"/>
                </a:solidFill>
                <a:latin typeface="Arial Narrow" panose="020B0606020202030204" pitchFamily="34" charset="0"/>
                <a:cs typeface="Arial" panose="020B0604020202020204" pitchFamily="34" charset="0"/>
              </a:rPr>
              <a:t>uric acid of 14, creatinine of 1.3</a:t>
            </a:r>
          </a:p>
        </p:txBody>
      </p:sp>
      <p:sp>
        <p:nvSpPr>
          <p:cNvPr id="5" name="Rectangle 4">
            <a:extLst>
              <a:ext uri="{FF2B5EF4-FFF2-40B4-BE49-F238E27FC236}">
                <a16:creationId xmlns:a16="http://schemas.microsoft.com/office/drawing/2014/main" xmlns="" id="{8C4C2A10-C82D-4513-8FF1-229EA23B435B}"/>
              </a:ext>
            </a:extLst>
          </p:cNvPr>
          <p:cNvSpPr>
            <a:spLocks noChangeArrowheads="1"/>
          </p:cNvSpPr>
          <p:nvPr/>
        </p:nvSpPr>
        <p:spPr bwMode="auto">
          <a:xfrm>
            <a:off x="1143001" y="5629275"/>
            <a:ext cx="972502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Burkitt Lymphoma with spontaneous tumor lysis, renal infiltration</a:t>
            </a:r>
          </a:p>
          <a:p>
            <a:pPr algn="ctr" fontAlgn="base">
              <a:spcBef>
                <a:spcPct val="0"/>
              </a:spcBef>
              <a:spcAft>
                <a:spcPct val="0"/>
              </a:spcAft>
              <a:buNone/>
            </a:pPr>
            <a:r>
              <a:rPr lang="en-US" altLang="en-US" sz="2800" i="1" dirty="0">
                <a:solidFill>
                  <a:prstClr val="black"/>
                </a:solidFill>
                <a:cs typeface="Arial" panose="020B0604020202020204" pitchFamily="34" charset="0"/>
              </a:rPr>
              <a:t>(Stage III, FAB/LMB group B)</a:t>
            </a: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Rectangle 11">
            <a:extLst>
              <a:ext uri="{FF2B5EF4-FFF2-40B4-BE49-F238E27FC236}">
                <a16:creationId xmlns:a16="http://schemas.microsoft.com/office/drawing/2014/main" xmlns="" id="{7B848948-5E5A-45AD-95CE-170CBF4BCA58}"/>
              </a:ext>
            </a:extLst>
          </p:cNvPr>
          <p:cNvSpPr>
            <a:spLocks noChangeArrowheads="1"/>
          </p:cNvSpPr>
          <p:nvPr/>
        </p:nvSpPr>
        <p:spPr bwMode="auto">
          <a:xfrm>
            <a:off x="5951538" y="1524000"/>
            <a:ext cx="4716462" cy="381000"/>
          </a:xfrm>
          <a:prstGeom prst="rect">
            <a:avLst/>
          </a:prstGeom>
          <a:noFill/>
          <a:ln>
            <a:noFill/>
          </a:ln>
          <a:extLst/>
        </p:spPr>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a:solidFill>
                  <a:prstClr val="black"/>
                </a:solidFill>
                <a:latin typeface="Calibri"/>
              </a:rPr>
              <a:t>Lymphoblastic Lymphoma</a:t>
            </a:r>
          </a:p>
        </p:txBody>
      </p:sp>
      <p:sp>
        <p:nvSpPr>
          <p:cNvPr id="33" name="Rectangle 13">
            <a:extLst>
              <a:ext uri="{FF2B5EF4-FFF2-40B4-BE49-F238E27FC236}">
                <a16:creationId xmlns:a16="http://schemas.microsoft.com/office/drawing/2014/main" xmlns="" id="{D24B02EA-CA7D-4F1E-8379-891BEE5AAF4E}"/>
              </a:ext>
            </a:extLst>
          </p:cNvPr>
          <p:cNvSpPr>
            <a:spLocks noChangeArrowheads="1"/>
          </p:cNvSpPr>
          <p:nvPr/>
        </p:nvSpPr>
        <p:spPr bwMode="auto">
          <a:xfrm>
            <a:off x="1524000" y="1524000"/>
            <a:ext cx="4724400" cy="381000"/>
          </a:xfrm>
          <a:prstGeom prst="rect">
            <a:avLst/>
          </a:prstGeom>
          <a:noFill/>
          <a:ln>
            <a:noFill/>
          </a:ln>
          <a:extLst/>
        </p:spPr>
        <p:txBody>
          <a:bodyPr anchor="ct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dirty="0">
                <a:solidFill>
                  <a:prstClr val="black"/>
                </a:solidFill>
                <a:latin typeface="Calibri"/>
              </a:rPr>
              <a:t>Burkitt Lymphoma</a:t>
            </a:r>
          </a:p>
        </p:txBody>
      </p:sp>
      <p:sp>
        <p:nvSpPr>
          <p:cNvPr id="15" name="Content Placeholder 2">
            <a:extLst>
              <a:ext uri="{FF2B5EF4-FFF2-40B4-BE49-F238E27FC236}">
                <a16:creationId xmlns:a16="http://schemas.microsoft.com/office/drawing/2014/main" xmlns="" id="{7293CF77-A565-4E5E-AC4E-3D8A7B98B08F}"/>
              </a:ext>
            </a:extLst>
          </p:cNvPr>
          <p:cNvSpPr txBox="1">
            <a:spLocks/>
          </p:cNvSpPr>
          <p:nvPr/>
        </p:nvSpPr>
        <p:spPr bwMode="auto">
          <a:xfrm>
            <a:off x="1524000" y="5153026"/>
            <a:ext cx="9144000" cy="1476375"/>
          </a:xfrm>
          <a:prstGeom prst="rect">
            <a:avLst/>
          </a:prstGeom>
          <a:noFill/>
          <a:ln>
            <a:noFill/>
          </a:ln>
          <a:extLst/>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20000"/>
              </a:spcBef>
              <a:spcAft>
                <a:spcPct val="0"/>
              </a:spcAft>
              <a:buClr>
                <a:srgbClr val="9E001E"/>
              </a:buClr>
              <a:buFont typeface="Wingdings" pitchFamily="2" charset="2"/>
              <a:buChar char="§"/>
              <a:defRPr/>
            </a:pPr>
            <a:r>
              <a:rPr lang="en-US" altLang="en-US" sz="2400" dirty="0">
                <a:solidFill>
                  <a:prstClr val="black"/>
                </a:solidFill>
                <a:latin typeface="Calibri"/>
              </a:rPr>
              <a:t>Reactive macrophages engulf apoptotic debris from rapidly dividing cells – any NHL can have “starry sky” appearance</a:t>
            </a:r>
          </a:p>
          <a:p>
            <a:pPr eaLnBrk="1" fontAlgn="base" hangingPunct="1">
              <a:spcBef>
                <a:spcPct val="20000"/>
              </a:spcBef>
              <a:spcAft>
                <a:spcPct val="0"/>
              </a:spcAft>
              <a:buClr>
                <a:srgbClr val="9E001E"/>
              </a:buClr>
              <a:buFont typeface="Wingdings" pitchFamily="2" charset="2"/>
              <a:buChar char="§"/>
              <a:defRPr/>
            </a:pPr>
            <a:r>
              <a:rPr lang="en-US" altLang="en-US" sz="2400" dirty="0">
                <a:solidFill>
                  <a:prstClr val="black"/>
                </a:solidFill>
                <a:latin typeface="Calibri"/>
              </a:rPr>
              <a:t>Also:  C-MYC and B cell markers can occur in DLBCL, PMBCL</a:t>
            </a:r>
          </a:p>
        </p:txBody>
      </p:sp>
      <p:sp>
        <p:nvSpPr>
          <p:cNvPr id="54281" name="Title 1">
            <a:extLst>
              <a:ext uri="{FF2B5EF4-FFF2-40B4-BE49-F238E27FC236}">
                <a16:creationId xmlns:a16="http://schemas.microsoft.com/office/drawing/2014/main" xmlns="" id="{9D216A6E-5861-4A32-9EFA-2FCC8A9ABEEB}"/>
              </a:ext>
            </a:extLst>
          </p:cNvPr>
          <p:cNvSpPr txBox="1">
            <a:spLocks/>
          </p:cNvSpPr>
          <p:nvPr/>
        </p:nvSpPr>
        <p:spPr bwMode="auto">
          <a:xfrm>
            <a:off x="1524000" y="30164"/>
            <a:ext cx="9144000" cy="655637"/>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ts val="1200"/>
              </a:spcBef>
              <a:spcAft>
                <a:spcPct val="0"/>
              </a:spcAft>
              <a:buClr>
                <a:srgbClr val="9E001E"/>
              </a:buClr>
              <a:defRPr/>
            </a:pPr>
            <a:r>
              <a:rPr lang="en-US" altLang="en-US" sz="3200" dirty="0">
                <a:solidFill>
                  <a:prstClr val="black"/>
                </a:solidFill>
                <a:latin typeface="Calibri"/>
              </a:rPr>
              <a:t>Diagnosis of NHL is challenging because histology, </a:t>
            </a:r>
            <a:r>
              <a:rPr lang="en-US" altLang="en-US" sz="3200" dirty="0" err="1">
                <a:solidFill>
                  <a:prstClr val="black"/>
                </a:solidFill>
                <a:latin typeface="Calibri"/>
              </a:rPr>
              <a:t>immunophenotpye</a:t>
            </a:r>
            <a:r>
              <a:rPr lang="en-US" altLang="en-US" sz="3200" dirty="0">
                <a:solidFill>
                  <a:prstClr val="black"/>
                </a:solidFill>
                <a:latin typeface="Calibri"/>
              </a:rPr>
              <a:t> and </a:t>
            </a:r>
            <a:r>
              <a:rPr lang="en-US" altLang="en-US" sz="3200" dirty="0" err="1">
                <a:solidFill>
                  <a:prstClr val="black"/>
                </a:solidFill>
                <a:latin typeface="Calibri"/>
              </a:rPr>
              <a:t>cytogenetics</a:t>
            </a:r>
            <a:r>
              <a:rPr lang="en-US" altLang="en-US" sz="3200" dirty="0">
                <a:solidFill>
                  <a:prstClr val="black"/>
                </a:solidFill>
                <a:latin typeface="Calibri"/>
              </a:rPr>
              <a:t> can overlap</a:t>
            </a:r>
            <a:endParaRPr lang="en-US" altLang="en-US" sz="6000" dirty="0">
              <a:solidFill>
                <a:prstClr val="black"/>
              </a:solidFill>
              <a:latin typeface="Calibri"/>
            </a:endParaRPr>
          </a:p>
        </p:txBody>
      </p:sp>
      <p:pic>
        <p:nvPicPr>
          <p:cNvPr id="82950" name="Picture 13" descr="SC13-70, 20x.jpg">
            <a:extLst>
              <a:ext uri="{FF2B5EF4-FFF2-40B4-BE49-F238E27FC236}">
                <a16:creationId xmlns:a16="http://schemas.microsoft.com/office/drawing/2014/main" xmlns="" id="{E94622AF-0CDB-4C2C-BC7D-4FC41519CF46}"/>
              </a:ext>
            </a:extLst>
          </p:cNvPr>
          <p:cNvPicPr>
            <a:picLocks noChangeAspect="1"/>
          </p:cNvPicPr>
          <p:nvPr/>
        </p:nvPicPr>
        <p:blipFill>
          <a:blip r:embed="rId3" cstate="print">
            <a:extLst>
              <a:ext uri="{28A0092B-C50C-407E-A947-70E740481C1C}">
                <a14:useLocalDpi xmlns:a14="http://schemas.microsoft.com/office/drawing/2010/main" val="0"/>
              </a:ext>
            </a:extLst>
          </a:blip>
          <a:srcRect l="3174" t="29712" r="29865" b="10307"/>
          <a:stretch>
            <a:fillRect/>
          </a:stretch>
        </p:blipFill>
        <p:spPr bwMode="auto">
          <a:xfrm>
            <a:off x="1609725" y="1981200"/>
            <a:ext cx="4400550" cy="294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2951" name="Picture 15" descr="BM16-199, 20x.jpg">
            <a:extLst>
              <a:ext uri="{FF2B5EF4-FFF2-40B4-BE49-F238E27FC236}">
                <a16:creationId xmlns:a16="http://schemas.microsoft.com/office/drawing/2014/main" xmlns="" id="{D98C9246-3C9B-4088-A099-2A8E350BC095}"/>
              </a:ext>
            </a:extLst>
          </p:cNvPr>
          <p:cNvPicPr>
            <a:picLocks noChangeAspect="1"/>
          </p:cNvPicPr>
          <p:nvPr/>
        </p:nvPicPr>
        <p:blipFill>
          <a:blip r:embed="rId4" cstate="print">
            <a:extLst>
              <a:ext uri="{28A0092B-C50C-407E-A947-70E740481C1C}">
                <a14:useLocalDpi xmlns:a14="http://schemas.microsoft.com/office/drawing/2010/main" val="0"/>
              </a:ext>
            </a:extLst>
          </a:blip>
          <a:srcRect t="24487" r="25101" b="8784"/>
          <a:stretch>
            <a:fillRect/>
          </a:stretch>
        </p:blipFill>
        <p:spPr bwMode="auto">
          <a:xfrm>
            <a:off x="6105525" y="1990726"/>
            <a:ext cx="4408488" cy="2938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6">
            <a:extLst>
              <a:ext uri="{FF2B5EF4-FFF2-40B4-BE49-F238E27FC236}">
                <a16:creationId xmlns:a16="http://schemas.microsoft.com/office/drawing/2014/main" xmlns="" id="{E794B068-020E-460F-BD67-4E165F6EBE5C}"/>
              </a:ext>
            </a:extLst>
          </p:cNvPr>
          <p:cNvSpPr>
            <a:spLocks noChangeShapeType="1"/>
          </p:cNvSpPr>
          <p:nvPr/>
        </p:nvSpPr>
        <p:spPr bwMode="auto">
          <a:xfrm>
            <a:off x="1524000" y="130072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dissolve">
                                      <p:cBhvr>
                                        <p:cTn id="7" dur="500"/>
                                        <p:tgtEl>
                                          <p:spTgt spid="3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dissolve">
                                      <p:cBhvr>
                                        <p:cTn id="10" dur="500"/>
                                        <p:tgtEl>
                                          <p:spTgt spid="2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dissolv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3" grpId="0"/>
      <p:bldP spid="1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xmlns="" id="{720DEC84-54EE-4EE5-8D11-F17AD3ECE4DD}"/>
              </a:ext>
            </a:extLst>
          </p:cNvPr>
          <p:cNvSpPr>
            <a:spLocks noGrp="1"/>
          </p:cNvSpPr>
          <p:nvPr>
            <p:ph type="title"/>
          </p:nvPr>
        </p:nvSpPr>
        <p:spPr>
          <a:xfrm>
            <a:off x="1524000" y="254000"/>
            <a:ext cx="9144000" cy="762000"/>
          </a:xfrm>
        </p:spPr>
        <p:txBody>
          <a:bodyPr anchor="t"/>
          <a:lstStyle/>
          <a:p>
            <a:pPr eaLnBrk="1" hangingPunct="1"/>
            <a:r>
              <a:rPr lang="en-US" altLang="en-US" sz="4000" dirty="0">
                <a:latin typeface="Arial" panose="020B0604020202020204" pitchFamily="34" charset="0"/>
                <a:cs typeface="Arial" panose="020B0604020202020204" pitchFamily="34" charset="0"/>
              </a:rPr>
              <a:t>Most Common Pediatric / AYA Cancers</a:t>
            </a:r>
          </a:p>
        </p:txBody>
      </p:sp>
      <p:sp>
        <p:nvSpPr>
          <p:cNvPr id="22531" name="Rectangle 11">
            <a:extLst>
              <a:ext uri="{FF2B5EF4-FFF2-40B4-BE49-F238E27FC236}">
                <a16:creationId xmlns:a16="http://schemas.microsoft.com/office/drawing/2014/main" xmlns="" id="{31183FA0-B70D-4941-84C8-0EE1AE18161F}"/>
              </a:ext>
            </a:extLst>
          </p:cNvPr>
          <p:cNvSpPr>
            <a:spLocks noChangeArrowheads="1"/>
          </p:cNvSpPr>
          <p:nvPr/>
        </p:nvSpPr>
        <p:spPr bwMode="auto">
          <a:xfrm>
            <a:off x="2895600" y="863600"/>
            <a:ext cx="73787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endParaRPr lang="en-US" altLang="en-US" sz="4000">
              <a:solidFill>
                <a:prstClr val="black"/>
              </a:solidFill>
              <a:latin typeface="Arial" panose="020B0604020202020204" pitchFamily="34" charset="0"/>
              <a:cs typeface="Arial" panose="020B0604020202020204" pitchFamily="34" charset="0"/>
            </a:endParaRPr>
          </a:p>
        </p:txBody>
      </p:sp>
      <p:sp>
        <p:nvSpPr>
          <p:cNvPr id="18435" name="Rectangle 12">
            <a:extLst>
              <a:ext uri="{FF2B5EF4-FFF2-40B4-BE49-F238E27FC236}">
                <a16:creationId xmlns:a16="http://schemas.microsoft.com/office/drawing/2014/main" xmlns="" id="{6B097377-B28D-49D1-9DE4-979D56B524A0}"/>
              </a:ext>
            </a:extLst>
          </p:cNvPr>
          <p:cNvSpPr>
            <a:spLocks noGrp="1" noChangeArrowheads="1"/>
          </p:cNvSpPr>
          <p:nvPr>
            <p:ph type="body" idx="1"/>
          </p:nvPr>
        </p:nvSpPr>
        <p:spPr>
          <a:xfrm>
            <a:off x="2138680" y="1752599"/>
            <a:ext cx="4953000" cy="4729475"/>
          </a:xfrm>
        </p:spPr>
        <p:txBody>
          <a:bodyPr>
            <a:normAutofit/>
          </a:bodyPr>
          <a:lstStyle/>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Leukemia 	          	30% </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CNS 	    	21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Lymphoma 		  9</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Neuroblastoma 	  7</a:t>
            </a:r>
          </a:p>
          <a:p>
            <a:pPr eaLnBrk="1" hangingPunct="1">
              <a:spcBef>
                <a:spcPts val="400"/>
              </a:spcBef>
              <a:buClr>
                <a:schemeClr val="accent2">
                  <a:lumMod val="75000"/>
                </a:schemeClr>
              </a:buClr>
              <a:buFont typeface="Wingdings" panose="05000000000000000000" pitchFamily="2" charset="2"/>
              <a:buChar char="§"/>
              <a:defRPr/>
            </a:pPr>
            <a:r>
              <a:rPr lang="en-US" sz="2400" dirty="0" err="1">
                <a:latin typeface="Arial" panose="020B0604020202020204" pitchFamily="34" charset="0"/>
                <a:cs typeface="Arial" panose="020B0604020202020204" pitchFamily="34" charset="0"/>
              </a:rPr>
              <a:t>Rhabdo</a:t>
            </a:r>
            <a:r>
              <a:rPr lang="en-US" sz="2400" dirty="0">
                <a:latin typeface="Arial" panose="020B0604020202020204" pitchFamily="34" charset="0"/>
                <a:cs typeface="Arial" panose="020B0604020202020204" pitchFamily="34" charset="0"/>
              </a:rPr>
              <a:t>/STS	  7</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Wilms 		  5</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Osteo/Ewing	  4</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Germ cell 		  3.5</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Retinoblastoma 	  3</a:t>
            </a:r>
          </a:p>
          <a:p>
            <a:pPr eaLnBrk="1" hangingPunct="1">
              <a:spcBef>
                <a:spcPts val="400"/>
              </a:spcBef>
              <a:buClr>
                <a:schemeClr val="accent2">
                  <a:lumMod val="75000"/>
                </a:schemeClr>
              </a:buClr>
              <a:buFont typeface="Wingdings" panose="05000000000000000000" pitchFamily="2" charset="2"/>
              <a:buChar char="§"/>
              <a:defRPr/>
            </a:pPr>
            <a:r>
              <a:rPr lang="en-US" sz="2400" dirty="0" err="1">
                <a:latin typeface="Arial" panose="020B0604020202020204" pitchFamily="34" charset="0"/>
                <a:cs typeface="Arial" panose="020B0604020202020204" pitchFamily="34" charset="0"/>
              </a:rPr>
              <a:t>Hepatoblastoma</a:t>
            </a:r>
            <a:r>
              <a:rPr lang="en-US" sz="2400" dirty="0">
                <a:latin typeface="Arial" panose="020B0604020202020204" pitchFamily="34" charset="0"/>
                <a:cs typeface="Arial" panose="020B0604020202020204" pitchFamily="34" charset="0"/>
              </a:rPr>
              <a:t>	  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Thyroid		  1</a:t>
            </a:r>
          </a:p>
          <a:p>
            <a:pPr eaLnBrk="1" hangingPunct="1">
              <a:spcBef>
                <a:spcPts val="400"/>
              </a:spcBef>
              <a:buClr>
                <a:schemeClr val="accent2">
                  <a:lumMod val="75000"/>
                </a:schemeClr>
              </a:buClr>
              <a:buFont typeface="Wingdings" panose="05000000000000000000" pitchFamily="2" charset="2"/>
              <a:buChar char="§"/>
              <a:defRPr/>
            </a:pPr>
            <a:r>
              <a:rPr lang="en-US" sz="2400" dirty="0">
                <a:latin typeface="Arial" panose="020B0604020202020204" pitchFamily="34" charset="0"/>
                <a:cs typeface="Arial" panose="020B0604020202020204" pitchFamily="34" charset="0"/>
              </a:rPr>
              <a:t>Melanoma		  1</a:t>
            </a:r>
          </a:p>
          <a:p>
            <a:pPr eaLnBrk="1" hangingPunct="1">
              <a:spcBef>
                <a:spcPts val="400"/>
              </a:spcBef>
              <a:buFont typeface="Arial" charset="0"/>
              <a:buChar char="•"/>
              <a:defRPr/>
            </a:pPr>
            <a:endParaRPr lang="en-US" sz="2400" dirty="0">
              <a:latin typeface="Arial" panose="020B0604020202020204" pitchFamily="34" charset="0"/>
              <a:cs typeface="Arial" panose="020B0604020202020204" pitchFamily="34" charset="0"/>
            </a:endParaRPr>
          </a:p>
          <a:p>
            <a:pPr eaLnBrk="1" hangingPunct="1">
              <a:spcBef>
                <a:spcPts val="400"/>
              </a:spcBef>
              <a:buFont typeface="Arial" charset="0"/>
              <a:buChar char="•"/>
              <a:defRPr/>
            </a:pPr>
            <a:endParaRPr lang="en-US" sz="2400" dirty="0">
              <a:latin typeface="Arial" panose="020B0604020202020204" pitchFamily="34" charset="0"/>
              <a:cs typeface="Arial" panose="020B0604020202020204" pitchFamily="34" charset="0"/>
            </a:endParaRPr>
          </a:p>
        </p:txBody>
      </p:sp>
      <p:sp>
        <p:nvSpPr>
          <p:cNvPr id="22533" name="Rectangle 13">
            <a:extLst>
              <a:ext uri="{FF2B5EF4-FFF2-40B4-BE49-F238E27FC236}">
                <a16:creationId xmlns:a16="http://schemas.microsoft.com/office/drawing/2014/main" xmlns="" id="{9B33A832-49CC-4D95-8280-A8013CC2AD86}"/>
              </a:ext>
            </a:extLst>
          </p:cNvPr>
          <p:cNvSpPr>
            <a:spLocks noChangeArrowheads="1"/>
          </p:cNvSpPr>
          <p:nvPr/>
        </p:nvSpPr>
        <p:spPr bwMode="auto">
          <a:xfrm>
            <a:off x="6642100" y="1752600"/>
            <a:ext cx="4864100" cy="319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Lymphoma	24%</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Germ cell 		14</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Leukemia 		12</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CNS 		10</a:t>
            </a:r>
          </a:p>
          <a:p>
            <a:pPr fontAlgn="base">
              <a:spcBef>
                <a:spcPts val="400"/>
              </a:spcBef>
              <a:spcAft>
                <a:spcPct val="0"/>
              </a:spcAft>
              <a:buClr>
                <a:srgbClr val="9E001E"/>
              </a:buClr>
              <a:buFont typeface="Wingdings" panose="05000000000000000000" pitchFamily="2" charset="2"/>
              <a:buChar char="§"/>
            </a:pPr>
            <a:r>
              <a:rPr lang="en-US" altLang="en-US" sz="2400" dirty="0" err="1">
                <a:solidFill>
                  <a:srgbClr val="000000"/>
                </a:solidFill>
                <a:latin typeface="Arial" panose="020B0604020202020204" pitchFamily="34" charset="0"/>
                <a:cs typeface="Arial" panose="020B0604020202020204" pitchFamily="34" charset="0"/>
              </a:rPr>
              <a:t>Rhabdo</a:t>
            </a:r>
            <a:r>
              <a:rPr lang="en-US" altLang="en-US" sz="2400" dirty="0">
                <a:solidFill>
                  <a:srgbClr val="000000"/>
                </a:solidFill>
                <a:latin typeface="Arial" panose="020B0604020202020204" pitchFamily="34" charset="0"/>
                <a:cs typeface="Arial" panose="020B0604020202020204" pitchFamily="34" charset="0"/>
              </a:rPr>
              <a:t>/STS	  8</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Thyroid		  9</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Melanoma 	  7</a:t>
            </a:r>
          </a:p>
          <a:p>
            <a:pPr fontAlgn="base">
              <a:spcBef>
                <a:spcPts val="400"/>
              </a:spcBef>
              <a:spcAft>
                <a:spcPct val="0"/>
              </a:spcAft>
              <a:buClr>
                <a:srgbClr val="9E001E"/>
              </a:buClr>
              <a:buFont typeface="Wingdings" panose="05000000000000000000" pitchFamily="2" charset="2"/>
              <a:buChar char="§"/>
            </a:pPr>
            <a:r>
              <a:rPr lang="en-US" altLang="en-US" sz="2400" dirty="0">
                <a:solidFill>
                  <a:srgbClr val="000000"/>
                </a:solidFill>
                <a:latin typeface="Arial" panose="020B0604020202020204" pitchFamily="34" charset="0"/>
                <a:cs typeface="Arial" panose="020B0604020202020204" pitchFamily="34" charset="0"/>
              </a:rPr>
              <a:t>Osteo/Ewing          6</a:t>
            </a:r>
          </a:p>
          <a:p>
            <a:pPr fontAlgn="base">
              <a:spcBef>
                <a:spcPts val="400"/>
              </a:spcBef>
              <a:spcAft>
                <a:spcPct val="0"/>
              </a:spcAft>
              <a:buClr>
                <a:srgbClr val="9E001E"/>
              </a:buClr>
              <a:buFont typeface="Wingdings" panose="05000000000000000000" pitchFamily="2" charset="2"/>
              <a:buChar char="§"/>
            </a:pPr>
            <a:endParaRPr lang="en-US" altLang="en-US" sz="2400" dirty="0">
              <a:solidFill>
                <a:prstClr val="black"/>
              </a:solidFill>
              <a:latin typeface="Arial" panose="020B0604020202020204" pitchFamily="34" charset="0"/>
              <a:cs typeface="Arial" panose="020B0604020202020204" pitchFamily="34" charset="0"/>
            </a:endParaRPr>
          </a:p>
          <a:p>
            <a:pPr fontAlgn="base">
              <a:spcBef>
                <a:spcPts val="400"/>
              </a:spcBef>
              <a:spcAft>
                <a:spcPct val="0"/>
              </a:spcAft>
              <a:buFontTx/>
              <a:buChar char="•"/>
            </a:pPr>
            <a:endParaRPr lang="en-US" altLang="en-US" sz="2400" dirty="0">
              <a:solidFill>
                <a:prstClr val="black"/>
              </a:solidFill>
              <a:latin typeface="Arial" panose="020B0604020202020204" pitchFamily="34" charset="0"/>
              <a:cs typeface="Arial" panose="020B0604020202020204" pitchFamily="34" charset="0"/>
            </a:endParaRPr>
          </a:p>
        </p:txBody>
      </p:sp>
      <p:sp>
        <p:nvSpPr>
          <p:cNvPr id="22534" name="Rectangle 14">
            <a:extLst>
              <a:ext uri="{FF2B5EF4-FFF2-40B4-BE49-F238E27FC236}">
                <a16:creationId xmlns:a16="http://schemas.microsoft.com/office/drawing/2014/main" xmlns="" id="{F1C3A97A-6F5E-4E91-97D1-6BD6C1681D1D}"/>
              </a:ext>
            </a:extLst>
          </p:cNvPr>
          <p:cNvSpPr>
            <a:spLocks noChangeArrowheads="1"/>
          </p:cNvSpPr>
          <p:nvPr/>
        </p:nvSpPr>
        <p:spPr bwMode="auto">
          <a:xfrm>
            <a:off x="7370763" y="1092200"/>
            <a:ext cx="207486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a:solidFill>
                  <a:prstClr val="black"/>
                </a:solidFill>
                <a:latin typeface="Arial" panose="020B0604020202020204" pitchFamily="34" charset="0"/>
                <a:cs typeface="Arial" panose="020B0604020202020204" pitchFamily="34" charset="0"/>
              </a:rPr>
              <a:t>Age 15-19</a:t>
            </a:r>
          </a:p>
        </p:txBody>
      </p:sp>
      <p:sp>
        <p:nvSpPr>
          <p:cNvPr id="22535" name="Rectangle 15">
            <a:extLst>
              <a:ext uri="{FF2B5EF4-FFF2-40B4-BE49-F238E27FC236}">
                <a16:creationId xmlns:a16="http://schemas.microsoft.com/office/drawing/2014/main" xmlns="" id="{2B0B2446-02BE-4C95-A6AE-DCA8F65291C8}"/>
              </a:ext>
            </a:extLst>
          </p:cNvPr>
          <p:cNvSpPr>
            <a:spLocks noChangeArrowheads="1"/>
          </p:cNvSpPr>
          <p:nvPr/>
        </p:nvSpPr>
        <p:spPr bwMode="auto">
          <a:xfrm>
            <a:off x="2895601" y="1092200"/>
            <a:ext cx="184626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a:solidFill>
                  <a:prstClr val="black"/>
                </a:solidFill>
                <a:latin typeface="Arial" panose="020B0604020202020204" pitchFamily="34" charset="0"/>
                <a:cs typeface="Arial" panose="020B0604020202020204" pitchFamily="34" charset="0"/>
              </a:rPr>
              <a:t>Age 0-14</a:t>
            </a:r>
          </a:p>
        </p:txBody>
      </p:sp>
      <p:cxnSp>
        <p:nvCxnSpPr>
          <p:cNvPr id="18440" name="Straight Connector 10">
            <a:extLst>
              <a:ext uri="{FF2B5EF4-FFF2-40B4-BE49-F238E27FC236}">
                <a16:creationId xmlns:a16="http://schemas.microsoft.com/office/drawing/2014/main" xmlns="" id="{D62247AB-F83B-4B22-A5ED-E6876FEF109C}"/>
              </a:ext>
            </a:extLst>
          </p:cNvPr>
          <p:cNvCxnSpPr>
            <a:cxnSpLocks noChangeShapeType="1"/>
          </p:cNvCxnSpPr>
          <p:nvPr/>
        </p:nvCxnSpPr>
        <p:spPr bwMode="auto">
          <a:xfrm>
            <a:off x="6642100" y="1671638"/>
            <a:ext cx="3429000" cy="0"/>
          </a:xfrm>
          <a:prstGeom prst="line">
            <a:avLst/>
          </a:prstGeom>
          <a:noFill/>
          <a:ln w="25400" algn="ctr">
            <a:solidFill>
              <a:schemeClr val="accent2">
                <a:lumMod val="75000"/>
              </a:schemeClr>
            </a:solidFill>
            <a:round/>
            <a:headEnd/>
            <a:tailEnd/>
          </a:ln>
        </p:spPr>
      </p:cxnSp>
      <p:cxnSp>
        <p:nvCxnSpPr>
          <p:cNvPr id="18441" name="Straight Connector 12">
            <a:extLst>
              <a:ext uri="{FF2B5EF4-FFF2-40B4-BE49-F238E27FC236}">
                <a16:creationId xmlns:a16="http://schemas.microsoft.com/office/drawing/2014/main" xmlns="" id="{A4709E05-5596-4392-AEBF-FC3B82613561}"/>
              </a:ext>
            </a:extLst>
          </p:cNvPr>
          <p:cNvCxnSpPr>
            <a:cxnSpLocks noChangeShapeType="1"/>
          </p:cNvCxnSpPr>
          <p:nvPr/>
        </p:nvCxnSpPr>
        <p:spPr bwMode="auto">
          <a:xfrm>
            <a:off x="2057400" y="1671638"/>
            <a:ext cx="3276600" cy="0"/>
          </a:xfrm>
          <a:prstGeom prst="line">
            <a:avLst/>
          </a:prstGeom>
          <a:noFill/>
          <a:ln w="25400" algn="ctr">
            <a:solidFill>
              <a:schemeClr val="accent2">
                <a:lumMod val="75000"/>
              </a:schemeClr>
            </a:solidFill>
            <a:round/>
            <a:headEnd/>
            <a:tailEnd/>
          </a:ln>
        </p:spPr>
      </p:cxnSp>
      <p:sp>
        <p:nvSpPr>
          <p:cNvPr id="2" name="Rectangle 1">
            <a:extLst>
              <a:ext uri="{FF2B5EF4-FFF2-40B4-BE49-F238E27FC236}">
                <a16:creationId xmlns:a16="http://schemas.microsoft.com/office/drawing/2014/main" xmlns="" id="{2D7709EA-6DF4-4BB2-8BF2-E9CEFDCA2017}"/>
              </a:ext>
            </a:extLst>
          </p:cNvPr>
          <p:cNvSpPr/>
          <p:nvPr/>
        </p:nvSpPr>
        <p:spPr>
          <a:xfrm>
            <a:off x="2123440" y="2514600"/>
            <a:ext cx="3733800" cy="3810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dirty="0">
              <a:solidFill>
                <a:prstClr val="white"/>
              </a:solidFill>
              <a:latin typeface="Calibri"/>
            </a:endParaRPr>
          </a:p>
        </p:txBody>
      </p:sp>
      <p:sp>
        <p:nvSpPr>
          <p:cNvPr id="13" name="Rectangle 12">
            <a:extLst>
              <a:ext uri="{FF2B5EF4-FFF2-40B4-BE49-F238E27FC236}">
                <a16:creationId xmlns:a16="http://schemas.microsoft.com/office/drawing/2014/main" xmlns="" id="{CE0D9AAA-EE8C-436E-AFCD-BFDCEDD1EFB5}"/>
              </a:ext>
            </a:extLst>
          </p:cNvPr>
          <p:cNvSpPr/>
          <p:nvPr/>
        </p:nvSpPr>
        <p:spPr>
          <a:xfrm>
            <a:off x="6642100" y="1778000"/>
            <a:ext cx="3733800" cy="457200"/>
          </a:xfrm>
          <a:prstGeom prst="rect">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dirty="0">
              <a:solidFill>
                <a:prstClr val="white"/>
              </a:solidFill>
              <a:latin typeface="Calibri"/>
            </a:endParaRPr>
          </a:p>
        </p:txBody>
      </p:sp>
      <p:sp>
        <p:nvSpPr>
          <p:cNvPr id="14" name="Line 6">
            <a:extLst>
              <a:ext uri="{FF2B5EF4-FFF2-40B4-BE49-F238E27FC236}">
                <a16:creationId xmlns:a16="http://schemas.microsoft.com/office/drawing/2014/main" xmlns="" id="{01E9B90B-18AE-42B3-9425-A14CF491958E}"/>
              </a:ext>
            </a:extLst>
          </p:cNvPr>
          <p:cNvSpPr>
            <a:spLocks noChangeShapeType="1"/>
          </p:cNvSpPr>
          <p:nvPr/>
        </p:nvSpPr>
        <p:spPr bwMode="auto">
          <a:xfrm>
            <a:off x="1524000" y="1016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5" name="Rectangle 1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6982582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500"/>
                                        <p:tgtEl>
                                          <p:spTgt spid="2"/>
                                        </p:tgtEl>
                                      </p:cBhvr>
                                    </p:animEffect>
                                  </p:childTnLst>
                                </p:cTn>
                              </p:par>
                            </p:childTnLst>
                          </p:cTn>
                        </p:par>
                        <p:par>
                          <p:cTn id="8" fill="hold" nodeType="afterGroup">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1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3"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44">
            <a:extLst>
              <a:ext uri="{FF2B5EF4-FFF2-40B4-BE49-F238E27FC236}">
                <a16:creationId xmlns:a16="http://schemas.microsoft.com/office/drawing/2014/main" xmlns="" id="{A2712294-0715-4BC1-B81D-CC83DBDC3BB0}"/>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84994" name="Picture 6" descr="su13-5713 60 x.jpg">
            <a:extLst>
              <a:ext uri="{FF2B5EF4-FFF2-40B4-BE49-F238E27FC236}">
                <a16:creationId xmlns:a16="http://schemas.microsoft.com/office/drawing/2014/main" xmlns="" id="{BABEA75E-6D80-4BCA-86EC-7F6318C07996}"/>
              </a:ext>
            </a:extLst>
          </p:cNvPr>
          <p:cNvPicPr>
            <a:picLocks noChangeAspect="1"/>
          </p:cNvPicPr>
          <p:nvPr/>
        </p:nvPicPr>
        <p:blipFill>
          <a:blip r:embed="rId3">
            <a:extLst>
              <a:ext uri="{28A0092B-C50C-407E-A947-70E740481C1C}">
                <a14:useLocalDpi xmlns:a14="http://schemas.microsoft.com/office/drawing/2010/main" val="0"/>
              </a:ext>
            </a:extLst>
          </a:blip>
          <a:srcRect l="1640" t="-43" b="14018"/>
          <a:stretch>
            <a:fillRect/>
          </a:stretch>
        </p:blipFill>
        <p:spPr bwMode="auto">
          <a:xfrm>
            <a:off x="1524000" y="509588"/>
            <a:ext cx="9144000" cy="598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Rectangle 2">
            <a:extLst>
              <a:ext uri="{FF2B5EF4-FFF2-40B4-BE49-F238E27FC236}">
                <a16:creationId xmlns:a16="http://schemas.microsoft.com/office/drawing/2014/main" xmlns="" id="{B9440C6C-6C32-455F-8B11-462750706FA2}"/>
              </a:ext>
            </a:extLst>
          </p:cNvPr>
          <p:cNvSpPr txBox="1">
            <a:spLocks noChangeArrowheads="1"/>
          </p:cNvSpPr>
          <p:nvPr/>
        </p:nvSpPr>
        <p:spPr bwMode="auto">
          <a:xfrm>
            <a:off x="1524000" y="0"/>
            <a:ext cx="9144000" cy="609600"/>
          </a:xfrm>
          <a:prstGeom prst="rect">
            <a:avLst/>
          </a:prstGeom>
          <a:solidFill>
            <a:schemeClr val="bg1"/>
          </a:solidFill>
          <a:ln>
            <a:miter lim="800000"/>
            <a:headEnd/>
            <a:tailEnd/>
          </a:ln>
        </p:spPr>
        <p:txBody>
          <a:bodyPr/>
          <a:lstStyle/>
          <a:p>
            <a:pPr algn="ctr" fontAlgn="base">
              <a:spcBef>
                <a:spcPct val="0"/>
              </a:spcBef>
              <a:spcAft>
                <a:spcPct val="0"/>
              </a:spcAft>
              <a:defRPr/>
            </a:pPr>
            <a:r>
              <a:rPr lang="en-US" sz="3600" dirty="0">
                <a:solidFill>
                  <a:prstClr val="black"/>
                </a:solidFill>
                <a:latin typeface="Calibri"/>
                <a:cs typeface="Arial" panose="020B0604020202020204" pitchFamily="34" charset="0"/>
              </a:rPr>
              <a:t>Diffuse Large B cell Lymphoma</a:t>
            </a:r>
          </a:p>
        </p:txBody>
      </p:sp>
      <p:sp>
        <p:nvSpPr>
          <p:cNvPr id="55301" name="Rectangle 12">
            <a:extLst>
              <a:ext uri="{FF2B5EF4-FFF2-40B4-BE49-F238E27FC236}">
                <a16:creationId xmlns:a16="http://schemas.microsoft.com/office/drawing/2014/main" xmlns="" id="{C0297345-D010-4F45-8395-F556303ADBE1}"/>
              </a:ext>
            </a:extLst>
          </p:cNvPr>
          <p:cNvSpPr>
            <a:spLocks noChangeArrowheads="1"/>
          </p:cNvSpPr>
          <p:nvPr/>
        </p:nvSpPr>
        <p:spPr bwMode="auto">
          <a:xfrm>
            <a:off x="1524000" y="6464750"/>
            <a:ext cx="9144000" cy="369332"/>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dirty="0">
                <a:solidFill>
                  <a:prstClr val="black"/>
                </a:solidFill>
                <a:latin typeface="Calibri"/>
              </a:rPr>
              <a:t>Large cells, abundant cytoplasm (multiple histologic subtypes exist)</a:t>
            </a:r>
            <a:endParaRPr lang="en-US" altLang="en-US" sz="2800" dirty="0">
              <a:solidFill>
                <a:prstClr val="black"/>
              </a:solidFill>
              <a:latin typeface="Calibri"/>
            </a:endParaRP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xmlns="" id="{E989F36F-26F6-46CC-B3D8-735156E3AA06}"/>
              </a:ext>
            </a:extLst>
          </p:cNvPr>
          <p:cNvSpPr>
            <a:spLocks noGrp="1"/>
          </p:cNvSpPr>
          <p:nvPr>
            <p:ph type="title"/>
          </p:nvPr>
        </p:nvSpPr>
        <p:spPr>
          <a:xfrm>
            <a:off x="1828800" y="0"/>
            <a:ext cx="8686800" cy="1112838"/>
          </a:xfrm>
        </p:spPr>
        <p:txBody>
          <a:bodyPr anchor="t"/>
          <a:lstStyle/>
          <a:p>
            <a:pPr eaLnBrk="1" hangingPunct="1"/>
            <a:r>
              <a:rPr lang="en-US" altLang="en-US" sz="3400"/>
              <a:t>Diffuse Large B cell Lymphoma:  aggressive germinal / post-GC mature B cell lymphoma</a:t>
            </a:r>
          </a:p>
        </p:txBody>
      </p:sp>
      <p:sp>
        <p:nvSpPr>
          <p:cNvPr id="59395" name="Content Placeholder 2">
            <a:extLst>
              <a:ext uri="{FF2B5EF4-FFF2-40B4-BE49-F238E27FC236}">
                <a16:creationId xmlns:a16="http://schemas.microsoft.com/office/drawing/2014/main" xmlns="" id="{7F29050F-041C-458A-9F13-D54F2E52B9D8}"/>
              </a:ext>
            </a:extLst>
          </p:cNvPr>
          <p:cNvSpPr>
            <a:spLocks noGrp="1"/>
          </p:cNvSpPr>
          <p:nvPr>
            <p:ph idx="1"/>
          </p:nvPr>
        </p:nvSpPr>
        <p:spPr>
          <a:xfrm>
            <a:off x="1127051" y="1219200"/>
            <a:ext cx="10717619" cy="3746204"/>
          </a:xfrm>
          <a:noFill/>
        </p:spPr>
        <p:txBody>
          <a:bodyPr/>
          <a:lstStyle/>
          <a:p>
            <a:pPr eaLnBrk="1" hangingPunct="1">
              <a:spcBef>
                <a:spcPts val="1200"/>
              </a:spcBef>
              <a:buFont typeface="Arial" charset="0"/>
              <a:buChar char="•"/>
              <a:defRPr/>
            </a:pPr>
            <a:r>
              <a:rPr lang="en-US" altLang="en-US" sz="2400" dirty="0"/>
              <a:t>Phenotype		</a:t>
            </a:r>
            <a:r>
              <a:rPr lang="en-US" altLang="en-US" sz="2400" dirty="0" err="1"/>
              <a:t>sIg</a:t>
            </a:r>
            <a:r>
              <a:rPr lang="en-US" altLang="en-US" sz="2400" dirty="0"/>
              <a:t>+, usually light chain restricted</a:t>
            </a:r>
          </a:p>
          <a:p>
            <a:pPr marL="0" indent="0" eaLnBrk="1" hangingPunct="1">
              <a:spcBef>
                <a:spcPts val="0"/>
              </a:spcBef>
              <a:buNone/>
              <a:defRPr/>
            </a:pPr>
            <a:r>
              <a:rPr lang="en-US" altLang="en-US" sz="2400" dirty="0"/>
              <a:t>			B markers: CD19, 20, 22, 79a, PAX-5, </a:t>
            </a:r>
          </a:p>
          <a:p>
            <a:pPr marL="0" indent="0" eaLnBrk="1" hangingPunct="1">
              <a:spcBef>
                <a:spcPts val="0"/>
              </a:spcBef>
              <a:buNone/>
              <a:defRPr/>
            </a:pPr>
            <a:r>
              <a:rPr lang="en-US" altLang="en-US" sz="2400" dirty="0"/>
              <a:t>			occasional CD30+ (nonspecific activation)</a:t>
            </a:r>
          </a:p>
          <a:p>
            <a:pPr eaLnBrk="1" hangingPunct="1">
              <a:spcBef>
                <a:spcPts val="900"/>
              </a:spcBef>
              <a:buFont typeface="Arial" charset="0"/>
              <a:buChar char="•"/>
              <a:defRPr/>
            </a:pPr>
            <a:r>
              <a:rPr lang="en-US" altLang="en-US" sz="2400" dirty="0"/>
              <a:t>Cytogenetics	 ~2/3 express BCL-6, 1/3 express </a:t>
            </a:r>
            <a:r>
              <a:rPr lang="en-US" altLang="en-US" sz="2400" dirty="0" err="1"/>
              <a:t>cMYC</a:t>
            </a:r>
            <a:r>
              <a:rPr lang="en-US" altLang="en-US" sz="2400" dirty="0"/>
              <a:t>  (not specific)</a:t>
            </a:r>
          </a:p>
          <a:p>
            <a:pPr eaLnBrk="1" hangingPunct="1">
              <a:spcBef>
                <a:spcPts val="900"/>
              </a:spcBef>
              <a:buFont typeface="Arial" charset="0"/>
              <a:buChar char="•"/>
              <a:defRPr/>
            </a:pPr>
            <a:r>
              <a:rPr lang="en-US" altLang="en-US" sz="2400" dirty="0"/>
              <a:t>Proliferative  	&lt;90% cells Ki-67+, low BCL-2 (anti-apoptotic)</a:t>
            </a:r>
          </a:p>
          <a:p>
            <a:pPr eaLnBrk="1" hangingPunct="1">
              <a:spcBef>
                <a:spcPts val="900"/>
              </a:spcBef>
              <a:buFont typeface="Arial" charset="0"/>
              <a:buChar char="•"/>
              <a:defRPr/>
            </a:pPr>
            <a:r>
              <a:rPr lang="en-US" altLang="en-US" sz="2400" dirty="0"/>
              <a:t>Subsets		~90% “Germinal center B cell-like” (GCL DLBCL) 					~10% “Activated B cell like” (ABC DLBCL) t(14;18)</a:t>
            </a:r>
          </a:p>
          <a:p>
            <a:pPr eaLnBrk="1" hangingPunct="1">
              <a:spcBef>
                <a:spcPts val="1200"/>
              </a:spcBef>
              <a:buFont typeface="Arial" charset="0"/>
              <a:buChar char="•"/>
              <a:defRPr/>
            </a:pPr>
            <a:r>
              <a:rPr lang="en-US" altLang="en-US" sz="2400" dirty="0"/>
              <a:t>Presentation:	More diverse (LN, liver, spleen, marrow, mediastinum)				</a:t>
            </a:r>
            <a:r>
              <a:rPr lang="en-US" altLang="en-US" sz="2400" dirty="0" err="1"/>
              <a:t>Extranodal</a:t>
            </a:r>
            <a:r>
              <a:rPr lang="en-US" altLang="en-US" sz="2400" dirty="0"/>
              <a:t> abdominal (bowel, mesentery, retroperitoneum) 			May present with intussusception</a:t>
            </a:r>
          </a:p>
          <a:p>
            <a:pPr marL="0" indent="0" eaLnBrk="1" hangingPunct="1">
              <a:spcBef>
                <a:spcPts val="0"/>
              </a:spcBef>
              <a:buNone/>
              <a:defRPr/>
            </a:pPr>
            <a:r>
              <a:rPr lang="en-US" altLang="en-US" sz="2400" dirty="0"/>
              <a:t>			Often advanced stage</a:t>
            </a:r>
          </a:p>
          <a:p>
            <a:pPr eaLnBrk="1" hangingPunct="1">
              <a:spcBef>
                <a:spcPts val="1200"/>
              </a:spcBef>
              <a:buFont typeface="Arial" charset="0"/>
              <a:buChar char="•"/>
              <a:defRPr/>
            </a:pPr>
            <a:endParaRPr lang="en-US" altLang="en-US" sz="2400" dirty="0"/>
          </a:p>
        </p:txBody>
      </p:sp>
      <p:sp>
        <p:nvSpPr>
          <p:cNvPr id="6" name="Line 6">
            <a:extLst>
              <a:ext uri="{FF2B5EF4-FFF2-40B4-BE49-F238E27FC236}">
                <a16:creationId xmlns:a16="http://schemas.microsoft.com/office/drawing/2014/main" xmlns="" id="{9F71BEC3-D87A-4F2A-A167-75037FD97910}"/>
              </a:ext>
            </a:extLst>
          </p:cNvPr>
          <p:cNvSpPr>
            <a:spLocks noChangeShapeType="1"/>
          </p:cNvSpPr>
          <p:nvPr/>
        </p:nvSpPr>
        <p:spPr bwMode="auto">
          <a:xfrm>
            <a:off x="1524000" y="1143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xmlns="" id="{997D58E4-824D-485F-BD4F-AC6BAA64A064}"/>
              </a:ext>
            </a:extLst>
          </p:cNvPr>
          <p:cNvSpPr/>
          <p:nvPr/>
        </p:nvSpPr>
        <p:spPr>
          <a:xfrm>
            <a:off x="1524000" y="6168105"/>
            <a:ext cx="9144000" cy="458787"/>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US" sz="2000" dirty="0">
                <a:solidFill>
                  <a:prstClr val="black"/>
                </a:solidFill>
                <a:latin typeface="Calibri"/>
              </a:rPr>
              <a:t>DLBCL of the right axilla and spleen (Stage III, FAB/LMB Group B)</a:t>
            </a:r>
          </a:p>
        </p:txBody>
      </p:sp>
      <p:grpSp>
        <p:nvGrpSpPr>
          <p:cNvPr id="111619" name="Group 1">
            <a:extLst>
              <a:ext uri="{FF2B5EF4-FFF2-40B4-BE49-F238E27FC236}">
                <a16:creationId xmlns:a16="http://schemas.microsoft.com/office/drawing/2014/main" xmlns="" id="{CC0FB388-9C25-481B-B8DE-FF0D57B239C6}"/>
              </a:ext>
            </a:extLst>
          </p:cNvPr>
          <p:cNvGrpSpPr>
            <a:grpSpLocks/>
          </p:cNvGrpSpPr>
          <p:nvPr/>
        </p:nvGrpSpPr>
        <p:grpSpPr bwMode="auto">
          <a:xfrm>
            <a:off x="1524000" y="1066800"/>
            <a:ext cx="8795657" cy="5032549"/>
            <a:chOff x="476250" y="1752600"/>
            <a:chExt cx="7869238" cy="4802188"/>
          </a:xfrm>
        </p:grpSpPr>
        <p:pic>
          <p:nvPicPr>
            <p:cNvPr id="111621" name="Picture 4">
              <a:extLst>
                <a:ext uri="{FF2B5EF4-FFF2-40B4-BE49-F238E27FC236}">
                  <a16:creationId xmlns:a16="http://schemas.microsoft.com/office/drawing/2014/main" xmlns="" id="{88F0D258-2935-4E1D-8B21-B5A8506FA0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6908" t="20470" r="17569" b="31450"/>
            <a:stretch>
              <a:fillRect/>
            </a:stretch>
          </p:blipFill>
          <p:spPr bwMode="auto">
            <a:xfrm>
              <a:off x="3505200" y="3962400"/>
              <a:ext cx="4840288" cy="2592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2" name="Picture 2">
              <a:extLst>
                <a:ext uri="{FF2B5EF4-FFF2-40B4-BE49-F238E27FC236}">
                  <a16:creationId xmlns:a16="http://schemas.microsoft.com/office/drawing/2014/main" xmlns="" id="{BA1C5E43-179A-4E06-A86A-1E0C9F4FF6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815" t="27527" r="14917" b="28917"/>
            <a:stretch>
              <a:fillRect/>
            </a:stretch>
          </p:blipFill>
          <p:spPr bwMode="auto">
            <a:xfrm>
              <a:off x="3505200" y="1752600"/>
              <a:ext cx="4840288" cy="2189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623" name="Picture 10">
              <a:extLst>
                <a:ext uri="{FF2B5EF4-FFF2-40B4-BE49-F238E27FC236}">
                  <a16:creationId xmlns:a16="http://schemas.microsoft.com/office/drawing/2014/main" xmlns="" id="{6A89AB03-5AF1-4DE1-8F9E-9C17FF70FB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72624" t="30351" r="15634" b="42934"/>
            <a:stretch>
              <a:fillRect/>
            </a:stretch>
          </p:blipFill>
          <p:spPr bwMode="auto">
            <a:xfrm>
              <a:off x="476250" y="1763713"/>
              <a:ext cx="2952750" cy="478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5542" name="Rectangle 2">
            <a:extLst>
              <a:ext uri="{FF2B5EF4-FFF2-40B4-BE49-F238E27FC236}">
                <a16:creationId xmlns:a16="http://schemas.microsoft.com/office/drawing/2014/main" xmlns="" id="{39830B89-2F2E-4121-A46B-CC9F31121E65}"/>
              </a:ext>
            </a:extLst>
          </p:cNvPr>
          <p:cNvSpPr>
            <a:spLocks noChangeArrowheads="1"/>
          </p:cNvSpPr>
          <p:nvPr/>
        </p:nvSpPr>
        <p:spPr bwMode="auto">
          <a:xfrm>
            <a:off x="1524000" y="0"/>
            <a:ext cx="9144000" cy="10668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000" dirty="0">
                <a:solidFill>
                  <a:prstClr val="black"/>
                </a:solidFill>
                <a:latin typeface="Calibri"/>
              </a:rPr>
              <a:t>13 year old male with 10% weight loss, supraclavicular and axillary lymphadenopathy x 4 months</a:t>
            </a: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6" name="Rectangle 2">
            <a:extLst>
              <a:ext uri="{FF2B5EF4-FFF2-40B4-BE49-F238E27FC236}">
                <a16:creationId xmlns:a16="http://schemas.microsoft.com/office/drawing/2014/main" xmlns="" id="{1352A9F3-6BC6-4F15-B1D3-61CEFC9C7B7B}"/>
              </a:ext>
            </a:extLst>
          </p:cNvPr>
          <p:cNvSpPr>
            <a:spLocks noChangeArrowheads="1"/>
          </p:cNvSpPr>
          <p:nvPr/>
        </p:nvSpPr>
        <p:spPr bwMode="auto">
          <a:xfrm>
            <a:off x="1524000" y="0"/>
            <a:ext cx="9144000" cy="8382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13-year-old female with fevers, fatigue and symptoms of urinary tract infection</a:t>
            </a:r>
          </a:p>
        </p:txBody>
      </p:sp>
      <p:sp>
        <p:nvSpPr>
          <p:cNvPr id="5" name="Rectangle 4">
            <a:extLst>
              <a:ext uri="{FF2B5EF4-FFF2-40B4-BE49-F238E27FC236}">
                <a16:creationId xmlns:a16="http://schemas.microsoft.com/office/drawing/2014/main" xmlns="" id="{1032F311-AC8E-40CE-91A8-9473FB62A1D4}"/>
              </a:ext>
            </a:extLst>
          </p:cNvPr>
          <p:cNvSpPr>
            <a:spLocks noChangeArrowheads="1"/>
          </p:cNvSpPr>
          <p:nvPr/>
        </p:nvSpPr>
        <p:spPr bwMode="auto">
          <a:xfrm>
            <a:off x="1600200" y="5638800"/>
            <a:ext cx="8686800" cy="954088"/>
          </a:xfrm>
          <a:prstGeom prst="rect">
            <a:avLst/>
          </a:prstGeom>
          <a:no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i="1" dirty="0">
                <a:solidFill>
                  <a:prstClr val="black"/>
                </a:solidFill>
                <a:latin typeface="Calibri"/>
              </a:rPr>
              <a:t>DLBCL diagnosed from pleural effusion</a:t>
            </a:r>
          </a:p>
          <a:p>
            <a:pPr algn="ctr" eaLnBrk="1" fontAlgn="base" hangingPunct="1">
              <a:spcBef>
                <a:spcPct val="0"/>
              </a:spcBef>
              <a:spcAft>
                <a:spcPct val="0"/>
              </a:spcAft>
              <a:defRPr/>
            </a:pPr>
            <a:r>
              <a:rPr lang="en-US" altLang="en-US" sz="2800" i="1" dirty="0">
                <a:solidFill>
                  <a:prstClr val="black"/>
                </a:solidFill>
                <a:latin typeface="Calibri"/>
              </a:rPr>
              <a:t>(Stage III, FAB/LMB Group B)</a:t>
            </a:r>
          </a:p>
        </p:txBody>
      </p:sp>
      <p:grpSp>
        <p:nvGrpSpPr>
          <p:cNvPr id="109572" name="Group 1">
            <a:extLst>
              <a:ext uri="{FF2B5EF4-FFF2-40B4-BE49-F238E27FC236}">
                <a16:creationId xmlns:a16="http://schemas.microsoft.com/office/drawing/2014/main" xmlns="" id="{806F1C61-EE8A-4EDD-BC11-64BCF4B6076F}"/>
              </a:ext>
            </a:extLst>
          </p:cNvPr>
          <p:cNvGrpSpPr>
            <a:grpSpLocks/>
          </p:cNvGrpSpPr>
          <p:nvPr/>
        </p:nvGrpSpPr>
        <p:grpSpPr bwMode="auto">
          <a:xfrm>
            <a:off x="1524000" y="1371600"/>
            <a:ext cx="9144000" cy="4222750"/>
            <a:chOff x="0" y="2057400"/>
            <a:chExt cx="8763000" cy="3917950"/>
          </a:xfrm>
        </p:grpSpPr>
        <p:pic>
          <p:nvPicPr>
            <p:cNvPr id="109573" name="Picture 4">
              <a:extLst>
                <a:ext uri="{FF2B5EF4-FFF2-40B4-BE49-F238E27FC236}">
                  <a16:creationId xmlns:a16="http://schemas.microsoft.com/office/drawing/2014/main" xmlns="" id="{D1F7C276-5D0A-41DE-9141-1AA15DED3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999" t="47845" r="35001" b="6250"/>
            <a:stretch>
              <a:fillRect/>
            </a:stretch>
          </p:blipFill>
          <p:spPr bwMode="auto">
            <a:xfrm>
              <a:off x="0" y="2057400"/>
              <a:ext cx="3200400" cy="391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pic>
          <p:nvPicPr>
            <p:cNvPr id="109574" name="Picture 6">
              <a:extLst>
                <a:ext uri="{FF2B5EF4-FFF2-40B4-BE49-F238E27FC236}">
                  <a16:creationId xmlns:a16="http://schemas.microsoft.com/office/drawing/2014/main" xmlns="" id="{7850F4CE-883A-46F8-A35B-E9E2841E5C3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9032" t="17969" r="16533" b="24219"/>
            <a:stretch>
              <a:fillRect/>
            </a:stretch>
          </p:blipFill>
          <p:spPr bwMode="auto">
            <a:xfrm>
              <a:off x="3309938" y="2060575"/>
              <a:ext cx="5453062" cy="391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3" name="Line 6">
              <a:extLst>
                <a:ext uri="{FF2B5EF4-FFF2-40B4-BE49-F238E27FC236}">
                  <a16:creationId xmlns:a16="http://schemas.microsoft.com/office/drawing/2014/main" xmlns="" id="{44F04737-C7AB-4344-A280-14F445A51955}"/>
                </a:ext>
              </a:extLst>
            </p:cNvPr>
            <p:cNvSpPr>
              <a:spLocks noChangeShapeType="1"/>
            </p:cNvSpPr>
            <p:nvPr/>
          </p:nvSpPr>
          <p:spPr bwMode="auto">
            <a:xfrm>
              <a:off x="0" y="5975350"/>
              <a:ext cx="8763000" cy="0"/>
            </a:xfrm>
            <a:prstGeom prst="line">
              <a:avLst/>
            </a:prstGeom>
            <a:noFill/>
            <a:ln w="2540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64519" name="Line 6">
              <a:extLst>
                <a:ext uri="{FF2B5EF4-FFF2-40B4-BE49-F238E27FC236}">
                  <a16:creationId xmlns:a16="http://schemas.microsoft.com/office/drawing/2014/main" xmlns="" id="{3FF1D687-5444-46D4-A74A-47F867122E75}"/>
                </a:ext>
              </a:extLst>
            </p:cNvPr>
            <p:cNvSpPr>
              <a:spLocks noChangeShapeType="1"/>
            </p:cNvSpPr>
            <p:nvPr/>
          </p:nvSpPr>
          <p:spPr bwMode="auto">
            <a:xfrm>
              <a:off x="0" y="2057400"/>
              <a:ext cx="8763000" cy="0"/>
            </a:xfrm>
            <a:prstGeom prst="line">
              <a:avLst/>
            </a:prstGeom>
            <a:noFill/>
            <a:ln w="2540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gr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xmlns="" id="{E989F36F-26F6-46CC-B3D8-735156E3AA06}"/>
              </a:ext>
            </a:extLst>
          </p:cNvPr>
          <p:cNvSpPr>
            <a:spLocks noGrp="1"/>
          </p:cNvSpPr>
          <p:nvPr>
            <p:ph type="title"/>
          </p:nvPr>
        </p:nvSpPr>
        <p:spPr>
          <a:xfrm>
            <a:off x="1828800" y="0"/>
            <a:ext cx="8686800" cy="1066798"/>
          </a:xfrm>
        </p:spPr>
        <p:txBody>
          <a:bodyPr anchor="t"/>
          <a:lstStyle/>
          <a:p>
            <a:pPr eaLnBrk="1" hangingPunct="1"/>
            <a:r>
              <a:rPr lang="en-US" altLang="en-US" sz="4000" dirty="0"/>
              <a:t>Primary Mediastinal B cell lymphoma: rare thymic B cell lymphoma</a:t>
            </a:r>
          </a:p>
        </p:txBody>
      </p:sp>
      <p:sp>
        <p:nvSpPr>
          <p:cNvPr id="59395" name="Content Placeholder 2">
            <a:extLst>
              <a:ext uri="{FF2B5EF4-FFF2-40B4-BE49-F238E27FC236}">
                <a16:creationId xmlns:a16="http://schemas.microsoft.com/office/drawing/2014/main" xmlns="" id="{7F29050F-041C-458A-9F13-D54F2E52B9D8}"/>
              </a:ext>
            </a:extLst>
          </p:cNvPr>
          <p:cNvSpPr>
            <a:spLocks noGrp="1"/>
          </p:cNvSpPr>
          <p:nvPr>
            <p:ph idx="1"/>
          </p:nvPr>
        </p:nvSpPr>
        <p:spPr>
          <a:xfrm>
            <a:off x="682477" y="1088061"/>
            <a:ext cx="11770243" cy="4880343"/>
          </a:xfrm>
          <a:noFill/>
        </p:spPr>
        <p:txBody>
          <a:bodyPr/>
          <a:lstStyle/>
          <a:p>
            <a:pPr eaLnBrk="1" hangingPunct="1">
              <a:spcBef>
                <a:spcPct val="0"/>
              </a:spcBef>
              <a:buFont typeface="Wingdings" pitchFamily="2" charset="2"/>
              <a:buNone/>
              <a:defRPr/>
            </a:pPr>
            <a:endParaRPr lang="en-US" altLang="en-US" sz="1100" dirty="0"/>
          </a:p>
          <a:p>
            <a:pPr eaLnBrk="1" hangingPunct="1">
              <a:spcBef>
                <a:spcPts val="600"/>
              </a:spcBef>
              <a:defRPr/>
            </a:pPr>
            <a:r>
              <a:rPr lang="en-US" altLang="en-US" sz="2400" dirty="0">
                <a:solidFill>
                  <a:srgbClr val="000000"/>
                </a:solidFill>
              </a:rPr>
              <a:t>Epidemiology	20% of DLBCL, 1% NHL, </a:t>
            </a:r>
          </a:p>
          <a:p>
            <a:pPr marL="0" indent="0" eaLnBrk="1" hangingPunct="1">
              <a:spcBef>
                <a:spcPts val="600"/>
              </a:spcBef>
              <a:buNone/>
              <a:defRPr/>
            </a:pPr>
            <a:r>
              <a:rPr lang="en-US" altLang="en-US" sz="2400" dirty="0">
                <a:solidFill>
                  <a:srgbClr val="000000"/>
                </a:solidFill>
              </a:rPr>
              <a:t>			Gene profile overlaps with </a:t>
            </a:r>
            <a:r>
              <a:rPr lang="en-US" altLang="en-US" sz="2400" dirty="0" err="1">
                <a:solidFill>
                  <a:srgbClr val="000000"/>
                </a:solidFill>
              </a:rPr>
              <a:t>cHL</a:t>
            </a:r>
            <a:r>
              <a:rPr lang="en-US" altLang="en-US" sz="2400" dirty="0">
                <a:solidFill>
                  <a:srgbClr val="000000"/>
                </a:solidFill>
              </a:rPr>
              <a:t> (shares &gt;1/3 genes)</a:t>
            </a:r>
          </a:p>
          <a:p>
            <a:pPr marL="0" indent="0" eaLnBrk="1" hangingPunct="1">
              <a:spcBef>
                <a:spcPts val="600"/>
              </a:spcBef>
              <a:buNone/>
              <a:defRPr/>
            </a:pPr>
            <a:endParaRPr lang="en-US" altLang="en-US" sz="1200" dirty="0">
              <a:solidFill>
                <a:srgbClr val="000000"/>
              </a:solidFill>
            </a:endParaRPr>
          </a:p>
          <a:p>
            <a:pPr eaLnBrk="1" hangingPunct="1">
              <a:spcBef>
                <a:spcPts val="0"/>
              </a:spcBef>
              <a:defRPr/>
            </a:pPr>
            <a:r>
              <a:rPr lang="en-US" altLang="en-US" sz="2400" dirty="0"/>
              <a:t>Phenotype		B cell markers: CD19, 20, 22, 79a, PAX5, No </a:t>
            </a:r>
            <a:r>
              <a:rPr lang="en-US" altLang="en-US" sz="2400" dirty="0" err="1"/>
              <a:t>sIgG</a:t>
            </a:r>
            <a:endParaRPr lang="en-US" altLang="en-US" sz="2400" dirty="0"/>
          </a:p>
          <a:p>
            <a:pPr marL="0" indent="0" eaLnBrk="1" hangingPunct="1">
              <a:spcBef>
                <a:spcPts val="0"/>
              </a:spcBef>
              <a:buNone/>
              <a:defRPr/>
            </a:pPr>
            <a:r>
              <a:rPr lang="en-US" altLang="en-US" sz="2400" dirty="0"/>
              <a:t>			CD30 (80%), PD-L1, PD-L2 (70%), Low MHC II</a:t>
            </a:r>
          </a:p>
          <a:p>
            <a:pPr marL="0" indent="0" eaLnBrk="1" hangingPunct="1">
              <a:spcBef>
                <a:spcPts val="0"/>
              </a:spcBef>
              <a:buNone/>
              <a:defRPr/>
            </a:pPr>
            <a:endParaRPr lang="en-US" altLang="en-US" sz="1200" dirty="0"/>
          </a:p>
          <a:p>
            <a:pPr eaLnBrk="1" hangingPunct="1">
              <a:spcBef>
                <a:spcPts val="600"/>
              </a:spcBef>
              <a:defRPr/>
            </a:pPr>
            <a:r>
              <a:rPr lang="en-US" altLang="en-US" sz="2400" dirty="0">
                <a:solidFill>
                  <a:srgbClr val="000000"/>
                </a:solidFill>
              </a:rPr>
              <a:t>Genetics		9p24.1 amplification	</a:t>
            </a:r>
            <a:r>
              <a:rPr lang="en-US" altLang="en-US" sz="2400" dirty="0">
                <a:solidFill>
                  <a:srgbClr val="000000"/>
                </a:solidFill>
                <a:cs typeface="Times New Roman" panose="02020603050405020304" pitchFamily="18" charset="0"/>
                <a:sym typeface="Symbol" panose="05050102010706020507" pitchFamily="18" charset="2"/>
              </a:rPr>
              <a:t> PD-L1, PD-L2 expression</a:t>
            </a:r>
            <a:endParaRPr lang="en-US" altLang="en-US" sz="2400" dirty="0">
              <a:solidFill>
                <a:srgbClr val="000000"/>
              </a:solidFill>
            </a:endParaRPr>
          </a:p>
          <a:p>
            <a:pPr marL="0" indent="0" eaLnBrk="1" hangingPunct="1">
              <a:spcBef>
                <a:spcPts val="0"/>
              </a:spcBef>
              <a:buNone/>
              <a:defRPr/>
            </a:pPr>
            <a:r>
              <a:rPr lang="en-US" altLang="en-US" sz="2400" dirty="0">
                <a:solidFill>
                  <a:srgbClr val="000000"/>
                </a:solidFill>
              </a:rPr>
              <a:t>			CIITA alterations 	</a:t>
            </a:r>
            <a:r>
              <a:rPr lang="en-US" altLang="en-US" sz="2400" dirty="0">
                <a:solidFill>
                  <a:srgbClr val="000000"/>
                </a:solidFill>
                <a:sym typeface="Symbol" panose="05050102010706020507" pitchFamily="18" charset="2"/>
              </a:rPr>
              <a:t> </a:t>
            </a:r>
            <a:r>
              <a:rPr lang="en-US" altLang="en-US" sz="2400" dirty="0">
                <a:solidFill>
                  <a:srgbClr val="000000"/>
                </a:solidFill>
                <a:cs typeface="Times New Roman" panose="02020603050405020304" pitchFamily="18" charset="0"/>
                <a:sym typeface="Symbol" panose="05050102010706020507" pitchFamily="18" charset="2"/>
              </a:rPr>
              <a:t> </a:t>
            </a:r>
            <a:r>
              <a:rPr lang="en-US" altLang="en-US" sz="2400" dirty="0">
                <a:solidFill>
                  <a:srgbClr val="000000"/>
                </a:solidFill>
              </a:rPr>
              <a:t>MHC II expression</a:t>
            </a:r>
          </a:p>
          <a:p>
            <a:pPr marL="0" indent="0" eaLnBrk="1" hangingPunct="1">
              <a:spcBef>
                <a:spcPts val="600"/>
              </a:spcBef>
              <a:buNone/>
              <a:defRPr/>
            </a:pPr>
            <a:r>
              <a:rPr lang="en-US" altLang="en-US" sz="2400" dirty="0">
                <a:solidFill>
                  <a:srgbClr val="000000"/>
                </a:solidFill>
              </a:rPr>
              <a:t>			9p gains/amplification (</a:t>
            </a:r>
            <a:r>
              <a:rPr lang="en-US" altLang="en-US" sz="2400" dirty="0">
                <a:solidFill>
                  <a:srgbClr val="000000"/>
                </a:solidFill>
                <a:sym typeface="Symbol" panose="05050102010706020507" pitchFamily="18" charset="2"/>
              </a:rPr>
              <a:t>encodes JAK2)</a:t>
            </a:r>
          </a:p>
          <a:p>
            <a:pPr marL="0" indent="0" eaLnBrk="1" hangingPunct="1">
              <a:spcBef>
                <a:spcPts val="600"/>
              </a:spcBef>
              <a:buNone/>
              <a:defRPr/>
            </a:pPr>
            <a:r>
              <a:rPr lang="en-US" altLang="en-US" sz="2400" dirty="0">
                <a:solidFill>
                  <a:srgbClr val="000000"/>
                </a:solidFill>
                <a:cs typeface="Times New Roman" panose="02020603050405020304" pitchFamily="18" charset="0"/>
                <a:sym typeface="Symbol" panose="05050102010706020507" pitchFamily="18" charset="2"/>
              </a:rPr>
              <a:t>			SOCS1 mutations (negative regulator of JAK-STAT)</a:t>
            </a:r>
          </a:p>
          <a:p>
            <a:pPr marL="0" indent="0" eaLnBrk="1" hangingPunct="1">
              <a:spcBef>
                <a:spcPts val="600"/>
              </a:spcBef>
              <a:buNone/>
              <a:defRPr/>
            </a:pPr>
            <a:r>
              <a:rPr lang="en-US" altLang="en-US" sz="2400" dirty="0">
                <a:solidFill>
                  <a:srgbClr val="000000"/>
                </a:solidFill>
                <a:cs typeface="Times New Roman" panose="02020603050405020304" pitchFamily="18" charset="0"/>
                <a:sym typeface="Symbol" panose="05050102010706020507" pitchFamily="18" charset="2"/>
              </a:rPr>
              <a:t>			IL-4 receptor activating mutations</a:t>
            </a:r>
          </a:p>
          <a:p>
            <a:pPr eaLnBrk="1" hangingPunct="1">
              <a:spcBef>
                <a:spcPts val="600"/>
              </a:spcBef>
              <a:defRPr/>
            </a:pPr>
            <a:endParaRPr lang="en-US" altLang="en-US" sz="1200" dirty="0">
              <a:solidFill>
                <a:srgbClr val="000000"/>
              </a:solidFill>
            </a:endParaRPr>
          </a:p>
          <a:p>
            <a:pPr eaLnBrk="1" hangingPunct="1">
              <a:spcBef>
                <a:spcPts val="600"/>
              </a:spcBef>
              <a:defRPr/>
            </a:pPr>
            <a:r>
              <a:rPr lang="en-US" altLang="en-US" sz="2400" dirty="0">
                <a:solidFill>
                  <a:srgbClr val="000000"/>
                </a:solidFill>
              </a:rPr>
              <a:t>Presentation	Isolated mediastinal mass, respiratory symptoms</a:t>
            </a:r>
          </a:p>
          <a:p>
            <a:pPr marL="0" indent="0" eaLnBrk="1" hangingPunct="1">
              <a:spcBef>
                <a:spcPts val="600"/>
              </a:spcBef>
              <a:buNone/>
              <a:defRPr/>
            </a:pPr>
            <a:r>
              <a:rPr lang="en-US" altLang="en-US" sz="2400" dirty="0">
                <a:solidFill>
                  <a:srgbClr val="000000"/>
                </a:solidFill>
              </a:rPr>
              <a:t>			SVC syndrome in ~50%</a:t>
            </a:r>
            <a:endParaRPr lang="en-US" altLang="en-US" sz="2400" dirty="0">
              <a:solidFill>
                <a:srgbClr val="000000"/>
              </a:solidFill>
              <a:cs typeface="Times New Roman" panose="02020603050405020304" pitchFamily="18" charset="0"/>
              <a:sym typeface="Symbol" panose="05050102010706020507" pitchFamily="18" charset="2"/>
            </a:endParaRPr>
          </a:p>
        </p:txBody>
      </p:sp>
      <p:sp>
        <p:nvSpPr>
          <p:cNvPr id="6" name="Line 6">
            <a:extLst>
              <a:ext uri="{FF2B5EF4-FFF2-40B4-BE49-F238E27FC236}">
                <a16:creationId xmlns:a16="http://schemas.microsoft.com/office/drawing/2014/main" xmlns="" id="{9F71BEC3-D87A-4F2A-A167-75037FD97910}"/>
              </a:ext>
            </a:extLst>
          </p:cNvPr>
          <p:cNvSpPr>
            <a:spLocks noChangeShapeType="1"/>
          </p:cNvSpPr>
          <p:nvPr/>
        </p:nvSpPr>
        <p:spPr bwMode="auto">
          <a:xfrm>
            <a:off x="1524000" y="1338817"/>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4" name="Rectangle 3">
            <a:extLst>
              <a:ext uri="{FF2B5EF4-FFF2-40B4-BE49-F238E27FC236}">
                <a16:creationId xmlns:a16="http://schemas.microsoft.com/office/drawing/2014/main" xmlns="" id="{D710D4A0-1EA9-4265-821C-C6F6EDF2CB02}"/>
              </a:ext>
            </a:extLst>
          </p:cNvPr>
          <p:cNvSpPr/>
          <p:nvPr/>
        </p:nvSpPr>
        <p:spPr>
          <a:xfrm>
            <a:off x="10269550" y="4397430"/>
            <a:ext cx="1559081" cy="830997"/>
          </a:xfrm>
          <a:prstGeom prst="rect">
            <a:avLst/>
          </a:prstGeom>
        </p:spPr>
        <p:txBody>
          <a:bodyPr wrap="none">
            <a:spAutoFit/>
          </a:bodyPr>
          <a:lstStyle/>
          <a:p>
            <a:pPr algn="ctr"/>
            <a:r>
              <a:rPr lang="en-US" altLang="en-US" sz="2400" dirty="0">
                <a:solidFill>
                  <a:srgbClr val="000000"/>
                </a:solidFill>
                <a:cs typeface="Times New Roman" panose="02020603050405020304" pitchFamily="18" charset="0"/>
                <a:sym typeface="Symbol" panose="05050102010706020507" pitchFamily="18" charset="2"/>
              </a:rPr>
              <a:t>JAK/STAT </a:t>
            </a:r>
          </a:p>
          <a:p>
            <a:pPr algn="ctr"/>
            <a:r>
              <a:rPr lang="en-US" altLang="en-US" sz="2400" dirty="0">
                <a:solidFill>
                  <a:srgbClr val="000000"/>
                </a:solidFill>
                <a:cs typeface="Times New Roman" panose="02020603050405020304" pitchFamily="18" charset="0"/>
                <a:sym typeface="Symbol" panose="05050102010706020507" pitchFamily="18" charset="2"/>
              </a:rPr>
              <a:t>activity</a:t>
            </a:r>
            <a:endParaRPr lang="en-US" dirty="0"/>
          </a:p>
        </p:txBody>
      </p:sp>
      <p:sp>
        <p:nvSpPr>
          <p:cNvPr id="5" name="Right Brace 4">
            <a:extLst>
              <a:ext uri="{FF2B5EF4-FFF2-40B4-BE49-F238E27FC236}">
                <a16:creationId xmlns:a16="http://schemas.microsoft.com/office/drawing/2014/main" xmlns="" id="{1D4FB40F-D106-4821-BBC7-DED6B0894DF4}"/>
              </a:ext>
            </a:extLst>
          </p:cNvPr>
          <p:cNvSpPr/>
          <p:nvPr/>
        </p:nvSpPr>
        <p:spPr>
          <a:xfrm>
            <a:off x="9783952" y="4234859"/>
            <a:ext cx="301303" cy="1201480"/>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78691291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Title 1">
            <a:extLst>
              <a:ext uri="{FF2B5EF4-FFF2-40B4-BE49-F238E27FC236}">
                <a16:creationId xmlns:a16="http://schemas.microsoft.com/office/drawing/2014/main" xmlns="" id="{E989F36F-26F6-46CC-B3D8-735156E3AA06}"/>
              </a:ext>
            </a:extLst>
          </p:cNvPr>
          <p:cNvSpPr>
            <a:spLocks noGrp="1"/>
          </p:cNvSpPr>
          <p:nvPr>
            <p:ph type="title"/>
          </p:nvPr>
        </p:nvSpPr>
        <p:spPr>
          <a:xfrm>
            <a:off x="0" y="0"/>
            <a:ext cx="12192000" cy="1066798"/>
          </a:xfrm>
        </p:spPr>
        <p:txBody>
          <a:bodyPr anchor="t"/>
          <a:lstStyle/>
          <a:p>
            <a:pPr eaLnBrk="1" hangingPunct="1"/>
            <a:r>
              <a:rPr lang="en-US" altLang="en-US" sz="4000" dirty="0"/>
              <a:t>17-year-old male with progressive chest pain x 2 months</a:t>
            </a:r>
          </a:p>
        </p:txBody>
      </p:sp>
      <p:sp>
        <p:nvSpPr>
          <p:cNvPr id="6" name="Line 6">
            <a:extLst>
              <a:ext uri="{FF2B5EF4-FFF2-40B4-BE49-F238E27FC236}">
                <a16:creationId xmlns:a16="http://schemas.microsoft.com/office/drawing/2014/main" xmlns="" id="{9F71BEC3-D87A-4F2A-A167-75037FD97910}"/>
              </a:ext>
            </a:extLst>
          </p:cNvPr>
          <p:cNvSpPr>
            <a:spLocks noChangeShapeType="1"/>
          </p:cNvSpPr>
          <p:nvPr/>
        </p:nvSpPr>
        <p:spPr bwMode="auto">
          <a:xfrm>
            <a:off x="1524000" y="728331"/>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pic>
        <p:nvPicPr>
          <p:cNvPr id="4" name="Picture 3">
            <a:extLst>
              <a:ext uri="{FF2B5EF4-FFF2-40B4-BE49-F238E27FC236}">
                <a16:creationId xmlns:a16="http://schemas.microsoft.com/office/drawing/2014/main" xmlns="" id="{446F4A5D-84AF-4D20-BE53-E45182E04915}"/>
              </a:ext>
            </a:extLst>
          </p:cNvPr>
          <p:cNvPicPr>
            <a:picLocks noChangeAspect="1"/>
          </p:cNvPicPr>
          <p:nvPr/>
        </p:nvPicPr>
        <p:blipFill rotWithShape="1">
          <a:blip r:embed="rId3"/>
          <a:srcRect l="33401" t="15482" r="34244" b="24089"/>
          <a:stretch/>
        </p:blipFill>
        <p:spPr>
          <a:xfrm>
            <a:off x="1619249" y="1066798"/>
            <a:ext cx="4737465" cy="4892256"/>
          </a:xfrm>
          <a:prstGeom prst="rect">
            <a:avLst/>
          </a:prstGeom>
        </p:spPr>
      </p:pic>
      <p:pic>
        <p:nvPicPr>
          <p:cNvPr id="5" name="Picture 4">
            <a:extLst>
              <a:ext uri="{FF2B5EF4-FFF2-40B4-BE49-F238E27FC236}">
                <a16:creationId xmlns:a16="http://schemas.microsoft.com/office/drawing/2014/main" xmlns="" id="{2B146902-893B-4D70-A7FD-C931AABDABE3}"/>
              </a:ext>
            </a:extLst>
          </p:cNvPr>
          <p:cNvPicPr>
            <a:picLocks noChangeAspect="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Lst>
          </a:blip>
          <a:srcRect l="42120" t="14311" r="40167" b="42653"/>
          <a:stretch/>
        </p:blipFill>
        <p:spPr>
          <a:xfrm>
            <a:off x="6896100" y="1024806"/>
            <a:ext cx="3826875" cy="4927425"/>
          </a:xfrm>
          <a:prstGeom prst="rect">
            <a:avLst/>
          </a:prstGeom>
        </p:spPr>
      </p:pic>
      <p:sp>
        <p:nvSpPr>
          <p:cNvPr id="7" name="Rectangle 6">
            <a:extLst>
              <a:ext uri="{FF2B5EF4-FFF2-40B4-BE49-F238E27FC236}">
                <a16:creationId xmlns:a16="http://schemas.microsoft.com/office/drawing/2014/main" xmlns="" id="{B6AA4AD6-A6C2-44D0-B19F-CA52BE438A23}"/>
              </a:ext>
            </a:extLst>
          </p:cNvPr>
          <p:cNvSpPr/>
          <p:nvPr/>
        </p:nvSpPr>
        <p:spPr>
          <a:xfrm>
            <a:off x="3115118" y="6047713"/>
            <a:ext cx="6096000" cy="830997"/>
          </a:xfrm>
          <a:prstGeom prst="rect">
            <a:avLst/>
          </a:prstGeom>
        </p:spPr>
        <p:txBody>
          <a:bodyPr>
            <a:spAutoFit/>
          </a:bodyPr>
          <a:lstStyle/>
          <a:p>
            <a:pPr algn="ctr" fontAlgn="base">
              <a:spcBef>
                <a:spcPct val="0"/>
              </a:spcBef>
              <a:spcAft>
                <a:spcPct val="0"/>
              </a:spcAft>
              <a:defRPr/>
            </a:pPr>
            <a:r>
              <a:rPr lang="en-US" altLang="en-US" sz="2400" i="1" dirty="0">
                <a:solidFill>
                  <a:prstClr val="black"/>
                </a:solidFill>
              </a:rPr>
              <a:t>Primary Mediastinal B cell Lymphoma, </a:t>
            </a:r>
          </a:p>
          <a:p>
            <a:pPr algn="ctr" fontAlgn="base">
              <a:spcBef>
                <a:spcPct val="0"/>
              </a:spcBef>
              <a:spcAft>
                <a:spcPct val="0"/>
              </a:spcAft>
              <a:defRPr/>
            </a:pPr>
            <a:r>
              <a:rPr lang="en-US" altLang="en-US" sz="2400" i="1" dirty="0">
                <a:solidFill>
                  <a:prstClr val="black"/>
                </a:solidFill>
              </a:rPr>
              <a:t>SVC syndrome occurs in ~50%</a:t>
            </a: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491500848"/>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6" descr="http://ashimagebank.hematologylibrary.org/content/vol2004/issue1118/images/large/EB1F3EAC_9C58_4C53_8F24_A2AE6A26B487.jpeg">
            <a:extLst>
              <a:ext uri="{FF2B5EF4-FFF2-40B4-BE49-F238E27FC236}">
                <a16:creationId xmlns:a16="http://schemas.microsoft.com/office/drawing/2014/main" xmlns="" id="{592F1FE3-73CD-44B0-AC77-C131B9ACF2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9800" y="762000"/>
            <a:ext cx="76962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xmlns="" id="{E8127596-F69C-4C1F-B7A0-B017BAD9D680}"/>
              </a:ext>
            </a:extLst>
          </p:cNvPr>
          <p:cNvSpPr txBox="1">
            <a:spLocks/>
          </p:cNvSpPr>
          <p:nvPr/>
        </p:nvSpPr>
        <p:spPr bwMode="auto">
          <a:xfrm>
            <a:off x="1524000" y="76200"/>
            <a:ext cx="9144000" cy="655638"/>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89092" name="Rectangle 5">
            <a:extLst>
              <a:ext uri="{FF2B5EF4-FFF2-40B4-BE49-F238E27FC236}">
                <a16:creationId xmlns:a16="http://schemas.microsoft.com/office/drawing/2014/main" xmlns="" id="{CC607780-F62F-48B2-B88A-21202C1F5014}"/>
              </a:ext>
            </a:extLst>
          </p:cNvPr>
          <p:cNvSpPr>
            <a:spLocks noChangeArrowheads="1"/>
          </p:cNvSpPr>
          <p:nvPr/>
        </p:nvSpPr>
        <p:spPr bwMode="auto">
          <a:xfrm>
            <a:off x="2743200" y="6226472"/>
            <a:ext cx="6629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de-DE" altLang="en-US" sz="1200" dirty="0" smtClean="0">
                <a:solidFill>
                  <a:prstClr val="black"/>
                </a:solidFill>
                <a:cs typeface="Arial" panose="020B0604020202020204" pitchFamily="34" charset="0"/>
              </a:rPr>
              <a:t>Used </a:t>
            </a:r>
            <a:r>
              <a:rPr lang="de-DE" altLang="en-US" sz="1200" dirty="0">
                <a:solidFill>
                  <a:prstClr val="black"/>
                </a:solidFill>
                <a:cs typeface="Arial" panose="020B0604020202020204" pitchFamily="34" charset="0"/>
              </a:rPr>
              <a:t>with permission</a:t>
            </a:r>
            <a:r>
              <a:rPr lang="de-DE" altLang="en-US" sz="1200" dirty="0" smtClean="0">
                <a:solidFill>
                  <a:prstClr val="black"/>
                </a:solidFill>
                <a:cs typeface="Arial" panose="020B0604020202020204" pitchFamily="34" charset="0"/>
              </a:rPr>
              <a:t>.</a:t>
            </a:r>
            <a:r>
              <a:rPr lang="en-US" sz="1200" dirty="0"/>
              <a:t> Republished with permission of </a:t>
            </a:r>
            <a:r>
              <a:rPr lang="en-US" sz="1200" dirty="0" smtClean="0"/>
              <a:t>American Society of Hematology, </a:t>
            </a:r>
            <a:r>
              <a:rPr lang="en-US" sz="1200" dirty="0"/>
              <a:t>from </a:t>
            </a:r>
            <a:r>
              <a:rPr lang="en-US" sz="1200" dirty="0" smtClean="0"/>
              <a:t>Blood, Jan 1, 1946; </a:t>
            </a:r>
            <a:r>
              <a:rPr lang="en-US" sz="1200" dirty="0"/>
              <a:t>permission conveyed through Copyright Clearance Center, Inc. </a:t>
            </a:r>
            <a:endParaRPr lang="de-DE" altLang="en-US" sz="1200" dirty="0">
              <a:solidFill>
                <a:prstClr val="black"/>
              </a:solidFill>
              <a:cs typeface="Arial" panose="020B0604020202020204" pitchFamily="34" charset="0"/>
            </a:endParaRPr>
          </a:p>
        </p:txBody>
      </p:sp>
      <p:sp>
        <p:nvSpPr>
          <p:cNvPr id="7" name="Content Placeholder 2">
            <a:extLst>
              <a:ext uri="{FF2B5EF4-FFF2-40B4-BE49-F238E27FC236}">
                <a16:creationId xmlns:a16="http://schemas.microsoft.com/office/drawing/2014/main" xmlns="" id="{51D3324D-7AEF-4411-A40A-48C6D60A3157}"/>
              </a:ext>
            </a:extLst>
          </p:cNvPr>
          <p:cNvSpPr txBox="1">
            <a:spLocks/>
          </p:cNvSpPr>
          <p:nvPr/>
        </p:nvSpPr>
        <p:spPr bwMode="auto">
          <a:xfrm>
            <a:off x="6553200" y="1219200"/>
            <a:ext cx="3276600" cy="533400"/>
          </a:xfrm>
          <a:prstGeom prst="rect">
            <a:avLst/>
          </a:prstGeom>
          <a:noFill/>
          <a:ln>
            <a:noFill/>
          </a:ln>
          <a:extLst/>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marL="0" algn="ctr" eaLnBrk="1" fontAlgn="base" hangingPunct="1">
              <a:spcBef>
                <a:spcPct val="20000"/>
              </a:spcBef>
              <a:spcAft>
                <a:spcPct val="0"/>
              </a:spcAft>
              <a:buClr>
                <a:srgbClr val="9E001E"/>
              </a:buClr>
              <a:defRPr/>
            </a:pPr>
            <a:r>
              <a:rPr lang="en-US" altLang="en-US" dirty="0">
                <a:solidFill>
                  <a:prstClr val="black"/>
                </a:solidFill>
                <a:latin typeface="Calibri"/>
              </a:rPr>
              <a:t>Lymph node architecture  completely effaced</a:t>
            </a: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44">
            <a:extLst>
              <a:ext uri="{FF2B5EF4-FFF2-40B4-BE49-F238E27FC236}">
                <a16:creationId xmlns:a16="http://schemas.microsoft.com/office/drawing/2014/main" xmlns="" id="{6F19C9BB-A905-4DC9-AC96-F30ED3066A65}"/>
              </a:ext>
            </a:extLst>
          </p:cNvPr>
          <p:cNvSpPr>
            <a:spLocks noChangeArrowheads="1"/>
          </p:cNvSpPr>
          <p:nvPr/>
        </p:nvSpPr>
        <p:spPr bwMode="auto">
          <a:xfrm>
            <a:off x="9393838" y="6056821"/>
            <a:ext cx="2532524" cy="707886"/>
          </a:xfrm>
          <a:prstGeom prst="rect">
            <a:avLst/>
          </a:prstGeom>
          <a:solidFill>
            <a:schemeClr val="bg1"/>
          </a:solidFill>
          <a:ln>
            <a:noFill/>
          </a:ln>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endParaRPr lang="en-US" altLang="en-US" sz="2000" dirty="0"/>
          </a:p>
          <a:p>
            <a:pPr algn="ctr">
              <a:spcBef>
                <a:spcPct val="0"/>
              </a:spcBef>
              <a:buFontTx/>
              <a:buNone/>
            </a:pPr>
            <a:endParaRPr lang="en-US" altLang="en-US" sz="2000" dirty="0"/>
          </a:p>
        </p:txBody>
      </p:sp>
      <p:pic>
        <p:nvPicPr>
          <p:cNvPr id="91138" name="Picture 12" descr="BM16-199, 20x.jpg">
            <a:extLst>
              <a:ext uri="{FF2B5EF4-FFF2-40B4-BE49-F238E27FC236}">
                <a16:creationId xmlns:a16="http://schemas.microsoft.com/office/drawing/2014/main" xmlns="" id="{EC45FEEC-053F-4A6E-9BF4-69672D0F9DDB}"/>
              </a:ext>
            </a:extLst>
          </p:cNvPr>
          <p:cNvPicPr>
            <a:picLocks noChangeAspect="1"/>
          </p:cNvPicPr>
          <p:nvPr/>
        </p:nvPicPr>
        <p:blipFill>
          <a:blip r:embed="rId3">
            <a:extLst>
              <a:ext uri="{28A0092B-C50C-407E-A947-70E740481C1C}">
                <a14:useLocalDpi xmlns:a14="http://schemas.microsoft.com/office/drawing/2010/main" val="0"/>
              </a:ext>
            </a:extLst>
          </a:blip>
          <a:srcRect t="24487" r="25101"/>
          <a:stretch>
            <a:fillRect/>
          </a:stretch>
        </p:blipFill>
        <p:spPr bwMode="auto">
          <a:xfrm>
            <a:off x="1524000" y="-46038"/>
            <a:ext cx="9144000" cy="689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xmlns="" id="{BA63DC79-1F03-4332-B0C6-48136C0ACD6F}"/>
              </a:ext>
            </a:extLst>
          </p:cNvPr>
          <p:cNvSpPr txBox="1">
            <a:spLocks/>
          </p:cNvSpPr>
          <p:nvPr/>
        </p:nvSpPr>
        <p:spPr bwMode="auto">
          <a:xfrm>
            <a:off x="1524000" y="-46038"/>
            <a:ext cx="9144000" cy="655638"/>
          </a:xfrm>
          <a:prstGeom prst="rect">
            <a:avLst/>
          </a:prstGeom>
          <a:solidFill>
            <a:schemeClr val="bg1"/>
          </a:solid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91140" name="Title 1">
            <a:extLst>
              <a:ext uri="{FF2B5EF4-FFF2-40B4-BE49-F238E27FC236}">
                <a16:creationId xmlns:a16="http://schemas.microsoft.com/office/drawing/2014/main" xmlns="" id="{2C136910-8CCD-48DD-9FD8-F743A32DE7C8}"/>
              </a:ext>
            </a:extLst>
          </p:cNvPr>
          <p:cNvSpPr txBox="1">
            <a:spLocks/>
          </p:cNvSpPr>
          <p:nvPr/>
        </p:nvSpPr>
        <p:spPr bwMode="auto">
          <a:xfrm>
            <a:off x="1524000" y="6202364"/>
            <a:ext cx="9144000" cy="65563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000" dirty="0">
                <a:solidFill>
                  <a:prstClr val="black"/>
                </a:solidFill>
                <a:cs typeface="Arial" panose="020B0604020202020204" pitchFamily="34" charset="0"/>
              </a:rPr>
              <a:t>Lymph node architecture is effaced by small to medium sized cells with open chromatin, minute nucleoli. </a:t>
            </a:r>
            <a:r>
              <a:rPr lang="en-US" altLang="en-US" sz="2000" dirty="0" err="1">
                <a:solidFill>
                  <a:prstClr val="black"/>
                </a:solidFill>
                <a:cs typeface="Arial" panose="020B0604020202020204" pitchFamily="34" charset="0"/>
              </a:rPr>
              <a:t>Lymphoblasts</a:t>
            </a:r>
            <a:r>
              <a:rPr lang="en-US" altLang="en-US" sz="2000" dirty="0">
                <a:solidFill>
                  <a:prstClr val="black"/>
                </a:solidFill>
                <a:cs typeface="Arial" panose="020B0604020202020204" pitchFamily="34" charset="0"/>
              </a:rPr>
              <a:t> of LL &amp; ALL are </a:t>
            </a:r>
            <a:r>
              <a:rPr lang="en-US" altLang="en-US" sz="2000" dirty="0" err="1">
                <a:solidFill>
                  <a:prstClr val="black"/>
                </a:solidFill>
                <a:cs typeface="Arial" panose="020B0604020202020204" pitchFamily="34" charset="0"/>
              </a:rPr>
              <a:t>cytologically</a:t>
            </a:r>
            <a:r>
              <a:rPr lang="en-US" altLang="en-US" sz="2000" dirty="0">
                <a:solidFill>
                  <a:prstClr val="black"/>
                </a:solidFill>
                <a:cs typeface="Arial" panose="020B0604020202020204" pitchFamily="34" charset="0"/>
              </a:rPr>
              <a:t> identical</a:t>
            </a:r>
          </a:p>
          <a:p>
            <a:pPr algn="ctr" fontAlgn="base">
              <a:spcBef>
                <a:spcPct val="0"/>
              </a:spcBef>
              <a:spcAft>
                <a:spcPct val="0"/>
              </a:spcAft>
              <a:buNone/>
            </a:pPr>
            <a:endParaRPr lang="en-US" altLang="en-US" sz="2000" dirty="0">
              <a:solidFill>
                <a:prstClr val="black"/>
              </a:solidFill>
              <a:cs typeface="Arial" panose="020B0604020202020204" pitchFamily="34" charset="0"/>
            </a:endParaRPr>
          </a:p>
          <a:p>
            <a:pPr algn="ctr" fontAlgn="base">
              <a:spcBef>
                <a:spcPct val="0"/>
              </a:spcBef>
              <a:spcAft>
                <a:spcPct val="0"/>
              </a:spcAft>
              <a:buNone/>
            </a:pPr>
            <a:endParaRPr lang="en-US" altLang="en-US" sz="2000" dirty="0">
              <a:solidFill>
                <a:prstClr val="black"/>
              </a:solidFill>
              <a:cs typeface="Arial" panose="020B0604020202020204" pitchFamily="34" charset="0"/>
            </a:endParaRPr>
          </a:p>
        </p:txBody>
      </p:sp>
      <p:sp>
        <p:nvSpPr>
          <p:cNvPr id="6" name="Rectangle 5"/>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4" descr="BM16-199, tdt 20x.jpg">
            <a:extLst>
              <a:ext uri="{FF2B5EF4-FFF2-40B4-BE49-F238E27FC236}">
                <a16:creationId xmlns:a16="http://schemas.microsoft.com/office/drawing/2014/main" xmlns="" id="{7D4EB1C8-FB11-4C9B-A5D3-2E3EB9C702FB}"/>
              </a:ext>
            </a:extLst>
          </p:cNvPr>
          <p:cNvPicPr>
            <a:picLocks noChangeAspect="1"/>
          </p:cNvPicPr>
          <p:nvPr/>
        </p:nvPicPr>
        <p:blipFill>
          <a:blip r:embed="rId3">
            <a:extLst>
              <a:ext uri="{28A0092B-C50C-407E-A947-70E740481C1C}">
                <a14:useLocalDpi xmlns:a14="http://schemas.microsoft.com/office/drawing/2010/main" val="0"/>
              </a:ext>
            </a:extLst>
          </a:blip>
          <a:srcRect t="-114" r="21568" b="21454"/>
          <a:stretch>
            <a:fillRect/>
          </a:stretch>
        </p:blipFill>
        <p:spPr bwMode="auto">
          <a:xfrm>
            <a:off x="1821716" y="0"/>
            <a:ext cx="8236688" cy="61775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352" name="Title 1">
            <a:extLst>
              <a:ext uri="{FF2B5EF4-FFF2-40B4-BE49-F238E27FC236}">
                <a16:creationId xmlns:a16="http://schemas.microsoft.com/office/drawing/2014/main" xmlns="" id="{2B6C18E2-353A-43BC-9DEC-60F1A4726094}"/>
              </a:ext>
            </a:extLst>
          </p:cNvPr>
          <p:cNvSpPr txBox="1">
            <a:spLocks/>
          </p:cNvSpPr>
          <p:nvPr/>
        </p:nvSpPr>
        <p:spPr bwMode="auto">
          <a:xfrm>
            <a:off x="1524000" y="-46038"/>
            <a:ext cx="9144000" cy="655638"/>
          </a:xfrm>
          <a:prstGeom prst="rect">
            <a:avLst/>
          </a:prstGeom>
          <a:solidFill>
            <a:schemeClr val="bg1"/>
          </a:solid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Lymphoblastic Leukemia/Lymphoma</a:t>
            </a:r>
          </a:p>
        </p:txBody>
      </p:sp>
      <p:sp>
        <p:nvSpPr>
          <p:cNvPr id="93188" name="Title 1">
            <a:extLst>
              <a:ext uri="{FF2B5EF4-FFF2-40B4-BE49-F238E27FC236}">
                <a16:creationId xmlns:a16="http://schemas.microsoft.com/office/drawing/2014/main" xmlns="" id="{2453BF22-A6CF-4968-A600-0F736B863ACB}"/>
              </a:ext>
            </a:extLst>
          </p:cNvPr>
          <p:cNvSpPr txBox="1">
            <a:spLocks/>
          </p:cNvSpPr>
          <p:nvPr/>
        </p:nvSpPr>
        <p:spPr bwMode="auto">
          <a:xfrm>
            <a:off x="2565991" y="6255453"/>
            <a:ext cx="6567377"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i="1" dirty="0">
                <a:solidFill>
                  <a:prstClr val="black"/>
                </a:solidFill>
                <a:cs typeface="Arial" panose="020B0604020202020204" pitchFamily="34" charset="0"/>
              </a:rPr>
              <a:t>Sheets of </a:t>
            </a:r>
            <a:r>
              <a:rPr lang="en-US" altLang="en-US" sz="2800" i="1" dirty="0" err="1">
                <a:solidFill>
                  <a:prstClr val="black"/>
                </a:solidFill>
                <a:cs typeface="Arial" panose="020B0604020202020204" pitchFamily="34" charset="0"/>
              </a:rPr>
              <a:t>TdT</a:t>
            </a:r>
            <a:r>
              <a:rPr lang="en-US" altLang="en-US" sz="2800" i="1" dirty="0">
                <a:solidFill>
                  <a:prstClr val="black"/>
                </a:solidFill>
                <a:cs typeface="Arial" panose="020B0604020202020204" pitchFamily="34" charset="0"/>
              </a:rPr>
              <a:t>+ immature lymphoblasts</a:t>
            </a:r>
          </a:p>
          <a:p>
            <a:pPr algn="ctr" fontAlgn="base">
              <a:spcBef>
                <a:spcPct val="0"/>
              </a:spcBef>
              <a:spcAft>
                <a:spcPct val="0"/>
              </a:spcAft>
              <a:buNone/>
            </a:pPr>
            <a:endParaRPr lang="en-US" altLang="en-US" sz="2000" dirty="0">
              <a:solidFill>
                <a:prstClr val="black"/>
              </a:solidFill>
              <a:cs typeface="Arial" panose="020B0604020202020204" pitchFamily="34" charset="0"/>
            </a:endParaRPr>
          </a:p>
          <a:p>
            <a:pPr algn="ctr" fontAlgn="base">
              <a:spcBef>
                <a:spcPct val="0"/>
              </a:spcBef>
              <a:spcAft>
                <a:spcPct val="0"/>
              </a:spcAft>
              <a:buNone/>
            </a:pPr>
            <a:endParaRPr lang="en-US" altLang="en-US" sz="2000" dirty="0">
              <a:solidFill>
                <a:prstClr val="black"/>
              </a:solidFill>
              <a:cs typeface="Arial" panose="020B0604020202020204" pitchFamily="34"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itle 1">
            <a:extLst>
              <a:ext uri="{FF2B5EF4-FFF2-40B4-BE49-F238E27FC236}">
                <a16:creationId xmlns:a16="http://schemas.microsoft.com/office/drawing/2014/main" xmlns="" id="{ABAB06D6-E3CD-4177-A95A-7883A2282496}"/>
              </a:ext>
            </a:extLst>
          </p:cNvPr>
          <p:cNvSpPr>
            <a:spLocks noGrp="1"/>
          </p:cNvSpPr>
          <p:nvPr>
            <p:ph type="title"/>
          </p:nvPr>
        </p:nvSpPr>
        <p:spPr>
          <a:xfrm>
            <a:off x="1524000" y="0"/>
            <a:ext cx="9067800" cy="808038"/>
          </a:xfrm>
        </p:spPr>
        <p:txBody>
          <a:bodyPr anchor="t"/>
          <a:lstStyle/>
          <a:p>
            <a:pPr eaLnBrk="1" hangingPunct="1">
              <a:defRPr/>
            </a:pPr>
            <a:r>
              <a:rPr lang="en-US" altLang="en-US" sz="3600" dirty="0">
                <a:latin typeface="+mn-lt"/>
              </a:rPr>
              <a:t>Lymphoblastic Leukemia/Lymphoma are a spectrum of malignant lymphoid precursors</a:t>
            </a:r>
          </a:p>
        </p:txBody>
      </p:sp>
      <p:sp>
        <p:nvSpPr>
          <p:cNvPr id="95235" name="Content Placeholder 2">
            <a:extLst>
              <a:ext uri="{FF2B5EF4-FFF2-40B4-BE49-F238E27FC236}">
                <a16:creationId xmlns:a16="http://schemas.microsoft.com/office/drawing/2014/main" xmlns="" id="{6C4B96EE-A0B4-44D2-B911-9D6945B6D71D}"/>
              </a:ext>
            </a:extLst>
          </p:cNvPr>
          <p:cNvSpPr>
            <a:spLocks noGrp="1"/>
          </p:cNvSpPr>
          <p:nvPr>
            <p:ph idx="1"/>
          </p:nvPr>
        </p:nvSpPr>
        <p:spPr>
          <a:xfrm>
            <a:off x="1346790" y="1371600"/>
            <a:ext cx="9939119" cy="685800"/>
          </a:xfrm>
        </p:spPr>
        <p:txBody>
          <a:bodyPr/>
          <a:lstStyle/>
          <a:p>
            <a:pPr eaLnBrk="1" hangingPunct="1">
              <a:buClr>
                <a:srgbClr val="C00000"/>
              </a:buClr>
              <a:buFont typeface="Wingdings" panose="05000000000000000000" pitchFamily="2" charset="2"/>
              <a:buChar char="§"/>
            </a:pPr>
            <a:r>
              <a:rPr lang="en-US" altLang="en-US" sz="2400" dirty="0"/>
              <a:t>Lymphoblastic lymphoma:  &lt;25% blasts in marrow (leukemia is &gt;25% blasts)</a:t>
            </a:r>
          </a:p>
          <a:p>
            <a:pPr eaLnBrk="1" hangingPunct="1">
              <a:buFont typeface="Wingdings" panose="05000000000000000000" pitchFamily="2" charset="2"/>
              <a:buNone/>
            </a:pPr>
            <a:endParaRPr lang="en-US" altLang="en-US" sz="2400" dirty="0"/>
          </a:p>
          <a:p>
            <a:pPr lvl="1" eaLnBrk="1" hangingPunct="1">
              <a:buFont typeface="Arial" panose="020B0604020202020204" pitchFamily="34" charset="0"/>
              <a:buChar char="•"/>
            </a:pPr>
            <a:endParaRPr lang="en-US" altLang="en-US" sz="2400" dirty="0"/>
          </a:p>
          <a:p>
            <a:pPr lvl="4" eaLnBrk="1" hangingPunct="1"/>
            <a:endParaRPr lang="en-US" altLang="en-US" sz="2400" dirty="0"/>
          </a:p>
        </p:txBody>
      </p:sp>
      <p:sp>
        <p:nvSpPr>
          <p:cNvPr id="58372" name="Content Placeholder 2">
            <a:extLst>
              <a:ext uri="{FF2B5EF4-FFF2-40B4-BE49-F238E27FC236}">
                <a16:creationId xmlns:a16="http://schemas.microsoft.com/office/drawing/2014/main" xmlns="" id="{3692562F-7713-46A6-9FC5-81A70969CBC4}"/>
              </a:ext>
            </a:extLst>
          </p:cNvPr>
          <p:cNvSpPr txBox="1">
            <a:spLocks/>
          </p:cNvSpPr>
          <p:nvPr/>
        </p:nvSpPr>
        <p:spPr bwMode="auto">
          <a:xfrm>
            <a:off x="1422991" y="5616873"/>
            <a:ext cx="10294088" cy="838200"/>
          </a:xfrm>
          <a:prstGeom prst="rect">
            <a:avLst/>
          </a:prstGeom>
          <a:noFill/>
          <a:ln>
            <a:noFill/>
          </a:ln>
          <a:extLst/>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Look for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ad</a:t>
            </a:r>
            <a:r>
              <a:rPr lang="en-US" altLang="en-US" sz="2000" dirty="0">
                <a:solidFill>
                  <a:prstClr val="black"/>
                </a:solidFill>
                <a:latin typeface="Calibri"/>
              </a:rPr>
              <a:t> (14q11),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b</a:t>
            </a:r>
            <a:r>
              <a:rPr lang="en-US" altLang="en-US" sz="2000" dirty="0">
                <a:solidFill>
                  <a:prstClr val="black"/>
                </a:solidFill>
                <a:latin typeface="Calibri"/>
              </a:rPr>
              <a:t> (7q32-36), </a:t>
            </a:r>
            <a:r>
              <a:rPr lang="en-US" altLang="en-US" sz="2000" dirty="0" err="1">
                <a:solidFill>
                  <a:prstClr val="black"/>
                </a:solidFill>
                <a:latin typeface="Calibri"/>
              </a:rPr>
              <a:t>TCR</a:t>
            </a:r>
            <a:r>
              <a:rPr lang="en-US" altLang="en-US" sz="2000" dirty="0" err="1">
                <a:solidFill>
                  <a:prstClr val="black"/>
                </a:solidFill>
                <a:latin typeface="Symbol" panose="05050102010706020507" pitchFamily="18" charset="2"/>
              </a:rPr>
              <a:t>g</a:t>
            </a:r>
            <a:r>
              <a:rPr lang="en-US" altLang="en-US" sz="2000" dirty="0">
                <a:solidFill>
                  <a:prstClr val="black"/>
                </a:solidFill>
                <a:latin typeface="Calibri"/>
              </a:rPr>
              <a:t> (7p15), and TF genes TAL1, HOX11, LYL1</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2019:  for T-LL NOTCH</a:t>
            </a:r>
            <a:r>
              <a:rPr lang="en-US" altLang="en-US" sz="2000" baseline="30000" dirty="0">
                <a:solidFill>
                  <a:prstClr val="black"/>
                </a:solidFill>
                <a:latin typeface="Calibri"/>
              </a:rPr>
              <a:t>WT</a:t>
            </a:r>
            <a:r>
              <a:rPr lang="en-US" altLang="en-US" sz="2000" dirty="0">
                <a:solidFill>
                  <a:prstClr val="black"/>
                </a:solidFill>
                <a:latin typeface="Calibri"/>
              </a:rPr>
              <a:t> with </a:t>
            </a:r>
            <a:r>
              <a:rPr lang="en-US" altLang="en-US" sz="2000" dirty="0" err="1">
                <a:solidFill>
                  <a:prstClr val="black"/>
                </a:solidFill>
                <a:latin typeface="Calibri"/>
              </a:rPr>
              <a:t>PTEN</a:t>
            </a:r>
            <a:r>
              <a:rPr lang="en-US" altLang="en-US" sz="2000" baseline="30000" dirty="0" err="1">
                <a:solidFill>
                  <a:prstClr val="black"/>
                </a:solidFill>
                <a:latin typeface="Calibri"/>
              </a:rPr>
              <a:t>mut</a:t>
            </a:r>
            <a:r>
              <a:rPr lang="en-US" altLang="en-US" sz="2000" dirty="0">
                <a:solidFill>
                  <a:prstClr val="black"/>
                </a:solidFill>
                <a:latin typeface="Calibri"/>
              </a:rPr>
              <a:t> or LOH6q do worse (&lt;50% EFS)</a:t>
            </a:r>
          </a:p>
        </p:txBody>
      </p:sp>
      <p:sp>
        <p:nvSpPr>
          <p:cNvPr id="58375" name="Content Placeholder 2">
            <a:extLst>
              <a:ext uri="{FF2B5EF4-FFF2-40B4-BE49-F238E27FC236}">
                <a16:creationId xmlns:a16="http://schemas.microsoft.com/office/drawing/2014/main" xmlns="" id="{1409E2EB-568B-45A9-AADE-1389FCC11025}"/>
              </a:ext>
            </a:extLst>
          </p:cNvPr>
          <p:cNvSpPr txBox="1">
            <a:spLocks/>
          </p:cNvSpPr>
          <p:nvPr/>
        </p:nvSpPr>
        <p:spPr bwMode="auto">
          <a:xfrm>
            <a:off x="1365841" y="1828799"/>
            <a:ext cx="10294088" cy="4800599"/>
          </a:xfrm>
          <a:prstGeom prst="rect">
            <a:avLst/>
          </a:prstGeom>
          <a:noFill/>
          <a:ln>
            <a:noFill/>
          </a:ln>
          <a:extLst/>
        </p:spPr>
        <p:txBody>
          <a:bodyPr/>
          <a:lstStyle>
            <a:lvl1pPr marL="342900" indent="-342900"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20000"/>
              </a:spcBef>
              <a:spcAft>
                <a:spcPct val="0"/>
              </a:spcAft>
              <a:buClr>
                <a:srgbClr val="9E001E"/>
              </a:buClr>
              <a:defRPr/>
            </a:pPr>
            <a:r>
              <a:rPr lang="en-US" altLang="en-US" sz="2000" dirty="0">
                <a:solidFill>
                  <a:prstClr val="black"/>
                </a:solidFill>
                <a:latin typeface="Calibri"/>
              </a:rPr>
              <a:t>				</a:t>
            </a:r>
            <a:r>
              <a:rPr lang="en-US" altLang="en-US" sz="2000" b="1" u="sng" dirty="0">
                <a:solidFill>
                  <a:prstClr val="black"/>
                </a:solidFill>
                <a:latin typeface="Calibri"/>
              </a:rPr>
              <a:t>T lineage LL</a:t>
            </a:r>
            <a:r>
              <a:rPr lang="en-US" altLang="en-US" sz="2000" dirty="0">
                <a:solidFill>
                  <a:prstClr val="black"/>
                </a:solidFill>
                <a:latin typeface="Calibri"/>
              </a:rPr>
              <a:t>		  </a:t>
            </a:r>
            <a:r>
              <a:rPr lang="en-US" altLang="en-US" sz="2000" b="1" u="sng" dirty="0">
                <a:solidFill>
                  <a:prstClr val="black"/>
                </a:solidFill>
                <a:latin typeface="Calibri"/>
              </a:rPr>
              <a:t>B lineage LL</a:t>
            </a:r>
          </a:p>
          <a:p>
            <a:pPr eaLnBrk="1" fontAlgn="base" hangingPunct="1">
              <a:spcBef>
                <a:spcPct val="20000"/>
              </a:spcBef>
              <a:spcAft>
                <a:spcPct val="0"/>
              </a:spcAft>
              <a:buClr>
                <a:srgbClr val="9E001E"/>
              </a:buClr>
              <a:buFont typeface="Wingdings" pitchFamily="2" charset="2"/>
              <a:buChar char="§"/>
              <a:defRPr/>
            </a:pPr>
            <a:r>
              <a:rPr lang="en-US" altLang="en-US" sz="2000" dirty="0">
                <a:solidFill>
                  <a:prstClr val="black"/>
                </a:solidFill>
                <a:latin typeface="Calibri"/>
              </a:rPr>
              <a:t>Frequency		75% of LL		  25% of LL</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Stage			&gt;90% are stage III-IV	  10% are stage III-IV</a:t>
            </a:r>
          </a:p>
          <a:p>
            <a:pPr eaLnBrk="1" fontAlgn="base" hangingPunct="1">
              <a:spcBef>
                <a:spcPts val="1200"/>
              </a:spcBef>
              <a:spcAft>
                <a:spcPct val="0"/>
              </a:spcAft>
              <a:buClr>
                <a:srgbClr val="9E001E"/>
              </a:buClr>
              <a:buFont typeface="Wingdings" pitchFamily="2" charset="2"/>
              <a:buChar char="§"/>
              <a:defRPr/>
            </a:pPr>
            <a:r>
              <a:rPr lang="en-US" altLang="en-US" sz="2000" dirty="0">
                <a:solidFill>
                  <a:prstClr val="black"/>
                </a:solidFill>
                <a:latin typeface="Calibri"/>
              </a:rPr>
              <a:t>Site			Mediastinum (75%)	  Isolated nodes</a:t>
            </a:r>
          </a:p>
          <a:p>
            <a:pPr eaLnBrk="1" fontAlgn="base" hangingPunct="1">
              <a:spcBef>
                <a:spcPct val="0"/>
              </a:spcBef>
              <a:spcAft>
                <a:spcPct val="0"/>
              </a:spcAft>
              <a:buClr>
                <a:srgbClr val="9E001E"/>
              </a:buClr>
              <a:defRPr/>
            </a:pPr>
            <a:r>
              <a:rPr lang="en-US" altLang="en-US" sz="2000" dirty="0">
                <a:solidFill>
                  <a:prstClr val="black"/>
                </a:solidFill>
                <a:latin typeface="Calibri"/>
              </a:rPr>
              <a:t>				Marrow           (25%)	  Bone, skin</a:t>
            </a:r>
          </a:p>
          <a:p>
            <a:pPr eaLnBrk="1" fontAlgn="base" hangingPunct="1">
              <a:spcBef>
                <a:spcPct val="0"/>
              </a:spcBef>
              <a:spcAft>
                <a:spcPct val="0"/>
              </a:spcAft>
              <a:buClr>
                <a:srgbClr val="9E001E"/>
              </a:buClr>
              <a:defRPr/>
            </a:pPr>
            <a:r>
              <a:rPr lang="en-US" altLang="en-US" sz="2000" dirty="0">
                <a:solidFill>
                  <a:prstClr val="black"/>
                </a:solidFill>
                <a:latin typeface="Calibri"/>
              </a:rPr>
              <a:t>				CNS rare          (&lt;5%)</a:t>
            </a:r>
          </a:p>
          <a:p>
            <a:pPr eaLnBrk="1" fontAlgn="base" hangingPunct="1">
              <a:spcBef>
                <a:spcPts val="1200"/>
              </a:spcBef>
              <a:spcAft>
                <a:spcPts val="1200"/>
              </a:spcAft>
              <a:buClr>
                <a:srgbClr val="9E001E"/>
              </a:buClr>
              <a:buFont typeface="Wingdings" pitchFamily="2" charset="2"/>
              <a:buChar char="§"/>
              <a:defRPr/>
            </a:pPr>
            <a:r>
              <a:rPr lang="en-US" altLang="en-US" sz="2000" dirty="0">
                <a:solidFill>
                  <a:prstClr val="black"/>
                </a:solidFill>
                <a:latin typeface="Calibri"/>
              </a:rPr>
              <a:t>Antigens 		TdT, CD1a,2,3,5,7 </a:t>
            </a:r>
            <a:r>
              <a:rPr lang="en-US" altLang="en-US" sz="2000" u="sng" dirty="0">
                <a:solidFill>
                  <a:prstClr val="black"/>
                </a:solidFill>
                <a:latin typeface="Calibri"/>
              </a:rPr>
              <a:t>+</a:t>
            </a:r>
            <a:r>
              <a:rPr lang="en-US" altLang="en-US" sz="2000" dirty="0">
                <a:solidFill>
                  <a:prstClr val="black"/>
                </a:solidFill>
                <a:latin typeface="Calibri"/>
              </a:rPr>
              <a:t>4,8	   </a:t>
            </a:r>
            <a:r>
              <a:rPr lang="en-US" altLang="en-US" sz="2000" dirty="0" err="1">
                <a:solidFill>
                  <a:prstClr val="black"/>
                </a:solidFill>
                <a:latin typeface="Calibri"/>
              </a:rPr>
              <a:t>TdT</a:t>
            </a:r>
            <a:r>
              <a:rPr lang="en-US" altLang="en-US" sz="2000" dirty="0">
                <a:solidFill>
                  <a:prstClr val="black"/>
                </a:solidFill>
                <a:latin typeface="Calibri"/>
              </a:rPr>
              <a:t>, CD10,19,22,79a, HLA-DR</a:t>
            </a:r>
          </a:p>
          <a:p>
            <a:pPr eaLnBrk="1" fontAlgn="base" hangingPunct="1">
              <a:spcAft>
                <a:spcPct val="0"/>
              </a:spcAft>
              <a:buClr>
                <a:srgbClr val="9E001E"/>
              </a:buClr>
              <a:buFont typeface="Wingdings" pitchFamily="2" charset="2"/>
              <a:buChar char="§"/>
              <a:defRPr/>
            </a:pPr>
            <a:r>
              <a:rPr lang="en-US" altLang="en-US" sz="2000" dirty="0">
                <a:solidFill>
                  <a:prstClr val="black"/>
                </a:solidFill>
                <a:latin typeface="Calibri"/>
              </a:rPr>
              <a:t>Translocations		TCR promoter onto 	   less characterized</a:t>
            </a:r>
          </a:p>
          <a:p>
            <a:pPr marL="2743200" lvl="6" indent="0" eaLnBrk="1" hangingPunct="1">
              <a:spcBef>
                <a:spcPts val="0"/>
              </a:spcBef>
              <a:buClr>
                <a:srgbClr val="9E001E"/>
              </a:buClr>
              <a:defRPr/>
            </a:pPr>
            <a:r>
              <a:rPr lang="en-US" altLang="en-US" sz="2000" dirty="0">
                <a:solidFill>
                  <a:prstClr val="black"/>
                </a:solidFill>
                <a:latin typeface="Calibri"/>
              </a:rPr>
              <a:t>Transcription factors</a:t>
            </a:r>
          </a:p>
          <a:p>
            <a:pPr eaLnBrk="1" fontAlgn="base" hangingPunct="1">
              <a:spcBef>
                <a:spcPts val="1200"/>
              </a:spcBef>
              <a:spcAft>
                <a:spcPct val="0"/>
              </a:spcAft>
              <a:buClr>
                <a:srgbClr val="9E001E"/>
              </a:buClr>
              <a:buFont typeface="Wingdings" pitchFamily="2" charset="2"/>
              <a:buChar char="§"/>
              <a:defRPr/>
            </a:pPr>
            <a:endParaRPr lang="en-US" altLang="en-US" sz="2000" dirty="0">
              <a:solidFill>
                <a:prstClr val="black"/>
              </a:solidFill>
              <a:latin typeface="Calibri"/>
            </a:endParaRPr>
          </a:p>
        </p:txBody>
      </p:sp>
      <p:sp>
        <p:nvSpPr>
          <p:cNvPr id="58376" name="Line 6">
            <a:extLst>
              <a:ext uri="{FF2B5EF4-FFF2-40B4-BE49-F238E27FC236}">
                <a16:creationId xmlns:a16="http://schemas.microsoft.com/office/drawing/2014/main" xmlns="" id="{ADBC6774-8471-48C8-91EF-D350362964D8}"/>
              </a:ext>
            </a:extLst>
          </p:cNvPr>
          <p:cNvSpPr>
            <a:spLocks noChangeShapeType="1"/>
          </p:cNvSpPr>
          <p:nvPr/>
        </p:nvSpPr>
        <p:spPr bwMode="auto">
          <a:xfrm>
            <a:off x="1194391" y="5593838"/>
            <a:ext cx="85344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8" name="Line 6">
            <a:extLst>
              <a:ext uri="{FF2B5EF4-FFF2-40B4-BE49-F238E27FC236}">
                <a16:creationId xmlns:a16="http://schemas.microsoft.com/office/drawing/2014/main" xmlns="" id="{E0C6392E-739A-41E0-8477-C2368137CFC4}"/>
              </a:ext>
            </a:extLst>
          </p:cNvPr>
          <p:cNvSpPr>
            <a:spLocks noChangeShapeType="1"/>
          </p:cNvSpPr>
          <p:nvPr/>
        </p:nvSpPr>
        <p:spPr bwMode="auto">
          <a:xfrm flipV="1">
            <a:off x="1422990" y="1197275"/>
            <a:ext cx="9067799" cy="21925"/>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a:extLst>
              <a:ext uri="{FF2B5EF4-FFF2-40B4-BE49-F238E27FC236}">
                <a16:creationId xmlns:a16="http://schemas.microsoft.com/office/drawing/2014/main" xmlns="" id="{E65BEE23-4C31-4C7D-AA2A-CC58D0263444}"/>
              </a:ext>
            </a:extLst>
          </p:cNvPr>
          <p:cNvSpPr>
            <a:spLocks noGrp="1"/>
          </p:cNvSpPr>
          <p:nvPr>
            <p:ph type="title"/>
          </p:nvPr>
        </p:nvSpPr>
        <p:spPr>
          <a:xfrm>
            <a:off x="4760059" y="0"/>
            <a:ext cx="4294188" cy="954088"/>
          </a:xfrm>
        </p:spPr>
        <p:txBody>
          <a:bodyPr anchor="t">
            <a:noAutofit/>
          </a:bodyPr>
          <a:lstStyle/>
          <a:p>
            <a:pPr algn="ctr" eaLnBrk="1" hangingPunct="1">
              <a:lnSpc>
                <a:spcPct val="100000"/>
              </a:lnSpc>
            </a:pPr>
            <a:r>
              <a:rPr lang="en-US" altLang="en-US" sz="2800" b="1" dirty="0">
                <a:latin typeface="+mn-lt"/>
              </a:rPr>
              <a:t>Hodgkin Lymphoma:  </a:t>
            </a:r>
            <a:r>
              <a:rPr lang="en-US" altLang="en-US" sz="2800" dirty="0">
                <a:latin typeface="+mn-lt"/>
              </a:rPr>
              <a:t/>
            </a:r>
            <a:br>
              <a:rPr lang="en-US" altLang="en-US" sz="2800" dirty="0">
                <a:latin typeface="+mn-lt"/>
              </a:rPr>
            </a:br>
            <a:r>
              <a:rPr lang="en-US" altLang="en-US" sz="2800" dirty="0">
                <a:latin typeface="+mn-lt"/>
              </a:rPr>
              <a:t>#1 cancer in 15-19-year </a:t>
            </a:r>
            <a:r>
              <a:rPr lang="en-US" altLang="en-US" sz="2800" dirty="0" err="1">
                <a:latin typeface="+mn-lt"/>
              </a:rPr>
              <a:t>olds</a:t>
            </a:r>
            <a:r>
              <a:rPr lang="en-US" altLang="en-US" sz="2800" dirty="0">
                <a:latin typeface="+mn-lt"/>
              </a:rPr>
              <a:t/>
            </a:r>
            <a:br>
              <a:rPr lang="en-US" altLang="en-US" sz="2800" dirty="0">
                <a:latin typeface="+mn-lt"/>
              </a:rPr>
            </a:br>
            <a:endParaRPr lang="en-US" altLang="en-US" sz="2800" dirty="0">
              <a:latin typeface="+mn-lt"/>
            </a:endParaRPr>
          </a:p>
        </p:txBody>
      </p:sp>
      <p:sp>
        <p:nvSpPr>
          <p:cNvPr id="24579" name="Rectangle 8">
            <a:extLst>
              <a:ext uri="{FF2B5EF4-FFF2-40B4-BE49-F238E27FC236}">
                <a16:creationId xmlns:a16="http://schemas.microsoft.com/office/drawing/2014/main" xmlns="" id="{60CDD1DA-9070-4903-B5A3-0EFC6F98D874}"/>
              </a:ext>
            </a:extLst>
          </p:cNvPr>
          <p:cNvSpPr>
            <a:spLocks noChangeArrowheads="1"/>
          </p:cNvSpPr>
          <p:nvPr/>
        </p:nvSpPr>
        <p:spPr bwMode="auto">
          <a:xfrm>
            <a:off x="2510067" y="6556375"/>
            <a:ext cx="9144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1" hangingPunct="1">
              <a:spcBef>
                <a:spcPct val="0"/>
              </a:spcBef>
              <a:buFontTx/>
              <a:buNone/>
            </a:pPr>
            <a:r>
              <a:rPr lang="en-US" altLang="en-US" sz="1400" i="1" dirty="0"/>
              <a:t>United States Cancer Statistics: 1999–2013 Incidence and Mortality Web-based Report, </a:t>
            </a:r>
            <a:r>
              <a:rPr lang="en-US" altLang="en-US" sz="1400" dirty="0"/>
              <a:t>Available at: </a:t>
            </a:r>
            <a:r>
              <a:rPr lang="en-US" altLang="en-US" sz="1400" dirty="0">
                <a:hlinkClick r:id="rId3"/>
              </a:rPr>
              <a:t>www.cdc.gov/uscs</a:t>
            </a:r>
            <a:r>
              <a:rPr lang="en-US" altLang="en-US" sz="1400" dirty="0"/>
              <a:t>.</a:t>
            </a:r>
          </a:p>
        </p:txBody>
      </p:sp>
      <p:sp>
        <p:nvSpPr>
          <p:cNvPr id="24580" name="Rectangle 17">
            <a:extLst>
              <a:ext uri="{FF2B5EF4-FFF2-40B4-BE49-F238E27FC236}">
                <a16:creationId xmlns:a16="http://schemas.microsoft.com/office/drawing/2014/main" xmlns="" id="{973E0E4B-31A0-442B-BD08-D1B19EA5FAD9}"/>
              </a:ext>
            </a:extLst>
          </p:cNvPr>
          <p:cNvSpPr>
            <a:spLocks noChangeArrowheads="1"/>
          </p:cNvSpPr>
          <p:nvPr/>
        </p:nvSpPr>
        <p:spPr bwMode="auto">
          <a:xfrm>
            <a:off x="340459" y="5851526"/>
            <a:ext cx="86106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2000" i="1" dirty="0"/>
              <a:t>Incidence of Hodgkin Lymphoma is bimodal with peaks after age 20 and 50</a:t>
            </a:r>
          </a:p>
        </p:txBody>
      </p:sp>
      <p:sp>
        <p:nvSpPr>
          <p:cNvPr id="24581" name="Rectangle 2">
            <a:extLst>
              <a:ext uri="{FF2B5EF4-FFF2-40B4-BE49-F238E27FC236}">
                <a16:creationId xmlns:a16="http://schemas.microsoft.com/office/drawing/2014/main" xmlns="" id="{EB378191-B140-47ED-91C9-D0DEB46334EB}"/>
              </a:ext>
            </a:extLst>
          </p:cNvPr>
          <p:cNvSpPr txBox="1">
            <a:spLocks noChangeArrowheads="1"/>
          </p:cNvSpPr>
          <p:nvPr/>
        </p:nvSpPr>
        <p:spPr bwMode="auto">
          <a:xfrm>
            <a:off x="161073" y="0"/>
            <a:ext cx="4294187"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eaLnBrk="1" hangingPunct="1">
              <a:spcBef>
                <a:spcPct val="0"/>
              </a:spcBef>
              <a:buFontTx/>
              <a:buNone/>
            </a:pPr>
            <a:r>
              <a:rPr lang="en-US" altLang="en-US" sz="2800" b="1" dirty="0">
                <a:latin typeface="+mn-lt"/>
              </a:rPr>
              <a:t>NHL: </a:t>
            </a:r>
            <a:r>
              <a:rPr lang="en-US" altLang="en-US" sz="2800" dirty="0">
                <a:latin typeface="+mn-lt"/>
              </a:rPr>
              <a:t>more common</a:t>
            </a:r>
          </a:p>
          <a:p>
            <a:pPr algn="ctr" eaLnBrk="1" hangingPunct="1">
              <a:spcBef>
                <a:spcPct val="0"/>
              </a:spcBef>
              <a:buFontTx/>
              <a:buNone/>
            </a:pPr>
            <a:r>
              <a:rPr lang="en-US" altLang="en-US" sz="2800" dirty="0">
                <a:latin typeface="+mn-lt"/>
              </a:rPr>
              <a:t> in young children</a:t>
            </a:r>
            <a:br>
              <a:rPr lang="en-US" altLang="en-US" sz="2800" dirty="0">
                <a:latin typeface="+mn-lt"/>
              </a:rPr>
            </a:br>
            <a:endParaRPr lang="en-US" altLang="en-US" sz="2800" dirty="0">
              <a:latin typeface="+mn-lt"/>
            </a:endParaRPr>
          </a:p>
        </p:txBody>
      </p:sp>
      <p:pic>
        <p:nvPicPr>
          <p:cNvPr id="24582" name="Picture 6">
            <a:extLst>
              <a:ext uri="{FF2B5EF4-FFF2-40B4-BE49-F238E27FC236}">
                <a16:creationId xmlns:a16="http://schemas.microsoft.com/office/drawing/2014/main" xmlns="" id="{C7DBA578-5ED2-4C06-9974-929CF82A89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859" y="990600"/>
            <a:ext cx="3429000" cy="4552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3" name="Picture 7">
            <a:extLst>
              <a:ext uri="{FF2B5EF4-FFF2-40B4-BE49-F238E27FC236}">
                <a16:creationId xmlns:a16="http://schemas.microsoft.com/office/drawing/2014/main" xmlns="" id="{24914598-7BDC-4323-91F2-1D9618743C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96585" y="1020764"/>
            <a:ext cx="3673475" cy="4522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584" name="Rectangle 3">
            <a:extLst>
              <a:ext uri="{FF2B5EF4-FFF2-40B4-BE49-F238E27FC236}">
                <a16:creationId xmlns:a16="http://schemas.microsoft.com/office/drawing/2014/main" xmlns="" id="{559AF423-20FB-40A6-AEA3-1EE779B1123D}"/>
              </a:ext>
            </a:extLst>
          </p:cNvPr>
          <p:cNvSpPr>
            <a:spLocks noChangeArrowheads="1"/>
          </p:cNvSpPr>
          <p:nvPr/>
        </p:nvSpPr>
        <p:spPr bwMode="auto">
          <a:xfrm>
            <a:off x="1635868" y="5514975"/>
            <a:ext cx="1368425"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a:t>Age at diagnosis</a:t>
            </a:r>
          </a:p>
        </p:txBody>
      </p:sp>
      <p:sp>
        <p:nvSpPr>
          <p:cNvPr id="24585" name="Rectangle 18">
            <a:extLst>
              <a:ext uri="{FF2B5EF4-FFF2-40B4-BE49-F238E27FC236}">
                <a16:creationId xmlns:a16="http://schemas.microsoft.com/office/drawing/2014/main" xmlns="" id="{349C2C2B-9137-43E1-87CA-F898083F31E8}"/>
              </a:ext>
            </a:extLst>
          </p:cNvPr>
          <p:cNvSpPr>
            <a:spLocks noChangeArrowheads="1"/>
          </p:cNvSpPr>
          <p:nvPr/>
        </p:nvSpPr>
        <p:spPr bwMode="auto">
          <a:xfrm>
            <a:off x="6299943" y="5486401"/>
            <a:ext cx="13684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a:t>Age at diagnosis</a:t>
            </a:r>
          </a:p>
        </p:txBody>
      </p:sp>
      <p:sp>
        <p:nvSpPr>
          <p:cNvPr id="24586" name="Rectangle 19">
            <a:extLst>
              <a:ext uri="{FF2B5EF4-FFF2-40B4-BE49-F238E27FC236}">
                <a16:creationId xmlns:a16="http://schemas.microsoft.com/office/drawing/2014/main" xmlns="" id="{51A5C6CF-06BA-4511-ACB9-BA4C85C5FFF4}"/>
              </a:ext>
            </a:extLst>
          </p:cNvPr>
          <p:cNvSpPr>
            <a:spLocks noChangeArrowheads="1"/>
          </p:cNvSpPr>
          <p:nvPr/>
        </p:nvSpPr>
        <p:spPr bwMode="auto">
          <a:xfrm rot="16200000">
            <a:off x="-912863" y="2977358"/>
            <a:ext cx="23907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Annual Rate Per Million</a:t>
            </a:r>
          </a:p>
        </p:txBody>
      </p:sp>
      <p:sp>
        <p:nvSpPr>
          <p:cNvPr id="24587" name="Rectangle 20">
            <a:extLst>
              <a:ext uri="{FF2B5EF4-FFF2-40B4-BE49-F238E27FC236}">
                <a16:creationId xmlns:a16="http://schemas.microsoft.com/office/drawing/2014/main" xmlns="" id="{2EB93696-B921-45C9-9070-117D6411F09F}"/>
              </a:ext>
            </a:extLst>
          </p:cNvPr>
          <p:cNvSpPr>
            <a:spLocks noChangeArrowheads="1"/>
          </p:cNvSpPr>
          <p:nvPr/>
        </p:nvSpPr>
        <p:spPr bwMode="auto">
          <a:xfrm rot="16200000">
            <a:off x="3548805" y="2978151"/>
            <a:ext cx="239077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800"/>
              <a:t>Annual Rate Per Million</a:t>
            </a:r>
          </a:p>
        </p:txBody>
      </p:sp>
      <p:pic>
        <p:nvPicPr>
          <p:cNvPr id="24588" name="Picture 8">
            <a:extLst>
              <a:ext uri="{FF2B5EF4-FFF2-40B4-BE49-F238E27FC236}">
                <a16:creationId xmlns:a16="http://schemas.microsoft.com/office/drawing/2014/main" xmlns="" id="{6C1219E8-9C05-43C9-A10C-855F50CDC51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0067" y="1108076"/>
            <a:ext cx="2414817" cy="11271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589" name="Picture 9">
            <a:extLst>
              <a:ext uri="{FF2B5EF4-FFF2-40B4-BE49-F238E27FC236}">
                <a16:creationId xmlns:a16="http://schemas.microsoft.com/office/drawing/2014/main" xmlns="" id="{F4D43D34-0F65-4B6C-A14D-652ACABB831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309342" y="1108076"/>
            <a:ext cx="2632054" cy="1130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a:extLst>
              <a:ext uri="{FF2B5EF4-FFF2-40B4-BE49-F238E27FC236}">
                <a16:creationId xmlns:a16="http://schemas.microsoft.com/office/drawing/2014/main" xmlns="" id="{041F97E8-7AB2-485D-87E6-73DD72FF5E31}"/>
              </a:ext>
            </a:extLst>
          </p:cNvPr>
          <p:cNvSpPr txBox="1">
            <a:spLocks noChangeArrowheads="1"/>
          </p:cNvSpPr>
          <p:nvPr/>
        </p:nvSpPr>
        <p:spPr bwMode="auto">
          <a:xfrm>
            <a:off x="9215120" y="1218423"/>
            <a:ext cx="2438947" cy="1323439"/>
          </a:xfrm>
          <a:prstGeom prst="rect">
            <a:avLst/>
          </a:prstGeom>
          <a:solidFill>
            <a:schemeClr val="bg1"/>
          </a:solidFill>
          <a:ln w="38100">
            <a:solidFill>
              <a:srgbClr val="993300"/>
            </a:solidFill>
            <a:miter lim="800000"/>
            <a:headEnd/>
            <a:tailEnd/>
          </a:ln>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a:spcBef>
                <a:spcPct val="0"/>
              </a:spcBef>
              <a:buFontTx/>
              <a:buNone/>
            </a:pPr>
            <a:r>
              <a:rPr lang="en-US" altLang="en-US" sz="4000" dirty="0"/>
              <a:t>NHL = HL </a:t>
            </a:r>
          </a:p>
          <a:p>
            <a:pPr algn="ctr">
              <a:spcBef>
                <a:spcPct val="0"/>
              </a:spcBef>
              <a:buFontTx/>
              <a:buNone/>
            </a:pPr>
            <a:r>
              <a:rPr lang="en-US" altLang="en-US" sz="4000" dirty="0"/>
              <a:t>at age ~10</a:t>
            </a:r>
          </a:p>
        </p:txBody>
      </p:sp>
      <p:sp>
        <p:nvSpPr>
          <p:cNvPr id="15" name="Rectangle 1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0651577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4" name="Rectangle 2">
            <a:extLst>
              <a:ext uri="{FF2B5EF4-FFF2-40B4-BE49-F238E27FC236}">
                <a16:creationId xmlns:a16="http://schemas.microsoft.com/office/drawing/2014/main" xmlns="" id="{C267A105-FB74-43F5-AB0F-F978C01BE9DC}"/>
              </a:ext>
            </a:extLst>
          </p:cNvPr>
          <p:cNvSpPr>
            <a:spLocks noChangeArrowheads="1"/>
          </p:cNvSpPr>
          <p:nvPr/>
        </p:nvSpPr>
        <p:spPr bwMode="auto">
          <a:xfrm>
            <a:off x="70338" y="-15912"/>
            <a:ext cx="12121662" cy="8382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600" dirty="0">
                <a:solidFill>
                  <a:prstClr val="black"/>
                </a:solidFill>
                <a:latin typeface="Calibri"/>
              </a:rPr>
              <a:t>14-year-old female with fatigue, tachypnea, palpitations </a:t>
            </a:r>
          </a:p>
        </p:txBody>
      </p:sp>
      <p:grpSp>
        <p:nvGrpSpPr>
          <p:cNvPr id="113667" name="Group 1">
            <a:extLst>
              <a:ext uri="{FF2B5EF4-FFF2-40B4-BE49-F238E27FC236}">
                <a16:creationId xmlns:a16="http://schemas.microsoft.com/office/drawing/2014/main" xmlns="" id="{04944F78-D586-4812-8C17-96A3C46F5F55}"/>
              </a:ext>
            </a:extLst>
          </p:cNvPr>
          <p:cNvGrpSpPr>
            <a:grpSpLocks/>
          </p:cNvGrpSpPr>
          <p:nvPr/>
        </p:nvGrpSpPr>
        <p:grpSpPr bwMode="auto">
          <a:xfrm>
            <a:off x="1600200" y="771525"/>
            <a:ext cx="8991600" cy="5029200"/>
            <a:chOff x="0" y="1673225"/>
            <a:chExt cx="8763000" cy="4803775"/>
          </a:xfrm>
        </p:grpSpPr>
        <p:sp>
          <p:nvSpPr>
            <p:cNvPr id="66562" name="Rectangle 4">
              <a:extLst>
                <a:ext uri="{FF2B5EF4-FFF2-40B4-BE49-F238E27FC236}">
                  <a16:creationId xmlns:a16="http://schemas.microsoft.com/office/drawing/2014/main" xmlns="" id="{4596FD9B-5DC4-4714-AE9F-973438BC3BB1}"/>
                </a:ext>
              </a:extLst>
            </p:cNvPr>
            <p:cNvSpPr>
              <a:spLocks noChangeArrowheads="1"/>
            </p:cNvSpPr>
            <p:nvPr/>
          </p:nvSpPr>
          <p:spPr bwMode="auto">
            <a:xfrm>
              <a:off x="4480517" y="3474641"/>
              <a:ext cx="180034" cy="352777"/>
            </a:xfrm>
            <a:prstGeom prst="rect">
              <a:avLst/>
            </a:prstGeom>
            <a:noFill/>
            <a:ln>
              <a:noFill/>
            </a:ln>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endParaRPr lang="en-US" altLang="en-US">
                <a:solidFill>
                  <a:prstClr val="black"/>
                </a:solidFill>
                <a:latin typeface="Calibri"/>
                <a:hlinkClick r:id="rId3"/>
              </a:endParaRPr>
            </a:p>
          </p:txBody>
        </p:sp>
        <p:sp>
          <p:nvSpPr>
            <p:cNvPr id="2" name="Rectangle 5">
              <a:extLst>
                <a:ext uri="{FF2B5EF4-FFF2-40B4-BE49-F238E27FC236}">
                  <a16:creationId xmlns:a16="http://schemas.microsoft.com/office/drawing/2014/main" xmlns="" id="{7745B824-089F-4FC7-AFBE-2B3B30A607A6}"/>
                </a:ext>
              </a:extLst>
            </p:cNvPr>
            <p:cNvSpPr>
              <a:spLocks noChangeArrowheads="1"/>
            </p:cNvSpPr>
            <p:nvPr/>
          </p:nvSpPr>
          <p:spPr bwMode="auto">
            <a:xfrm>
              <a:off x="4480517" y="3474641"/>
              <a:ext cx="180034" cy="352777"/>
            </a:xfrm>
            <a:prstGeom prst="rect">
              <a:avLst/>
            </a:prstGeom>
            <a:noFill/>
            <a:ln>
              <a:noFill/>
            </a:ln>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endParaRPr lang="en-US" altLang="en-US">
                <a:solidFill>
                  <a:prstClr val="black"/>
                </a:solidFill>
                <a:latin typeface="Calibri"/>
                <a:hlinkClick r:id="rId4"/>
              </a:endParaRPr>
            </a:p>
          </p:txBody>
        </p:sp>
        <p:pic>
          <p:nvPicPr>
            <p:cNvPr id="113671" name="Picture 3">
              <a:extLst>
                <a:ext uri="{FF2B5EF4-FFF2-40B4-BE49-F238E27FC236}">
                  <a16:creationId xmlns:a16="http://schemas.microsoft.com/office/drawing/2014/main" xmlns="" id="{6C5C2E5F-2417-4560-87B9-0C0928503B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8586" t="13707" r="29282" b="17757"/>
            <a:stretch>
              <a:fillRect/>
            </a:stretch>
          </p:blipFill>
          <p:spPr bwMode="auto">
            <a:xfrm>
              <a:off x="4038600" y="1673225"/>
              <a:ext cx="4724400" cy="480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3672" name="Picture 4">
              <a:extLst>
                <a:ext uri="{FF2B5EF4-FFF2-40B4-BE49-F238E27FC236}">
                  <a16:creationId xmlns:a16="http://schemas.microsoft.com/office/drawing/2014/main" xmlns="" id="{AC302CE3-B967-4622-B567-1D8A24F58C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31009" t="14476" r="33606" b="17805"/>
            <a:stretch>
              <a:fillRect/>
            </a:stretch>
          </p:blipFill>
          <p:spPr bwMode="auto">
            <a:xfrm>
              <a:off x="0" y="1673225"/>
              <a:ext cx="4016375" cy="480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Rectangle 9">
            <a:extLst>
              <a:ext uri="{FF2B5EF4-FFF2-40B4-BE49-F238E27FC236}">
                <a16:creationId xmlns:a16="http://schemas.microsoft.com/office/drawing/2014/main" xmlns="" id="{AB40C068-317C-46E9-87BE-6135208BAF99}"/>
              </a:ext>
            </a:extLst>
          </p:cNvPr>
          <p:cNvSpPr>
            <a:spLocks noChangeArrowheads="1"/>
          </p:cNvSpPr>
          <p:nvPr/>
        </p:nvSpPr>
        <p:spPr bwMode="auto">
          <a:xfrm>
            <a:off x="1600200" y="5834063"/>
            <a:ext cx="8991600" cy="830997"/>
          </a:xfrm>
          <a:prstGeom prst="rect">
            <a:avLst/>
          </a:prstGeom>
          <a:solidFill>
            <a:schemeClr val="bg1"/>
          </a:solid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400" dirty="0">
                <a:solidFill>
                  <a:prstClr val="black"/>
                </a:solidFill>
                <a:latin typeface="Calibri"/>
              </a:rPr>
              <a:t>T cell lymphoblastic lymphoma presenting with pleural and pericardial effusions (diagnosed from pericardial fluid), stage III</a:t>
            </a:r>
          </a:p>
        </p:txBody>
      </p:sp>
      <p:sp>
        <p:nvSpPr>
          <p:cNvPr id="9" name="Rectangle 8"/>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xmlns="" id="{7C177808-08E7-4263-9325-B41ED8566156}"/>
              </a:ext>
            </a:extLst>
          </p:cNvPr>
          <p:cNvSpPr/>
          <p:nvPr/>
        </p:nvSpPr>
        <p:spPr>
          <a:xfrm>
            <a:off x="1524000" y="0"/>
            <a:ext cx="9144000" cy="6858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pic>
        <p:nvPicPr>
          <p:cNvPr id="97283" name="Picture 1">
            <a:extLst>
              <a:ext uri="{FF2B5EF4-FFF2-40B4-BE49-F238E27FC236}">
                <a16:creationId xmlns:a16="http://schemas.microsoft.com/office/drawing/2014/main" xmlns="" id="{798E9497-15AA-4EA2-B4E3-51535B66C3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b="13831"/>
          <a:stretch>
            <a:fillRect/>
          </a:stretch>
        </p:blipFill>
        <p:spPr bwMode="auto">
          <a:xfrm>
            <a:off x="1524000" y="533400"/>
            <a:ext cx="9067800" cy="595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Rectangle 2">
            <a:extLst>
              <a:ext uri="{FF2B5EF4-FFF2-40B4-BE49-F238E27FC236}">
                <a16:creationId xmlns:a16="http://schemas.microsoft.com/office/drawing/2014/main" xmlns="" id="{EC39951B-017F-47B6-8797-EFD8E9576616}"/>
              </a:ext>
            </a:extLst>
          </p:cNvPr>
          <p:cNvSpPr txBox="1">
            <a:spLocks noChangeArrowheads="1"/>
          </p:cNvSpPr>
          <p:nvPr/>
        </p:nvSpPr>
        <p:spPr bwMode="auto">
          <a:xfrm>
            <a:off x="1524000" y="-76200"/>
            <a:ext cx="9144000" cy="8382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500" dirty="0">
                <a:solidFill>
                  <a:prstClr val="black"/>
                </a:solidFill>
                <a:latin typeface="Calibri"/>
              </a:rPr>
              <a:t>Anaplastic Large Cell Lymphoma</a:t>
            </a:r>
          </a:p>
        </p:txBody>
      </p:sp>
      <p:sp>
        <p:nvSpPr>
          <p:cNvPr id="59397" name="Rectangle 12">
            <a:extLst>
              <a:ext uri="{FF2B5EF4-FFF2-40B4-BE49-F238E27FC236}">
                <a16:creationId xmlns:a16="http://schemas.microsoft.com/office/drawing/2014/main" xmlns="" id="{4EF00031-BA81-42D4-B224-1B6AC065CA77}"/>
              </a:ext>
            </a:extLst>
          </p:cNvPr>
          <p:cNvSpPr>
            <a:spLocks noChangeArrowheads="1"/>
          </p:cNvSpPr>
          <p:nvPr/>
        </p:nvSpPr>
        <p:spPr bwMode="auto">
          <a:xfrm>
            <a:off x="1935332" y="6477000"/>
            <a:ext cx="8275468" cy="338138"/>
          </a:xfrm>
          <a:prstGeom prst="rect">
            <a:avLst/>
          </a:prstGeom>
          <a:noFill/>
          <a:ln>
            <a:noFill/>
          </a:ln>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1600" dirty="0">
                <a:solidFill>
                  <a:srgbClr val="000000"/>
                </a:solidFill>
                <a:latin typeface="Calibri"/>
              </a:rPr>
              <a:t>Large, pleomorphic cells.  Nucleus may be horseshoe like “hallmark” or may be multinucleated</a:t>
            </a:r>
            <a:endParaRPr lang="en-US" altLang="en-US" sz="2400" dirty="0">
              <a:solidFill>
                <a:prstClr val="black"/>
              </a:solidFill>
              <a:latin typeface="Calibri"/>
            </a:endParaRPr>
          </a:p>
        </p:txBody>
      </p:sp>
      <p:sp>
        <p:nvSpPr>
          <p:cNvPr id="6" name="Rectangle 5"/>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6" descr="SU13-3791 60x.jpg">
            <a:extLst>
              <a:ext uri="{FF2B5EF4-FFF2-40B4-BE49-F238E27FC236}">
                <a16:creationId xmlns:a16="http://schemas.microsoft.com/office/drawing/2014/main" xmlns="" id="{996879F9-B6FA-424B-89D8-E641E079D53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9525"/>
            <a:ext cx="9144000" cy="683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9396" name="Rectangle 2">
            <a:extLst>
              <a:ext uri="{FF2B5EF4-FFF2-40B4-BE49-F238E27FC236}">
                <a16:creationId xmlns:a16="http://schemas.microsoft.com/office/drawing/2014/main" xmlns="" id="{D415AB95-9075-43D2-A2A9-66FCC8FA5664}"/>
              </a:ext>
            </a:extLst>
          </p:cNvPr>
          <p:cNvSpPr txBox="1">
            <a:spLocks noChangeArrowheads="1"/>
          </p:cNvSpPr>
          <p:nvPr/>
        </p:nvSpPr>
        <p:spPr bwMode="auto">
          <a:xfrm>
            <a:off x="1524000" y="0"/>
            <a:ext cx="9144000" cy="609600"/>
          </a:xfrm>
          <a:prstGeom prst="rect">
            <a:avLst/>
          </a:prstGeom>
          <a:solidFill>
            <a:schemeClr val="bg1"/>
          </a:solid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3500" dirty="0">
                <a:solidFill>
                  <a:prstClr val="black"/>
                </a:solidFill>
                <a:latin typeface="Calibri"/>
              </a:rPr>
              <a:t>Anaplastic Large Cell Lymphoma</a:t>
            </a:r>
          </a:p>
        </p:txBody>
      </p:sp>
      <p:sp>
        <p:nvSpPr>
          <p:cNvPr id="59397" name="Rectangle 12">
            <a:extLst>
              <a:ext uri="{FF2B5EF4-FFF2-40B4-BE49-F238E27FC236}">
                <a16:creationId xmlns:a16="http://schemas.microsoft.com/office/drawing/2014/main" xmlns="" id="{B29C33F2-2B78-42C4-B529-FBADA111371E}"/>
              </a:ext>
            </a:extLst>
          </p:cNvPr>
          <p:cNvSpPr>
            <a:spLocks noChangeArrowheads="1"/>
          </p:cNvSpPr>
          <p:nvPr/>
        </p:nvSpPr>
        <p:spPr bwMode="auto">
          <a:xfrm>
            <a:off x="1524000" y="6519864"/>
            <a:ext cx="9144000" cy="338137"/>
          </a:xfrm>
          <a:prstGeom prst="rect">
            <a:avLst/>
          </a:prstGeom>
          <a:solidFill>
            <a:schemeClr val="bg1"/>
          </a:solidFill>
          <a:ln>
            <a:noFill/>
          </a:ln>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1600" dirty="0">
                <a:solidFill>
                  <a:srgbClr val="000000"/>
                </a:solidFill>
                <a:latin typeface="Calibri"/>
              </a:rPr>
              <a:t>Large, pleomorphic </a:t>
            </a:r>
            <a:r>
              <a:rPr lang="en-US" altLang="en-US" sz="1600" dirty="0" err="1">
                <a:solidFill>
                  <a:srgbClr val="000000"/>
                </a:solidFill>
                <a:latin typeface="Calibri"/>
              </a:rPr>
              <a:t>hallmakr</a:t>
            </a:r>
            <a:r>
              <a:rPr lang="en-US" altLang="en-US" sz="1600" dirty="0">
                <a:solidFill>
                  <a:srgbClr val="000000"/>
                </a:solidFill>
                <a:latin typeface="Calibri"/>
              </a:rPr>
              <a:t> cells with horseshoe like nucleus and perinuclear </a:t>
            </a:r>
            <a:r>
              <a:rPr lang="en-US" altLang="en-US" sz="1600" dirty="0" err="1">
                <a:solidFill>
                  <a:srgbClr val="000000"/>
                </a:solidFill>
                <a:latin typeface="Calibri"/>
              </a:rPr>
              <a:t>hof</a:t>
            </a:r>
            <a:r>
              <a:rPr lang="en-US" altLang="en-US" sz="1600" dirty="0">
                <a:solidFill>
                  <a:srgbClr val="000000"/>
                </a:solidFill>
                <a:latin typeface="Calibri"/>
              </a:rPr>
              <a:t> (</a:t>
            </a:r>
            <a:r>
              <a:rPr lang="en-US" altLang="en-US" sz="1600">
                <a:solidFill>
                  <a:srgbClr val="000000"/>
                </a:solidFill>
                <a:latin typeface="Calibri"/>
              </a:rPr>
              <a:t>clearing)</a:t>
            </a:r>
            <a:endParaRPr lang="en-US" altLang="en-US" sz="2400" dirty="0">
              <a:solidFill>
                <a:prstClr val="black"/>
              </a:solidFill>
              <a:latin typeface="Calibri"/>
            </a:endParaRPr>
          </a:p>
        </p:txBody>
      </p:sp>
      <p:sp>
        <p:nvSpPr>
          <p:cNvPr id="5" name="Rectangle 4"/>
          <p:cNvSpPr>
            <a:spLocks noChangeArrowheads="1"/>
          </p:cNvSpPr>
          <p:nvPr/>
        </p:nvSpPr>
        <p:spPr bwMode="auto">
          <a:xfrm>
            <a:off x="-15875" y="6534150"/>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Title 1">
            <a:extLst>
              <a:ext uri="{FF2B5EF4-FFF2-40B4-BE49-F238E27FC236}">
                <a16:creationId xmlns:a16="http://schemas.microsoft.com/office/drawing/2014/main" xmlns="" id="{93461FC8-0B5D-4377-BEEC-799CFEA1E7F8}"/>
              </a:ext>
            </a:extLst>
          </p:cNvPr>
          <p:cNvSpPr>
            <a:spLocks noGrp="1"/>
          </p:cNvSpPr>
          <p:nvPr>
            <p:ph type="title"/>
          </p:nvPr>
        </p:nvSpPr>
        <p:spPr>
          <a:xfrm>
            <a:off x="1752600" y="0"/>
            <a:ext cx="8534400" cy="808038"/>
          </a:xfrm>
        </p:spPr>
        <p:txBody>
          <a:bodyPr anchor="t"/>
          <a:lstStyle/>
          <a:p>
            <a:pPr eaLnBrk="1" hangingPunct="1"/>
            <a:r>
              <a:rPr lang="en-US" altLang="en-US" sz="4000" dirty="0"/>
              <a:t>Anaplastic Large Cell Lymphoma</a:t>
            </a:r>
          </a:p>
        </p:txBody>
      </p:sp>
      <p:sp>
        <p:nvSpPr>
          <p:cNvPr id="101379" name="Content Placeholder 2">
            <a:extLst>
              <a:ext uri="{FF2B5EF4-FFF2-40B4-BE49-F238E27FC236}">
                <a16:creationId xmlns:a16="http://schemas.microsoft.com/office/drawing/2014/main" xmlns="" id="{E9534D01-7977-4801-89D7-2327DC261E8E}"/>
              </a:ext>
            </a:extLst>
          </p:cNvPr>
          <p:cNvSpPr>
            <a:spLocks noGrp="1"/>
          </p:cNvSpPr>
          <p:nvPr>
            <p:ph idx="1"/>
          </p:nvPr>
        </p:nvSpPr>
        <p:spPr>
          <a:xfrm>
            <a:off x="1524000" y="1037486"/>
            <a:ext cx="10523974" cy="4602163"/>
          </a:xfrm>
        </p:spPr>
        <p:txBody>
          <a:bodyPr/>
          <a:lstStyle/>
          <a:p>
            <a:pPr eaLnBrk="1" hangingPunct="1">
              <a:spcBef>
                <a:spcPts val="1200"/>
              </a:spcBef>
            </a:pPr>
            <a:r>
              <a:rPr lang="en-US" altLang="en-US" sz="2400" dirty="0"/>
              <a:t>Phenotype:		CD15-, </a:t>
            </a:r>
            <a:r>
              <a:rPr lang="en-US" altLang="en-US" sz="2400" b="1" dirty="0"/>
              <a:t>CD30+</a:t>
            </a:r>
            <a:r>
              <a:rPr lang="en-US" altLang="en-US" sz="2400" dirty="0"/>
              <a:t>,</a:t>
            </a:r>
            <a:r>
              <a:rPr lang="en-US" altLang="en-US" sz="2400" b="1" dirty="0"/>
              <a:t> </a:t>
            </a:r>
            <a:r>
              <a:rPr lang="en-US" altLang="en-US" sz="2400" dirty="0"/>
              <a:t>CD45+</a:t>
            </a:r>
          </a:p>
          <a:p>
            <a:pPr eaLnBrk="1" hangingPunct="1">
              <a:spcBef>
                <a:spcPct val="0"/>
              </a:spcBef>
              <a:buFont typeface="Wingdings" panose="05000000000000000000" pitchFamily="2" charset="2"/>
              <a:buNone/>
            </a:pPr>
            <a:r>
              <a:rPr lang="en-US" altLang="en-US" sz="2400" dirty="0"/>
              <a:t>				T cell markers in 60% (CD3, CD43, CD45RO)</a:t>
            </a:r>
          </a:p>
          <a:p>
            <a:pPr eaLnBrk="1" hangingPunct="1">
              <a:spcBef>
                <a:spcPct val="0"/>
              </a:spcBef>
              <a:buFont typeface="Wingdings" panose="05000000000000000000" pitchFamily="2" charset="2"/>
              <a:buNone/>
            </a:pPr>
            <a:r>
              <a:rPr lang="en-US" altLang="en-US" sz="2400" dirty="0"/>
              <a:t>				TCR genes rearranged</a:t>
            </a:r>
          </a:p>
          <a:p>
            <a:pPr eaLnBrk="1" hangingPunct="1">
              <a:spcBef>
                <a:spcPts val="1200"/>
              </a:spcBef>
            </a:pPr>
            <a:r>
              <a:rPr lang="en-US" altLang="en-US" sz="2400" dirty="0"/>
              <a:t>Translocations	Overexpression of ALK kinase</a:t>
            </a:r>
          </a:p>
          <a:p>
            <a:pPr eaLnBrk="1" hangingPunct="1">
              <a:spcBef>
                <a:spcPct val="0"/>
              </a:spcBef>
              <a:buFont typeface="Wingdings" panose="05000000000000000000" pitchFamily="2" charset="2"/>
              <a:buNone/>
            </a:pPr>
            <a:r>
              <a:rPr lang="en-US" altLang="en-US" sz="2400" dirty="0"/>
              <a:t>				~75% have t(2;5)(p23:35) </a:t>
            </a:r>
            <a:r>
              <a:rPr lang="en-US" altLang="en-US" sz="2400" dirty="0">
                <a:sym typeface="Symbol" panose="05050102010706020507" pitchFamily="18" charset="2"/>
              </a:rPr>
              <a:t> </a:t>
            </a:r>
            <a:r>
              <a:rPr lang="en-US" altLang="en-US" sz="2400" dirty="0"/>
              <a:t>NPM-ALK fusion</a:t>
            </a:r>
          </a:p>
          <a:p>
            <a:pPr eaLnBrk="1" hangingPunct="1">
              <a:spcBef>
                <a:spcPct val="0"/>
              </a:spcBef>
              <a:buFont typeface="Wingdings" panose="05000000000000000000" pitchFamily="2" charset="2"/>
              <a:buNone/>
            </a:pPr>
            <a:r>
              <a:rPr lang="en-US" altLang="en-US" sz="2400" dirty="0"/>
              <a:t>				  NPM:  </a:t>
            </a:r>
            <a:r>
              <a:rPr lang="en-US" altLang="en-US" sz="2400" dirty="0" err="1"/>
              <a:t>nucleophosmin</a:t>
            </a:r>
            <a:r>
              <a:rPr lang="en-US" altLang="en-US" sz="2400" dirty="0"/>
              <a:t> gene</a:t>
            </a:r>
          </a:p>
          <a:p>
            <a:pPr eaLnBrk="1" hangingPunct="1">
              <a:spcBef>
                <a:spcPct val="0"/>
              </a:spcBef>
              <a:buFont typeface="Wingdings" panose="05000000000000000000" pitchFamily="2" charset="2"/>
              <a:buNone/>
            </a:pPr>
            <a:r>
              <a:rPr lang="en-US" altLang="en-US" sz="2400" dirty="0"/>
              <a:t>				  ALK:   insulin receptor tyrosine kinase </a:t>
            </a:r>
          </a:p>
          <a:p>
            <a:pPr eaLnBrk="1" hangingPunct="1">
              <a:spcBef>
                <a:spcPts val="1200"/>
              </a:spcBef>
            </a:pPr>
            <a:r>
              <a:rPr lang="en-US" altLang="en-US" sz="2400" dirty="0"/>
              <a:t>Pathway		</a:t>
            </a:r>
            <a:r>
              <a:rPr lang="en-US" altLang="en-US" sz="2400" b="1" dirty="0"/>
              <a:t>NPM-ALK</a:t>
            </a:r>
            <a:r>
              <a:rPr lang="en-US" altLang="en-US" sz="2400" dirty="0"/>
              <a:t> </a:t>
            </a:r>
            <a:r>
              <a:rPr lang="en-US" altLang="en-US" sz="2400" dirty="0">
                <a:sym typeface="Symbol" panose="05050102010706020507" pitchFamily="18" charset="2"/>
              </a:rPr>
              <a:t> PI-3K, AKT pathways</a:t>
            </a:r>
            <a:endParaRPr lang="en-US" altLang="en-US" sz="2400" dirty="0"/>
          </a:p>
          <a:p>
            <a:pPr eaLnBrk="1" hangingPunct="1">
              <a:spcBef>
                <a:spcPts val="1200"/>
              </a:spcBef>
            </a:pPr>
            <a:r>
              <a:rPr lang="en-US" altLang="en-US" sz="2400" dirty="0">
                <a:solidFill>
                  <a:srgbClr val="000000"/>
                </a:solidFill>
              </a:rPr>
              <a:t>Presentation	Slowly progressive with systemic symptoms, or</a:t>
            </a:r>
          </a:p>
          <a:p>
            <a:pPr marL="0" indent="0" eaLnBrk="1" hangingPunct="1">
              <a:spcBef>
                <a:spcPts val="0"/>
              </a:spcBef>
              <a:buNone/>
            </a:pPr>
            <a:r>
              <a:rPr lang="en-US" altLang="en-US" sz="2400" dirty="0">
                <a:solidFill>
                  <a:srgbClr val="000000"/>
                </a:solidFill>
              </a:rPr>
              <a:t>			Highly aggressive, robust inflammatory state, HLH</a:t>
            </a:r>
          </a:p>
          <a:p>
            <a:pPr marL="0" indent="0" eaLnBrk="1" hangingPunct="1">
              <a:spcBef>
                <a:spcPts val="0"/>
              </a:spcBef>
              <a:buNone/>
            </a:pPr>
            <a:r>
              <a:rPr lang="en-US" altLang="en-US" sz="2400" dirty="0">
                <a:solidFill>
                  <a:srgbClr val="000000"/>
                </a:solidFill>
              </a:rPr>
              <a:t>			May have cutaneous involvement of ALK+ ALCL</a:t>
            </a:r>
          </a:p>
          <a:p>
            <a:pPr eaLnBrk="1" hangingPunct="1">
              <a:spcBef>
                <a:spcPts val="1200"/>
              </a:spcBef>
            </a:pPr>
            <a:r>
              <a:rPr lang="en-US" altLang="en-US" sz="2400" dirty="0" err="1">
                <a:solidFill>
                  <a:srgbClr val="000000"/>
                </a:solidFill>
              </a:rPr>
              <a:t>cALCL</a:t>
            </a:r>
            <a:r>
              <a:rPr lang="en-US" altLang="en-US" sz="2400" dirty="0">
                <a:solidFill>
                  <a:srgbClr val="000000"/>
                </a:solidFill>
              </a:rPr>
              <a:t>		Cutaneous ALCL (CD30+, ALK negative)</a:t>
            </a:r>
          </a:p>
          <a:p>
            <a:pPr eaLnBrk="1" hangingPunct="1">
              <a:spcBef>
                <a:spcPct val="0"/>
              </a:spcBef>
              <a:buFont typeface="Wingdings" panose="05000000000000000000" pitchFamily="2" charset="2"/>
              <a:buNone/>
            </a:pPr>
            <a:r>
              <a:rPr lang="en-US" altLang="en-US" sz="2400" dirty="0">
                <a:solidFill>
                  <a:srgbClr val="000000"/>
                </a:solidFill>
              </a:rPr>
              <a:t>				Separate entity that waxes and wanes</a:t>
            </a:r>
          </a:p>
          <a:p>
            <a:pPr eaLnBrk="1" hangingPunct="1">
              <a:spcBef>
                <a:spcPct val="0"/>
              </a:spcBef>
              <a:buFont typeface="Wingdings" panose="05000000000000000000" pitchFamily="2" charset="2"/>
              <a:buNone/>
            </a:pPr>
            <a:r>
              <a:rPr lang="en-US" altLang="en-US" sz="2400" dirty="0">
                <a:solidFill>
                  <a:srgbClr val="000000"/>
                </a:solidFill>
              </a:rPr>
              <a:t>				Requires less therapy</a:t>
            </a:r>
          </a:p>
          <a:p>
            <a:pPr eaLnBrk="1" hangingPunct="1">
              <a:spcBef>
                <a:spcPts val="1200"/>
              </a:spcBef>
            </a:pPr>
            <a:endParaRPr lang="en-US" altLang="en-US" sz="2400" dirty="0"/>
          </a:p>
        </p:txBody>
      </p:sp>
      <p:sp>
        <p:nvSpPr>
          <p:cNvPr id="101380" name="Line 6">
            <a:extLst>
              <a:ext uri="{FF2B5EF4-FFF2-40B4-BE49-F238E27FC236}">
                <a16:creationId xmlns:a16="http://schemas.microsoft.com/office/drawing/2014/main" xmlns="" id="{43F9B020-6EF5-41BA-8119-E4840FE094C0}"/>
              </a:ext>
            </a:extLst>
          </p:cNvPr>
          <p:cNvSpPr>
            <a:spLocks noChangeShapeType="1"/>
          </p:cNvSpPr>
          <p:nvPr/>
        </p:nvSpPr>
        <p:spPr bwMode="auto">
          <a:xfrm>
            <a:off x="1524000" y="5667374"/>
            <a:ext cx="85344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6" name="Line 6">
            <a:extLst>
              <a:ext uri="{FF2B5EF4-FFF2-40B4-BE49-F238E27FC236}">
                <a16:creationId xmlns:a16="http://schemas.microsoft.com/office/drawing/2014/main" xmlns="" id="{1824E68F-F166-456A-B679-B34F6D5AFD36}"/>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90" name="Rectangle 2">
            <a:extLst>
              <a:ext uri="{FF2B5EF4-FFF2-40B4-BE49-F238E27FC236}">
                <a16:creationId xmlns:a16="http://schemas.microsoft.com/office/drawing/2014/main" xmlns="" id="{3269D8F8-5B92-4D0D-96C3-5303B725DA05}"/>
              </a:ext>
            </a:extLst>
          </p:cNvPr>
          <p:cNvSpPr>
            <a:spLocks noChangeArrowheads="1"/>
          </p:cNvSpPr>
          <p:nvPr/>
        </p:nvSpPr>
        <p:spPr bwMode="auto">
          <a:xfrm>
            <a:off x="0" y="49914"/>
            <a:ext cx="12192000" cy="6858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2800" dirty="0">
                <a:solidFill>
                  <a:prstClr val="black"/>
                </a:solidFill>
                <a:latin typeface="Calibri"/>
              </a:rPr>
              <a:t>17-year-old male with rash, fevers, weight loss, cervical lymphadenopathy</a:t>
            </a:r>
          </a:p>
        </p:txBody>
      </p:sp>
      <p:sp>
        <p:nvSpPr>
          <p:cNvPr id="9" name="Rectangle 8">
            <a:extLst>
              <a:ext uri="{FF2B5EF4-FFF2-40B4-BE49-F238E27FC236}">
                <a16:creationId xmlns:a16="http://schemas.microsoft.com/office/drawing/2014/main" xmlns="" id="{DABBA814-F74C-4223-8885-D0CA1D509625}"/>
              </a:ext>
            </a:extLst>
          </p:cNvPr>
          <p:cNvSpPr>
            <a:spLocks noChangeArrowheads="1"/>
          </p:cNvSpPr>
          <p:nvPr/>
        </p:nvSpPr>
        <p:spPr bwMode="auto">
          <a:xfrm>
            <a:off x="1459837" y="6272008"/>
            <a:ext cx="868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400" i="1" dirty="0">
                <a:solidFill>
                  <a:prstClr val="black"/>
                </a:solidFill>
                <a:cs typeface="Arial" panose="020B0604020202020204" pitchFamily="34" charset="0"/>
              </a:rPr>
              <a:t>ALCL with cutaneous involvement</a:t>
            </a:r>
          </a:p>
        </p:txBody>
      </p:sp>
      <p:pic>
        <p:nvPicPr>
          <p:cNvPr id="2" name="Picture 1">
            <a:extLst>
              <a:ext uri="{FF2B5EF4-FFF2-40B4-BE49-F238E27FC236}">
                <a16:creationId xmlns:a16="http://schemas.microsoft.com/office/drawing/2014/main" xmlns="" id="{71DA1215-0FCA-46DD-85C6-59FF0F686FFA}"/>
              </a:ext>
            </a:extLst>
          </p:cNvPr>
          <p:cNvPicPr>
            <a:picLocks noChangeAspect="1"/>
          </p:cNvPicPr>
          <p:nvPr/>
        </p:nvPicPr>
        <p:blipFill rotWithShape="1">
          <a:blip r:embed="rId3"/>
          <a:srcRect l="5406" r="9460"/>
          <a:stretch/>
        </p:blipFill>
        <p:spPr>
          <a:xfrm>
            <a:off x="156410" y="785064"/>
            <a:ext cx="3789947" cy="5410628"/>
          </a:xfrm>
          <a:prstGeom prst="rect">
            <a:avLst/>
          </a:prstGeom>
        </p:spPr>
      </p:pic>
      <p:pic>
        <p:nvPicPr>
          <p:cNvPr id="5" name="Picture 2" descr="C:\Users\lpommert\Documents\Lymphoma\ALCL\image2.JPG">
            <a:extLst>
              <a:ext uri="{FF2B5EF4-FFF2-40B4-BE49-F238E27FC236}">
                <a16:creationId xmlns:a16="http://schemas.microsoft.com/office/drawing/2014/main" xmlns="" id="{C134AE29-7F25-42C5-8A22-482969B50CC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5467" t="2555" r="27462" b="16191"/>
          <a:stretch/>
        </p:blipFill>
        <p:spPr bwMode="auto">
          <a:xfrm>
            <a:off x="4170947" y="778714"/>
            <a:ext cx="3240505" cy="5410628"/>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a:extLst>
              <a:ext uri="{FF2B5EF4-FFF2-40B4-BE49-F238E27FC236}">
                <a16:creationId xmlns:a16="http://schemas.microsoft.com/office/drawing/2014/main" xmlns="" id="{9EDC5907-A301-474A-9CFF-D372CD341A98}"/>
              </a:ext>
            </a:extLst>
          </p:cNvPr>
          <p:cNvPicPr>
            <a:picLocks noChangeAspect="1"/>
          </p:cNvPicPr>
          <p:nvPr/>
        </p:nvPicPr>
        <p:blipFill rotWithShape="1">
          <a:blip r:embed="rId5"/>
          <a:srcRect l="39079" t="4813" r="38520" b="41104"/>
          <a:stretch/>
        </p:blipFill>
        <p:spPr>
          <a:xfrm>
            <a:off x="7636042" y="785063"/>
            <a:ext cx="4106779" cy="5389457"/>
          </a:xfrm>
          <a:prstGeom prst="rect">
            <a:avLst/>
          </a:prstGeom>
        </p:spPr>
      </p:pic>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6787989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2">
            <a:extLst>
              <a:ext uri="{FF2B5EF4-FFF2-40B4-BE49-F238E27FC236}">
                <a16:creationId xmlns:a16="http://schemas.microsoft.com/office/drawing/2014/main" xmlns="" id="{AE10F498-BBD6-48D9-8802-1B48C875E9A4}"/>
              </a:ext>
            </a:extLst>
          </p:cNvPr>
          <p:cNvSpPr>
            <a:spLocks noGrp="1" noChangeArrowheads="1"/>
          </p:cNvSpPr>
          <p:nvPr>
            <p:ph type="title" idx="4294967295"/>
          </p:nvPr>
        </p:nvSpPr>
        <p:spPr>
          <a:xfrm>
            <a:off x="-1" y="0"/>
            <a:ext cx="12087225" cy="609600"/>
          </a:xfrm>
        </p:spPr>
        <p:txBody>
          <a:bodyPr/>
          <a:lstStyle/>
          <a:p>
            <a:pPr algn="l" eaLnBrk="1" hangingPunct="1">
              <a:defRPr/>
            </a:pPr>
            <a:r>
              <a:rPr lang="en-US" altLang="en-US" sz="4000" dirty="0">
                <a:latin typeface="+mn-lt"/>
              </a:rPr>
              <a:t>Comparison of clinical presentations of pediatric NHL</a:t>
            </a:r>
          </a:p>
        </p:txBody>
      </p:sp>
      <p:sp>
        <p:nvSpPr>
          <p:cNvPr id="64515" name="Rectangle 3">
            <a:extLst>
              <a:ext uri="{FF2B5EF4-FFF2-40B4-BE49-F238E27FC236}">
                <a16:creationId xmlns:a16="http://schemas.microsoft.com/office/drawing/2014/main" xmlns="" id="{BD6F3341-AEAE-4340-9B31-58A7423487B9}"/>
              </a:ext>
            </a:extLst>
          </p:cNvPr>
          <p:cNvSpPr>
            <a:spLocks noGrp="1" noChangeArrowheads="1"/>
          </p:cNvSpPr>
          <p:nvPr>
            <p:ph type="body" idx="4294967295"/>
          </p:nvPr>
        </p:nvSpPr>
        <p:spPr>
          <a:xfrm>
            <a:off x="914400" y="850603"/>
            <a:ext cx="11384782" cy="4800600"/>
          </a:xfrm>
        </p:spPr>
        <p:txBody>
          <a:bodyPr/>
          <a:lstStyle/>
          <a:p>
            <a:pPr eaLnBrk="1" hangingPunct="1">
              <a:buClr>
                <a:srgbClr val="9E001E"/>
              </a:buClr>
              <a:buFont typeface="Wingdings" pitchFamily="2" charset="2"/>
              <a:buChar char="§"/>
              <a:defRPr/>
            </a:pPr>
            <a:r>
              <a:rPr lang="en-US" altLang="en-US" sz="2000" dirty="0"/>
              <a:t>Endemic Burkitt	Jaw swelling, abdominal / orbital swelling, </a:t>
            </a:r>
          </a:p>
          <a:p>
            <a:pPr eaLnBrk="1" hangingPunct="1">
              <a:spcBef>
                <a:spcPct val="0"/>
              </a:spcBef>
              <a:buClr>
                <a:srgbClr val="9E001E"/>
              </a:buClr>
              <a:buFont typeface="Wingdings" pitchFamily="2" charset="2"/>
              <a:buNone/>
              <a:defRPr/>
            </a:pPr>
            <a:r>
              <a:rPr lang="en-US" altLang="en-US" sz="2000" dirty="0"/>
              <a:t>				</a:t>
            </a:r>
            <a:r>
              <a:rPr lang="en-US" altLang="en-US" sz="2000" dirty="0" err="1"/>
              <a:t>Paraspinal</a:t>
            </a:r>
            <a:r>
              <a:rPr lang="en-US" altLang="en-US" sz="2000" dirty="0"/>
              <a:t> mass, CNS, marrow, intussusception</a:t>
            </a:r>
          </a:p>
          <a:p>
            <a:pPr eaLnBrk="1" hangingPunct="1">
              <a:spcBef>
                <a:spcPct val="80000"/>
              </a:spcBef>
              <a:buClr>
                <a:srgbClr val="9E001E"/>
              </a:buClr>
              <a:buFont typeface="Wingdings" pitchFamily="2" charset="2"/>
              <a:buChar char="§"/>
              <a:defRPr/>
            </a:pPr>
            <a:r>
              <a:rPr lang="en-US" altLang="en-US" sz="2000" dirty="0"/>
              <a:t>Sporadic Burkitt	Rapidly expanding abdominal mass / spontaneous tumor lysis</a:t>
            </a:r>
          </a:p>
          <a:p>
            <a:pPr eaLnBrk="1" hangingPunct="1">
              <a:spcBef>
                <a:spcPct val="0"/>
              </a:spcBef>
              <a:buClr>
                <a:srgbClr val="9E001E"/>
              </a:buClr>
              <a:buFont typeface="Wingdings" pitchFamily="2" charset="2"/>
              <a:buNone/>
              <a:defRPr/>
            </a:pPr>
            <a:r>
              <a:rPr lang="en-US" altLang="en-US" sz="2000" dirty="0"/>
              <a:t>				Marrow, CNS, Non-specific GI symptoms, intussusception</a:t>
            </a:r>
          </a:p>
          <a:p>
            <a:pPr eaLnBrk="1" hangingPunct="1">
              <a:spcBef>
                <a:spcPct val="80000"/>
              </a:spcBef>
              <a:buClr>
                <a:srgbClr val="9E001E"/>
              </a:buClr>
              <a:buFont typeface="Wingdings" pitchFamily="2" charset="2"/>
              <a:buChar char="§"/>
              <a:defRPr/>
            </a:pPr>
            <a:r>
              <a:rPr lang="en-US" altLang="en-US" sz="2000" dirty="0"/>
              <a:t>DLBCL		More diverse (LN, liver, spleen, marrow, mediastinum)</a:t>
            </a:r>
          </a:p>
          <a:p>
            <a:pPr eaLnBrk="1" hangingPunct="1">
              <a:spcBef>
                <a:spcPct val="0"/>
              </a:spcBef>
              <a:buClr>
                <a:srgbClr val="9E001E"/>
              </a:buClr>
              <a:buFont typeface="Wingdings" pitchFamily="2" charset="2"/>
              <a:buNone/>
              <a:defRPr/>
            </a:pPr>
            <a:r>
              <a:rPr lang="en-US" altLang="en-US" sz="2000" dirty="0"/>
              <a:t>				Extranodal abdominal (bowel, mesentery, retroperitoneum)</a:t>
            </a:r>
          </a:p>
          <a:p>
            <a:pPr eaLnBrk="1" hangingPunct="1">
              <a:spcBef>
                <a:spcPct val="0"/>
              </a:spcBef>
              <a:buClr>
                <a:srgbClr val="9E001E"/>
              </a:buClr>
              <a:buFont typeface="Wingdings" pitchFamily="2" charset="2"/>
              <a:buNone/>
              <a:defRPr/>
            </a:pPr>
            <a:r>
              <a:rPr lang="en-US" altLang="en-US" sz="2000" dirty="0"/>
              <a:t>				Often advanced stage</a:t>
            </a:r>
          </a:p>
          <a:p>
            <a:pPr eaLnBrk="1" hangingPunct="1">
              <a:spcBef>
                <a:spcPct val="80000"/>
              </a:spcBef>
              <a:buClr>
                <a:srgbClr val="9E001E"/>
              </a:buClr>
              <a:buFont typeface="Wingdings" pitchFamily="2" charset="2"/>
              <a:buChar char="§"/>
              <a:defRPr/>
            </a:pPr>
            <a:r>
              <a:rPr lang="en-US" altLang="en-US" sz="2000" dirty="0"/>
              <a:t>Primary Mediastinal	Mediastinal mass, local invasion, respiratory symptoms, SVC syndrome in ~50%</a:t>
            </a:r>
          </a:p>
          <a:p>
            <a:pPr eaLnBrk="1" hangingPunct="1">
              <a:spcBef>
                <a:spcPct val="80000"/>
              </a:spcBef>
              <a:buClr>
                <a:srgbClr val="9E001E"/>
              </a:buClr>
              <a:buFont typeface="Wingdings" pitchFamily="2" charset="2"/>
              <a:buChar char="§"/>
              <a:defRPr/>
            </a:pPr>
            <a:r>
              <a:rPr lang="en-US" altLang="en-US" sz="2000" dirty="0"/>
              <a:t>Lymphoblastic:	Mediastinal mass, pleural / pericardial effusions</a:t>
            </a:r>
          </a:p>
          <a:p>
            <a:pPr eaLnBrk="1" hangingPunct="1">
              <a:spcBef>
                <a:spcPct val="0"/>
              </a:spcBef>
              <a:buClr>
                <a:srgbClr val="9E001E"/>
              </a:buClr>
              <a:buFont typeface="Wingdings" pitchFamily="2" charset="2"/>
              <a:buNone/>
              <a:defRPr/>
            </a:pPr>
            <a:r>
              <a:rPr lang="en-US" altLang="en-US" sz="2000" dirty="0"/>
              <a:t>				Pain, dysphagia, dyspnea</a:t>
            </a:r>
          </a:p>
          <a:p>
            <a:pPr eaLnBrk="1" hangingPunct="1">
              <a:spcBef>
                <a:spcPct val="80000"/>
              </a:spcBef>
              <a:buClr>
                <a:srgbClr val="9E001E"/>
              </a:buClr>
              <a:buFont typeface="Wingdings" pitchFamily="2" charset="2"/>
              <a:buChar char="§"/>
              <a:defRPr/>
            </a:pPr>
            <a:r>
              <a:rPr lang="en-US" altLang="en-US" sz="2000" dirty="0"/>
              <a:t>ALCL			Slowly progressive, systemic symptoms, organs and skin, nodal, </a:t>
            </a:r>
            <a:r>
              <a:rPr lang="en-US" altLang="en-US" sz="2000" dirty="0" err="1"/>
              <a:t>extranodal</a:t>
            </a:r>
            <a:endParaRPr lang="en-US" altLang="en-US" sz="2000" dirty="0"/>
          </a:p>
          <a:p>
            <a:pPr marL="0" indent="0" eaLnBrk="1" hangingPunct="1">
              <a:spcBef>
                <a:spcPts val="0"/>
              </a:spcBef>
              <a:buClr>
                <a:srgbClr val="9E001E"/>
              </a:buClr>
              <a:buNone/>
              <a:defRPr/>
            </a:pPr>
            <a:r>
              <a:rPr lang="en-US" altLang="en-US" sz="2000" dirty="0"/>
              <a:t>			Can be very aggressive, with inflammatory response and HLH</a:t>
            </a:r>
          </a:p>
          <a:p>
            <a:pPr marL="0" indent="0" eaLnBrk="1" hangingPunct="1">
              <a:spcBef>
                <a:spcPts val="0"/>
              </a:spcBef>
              <a:buClr>
                <a:srgbClr val="9E001E"/>
              </a:buClr>
              <a:buNone/>
              <a:defRPr/>
            </a:pPr>
            <a:r>
              <a:rPr lang="en-US" altLang="en-US" sz="2000" dirty="0">
                <a:solidFill>
                  <a:prstClr val="black"/>
                </a:solidFill>
              </a:rPr>
              <a:t>			Advanced disease in 2/3, but CNS and marrow are rare</a:t>
            </a:r>
          </a:p>
        </p:txBody>
      </p:sp>
      <p:sp>
        <p:nvSpPr>
          <p:cNvPr id="61445" name="Rectangle 5">
            <a:extLst>
              <a:ext uri="{FF2B5EF4-FFF2-40B4-BE49-F238E27FC236}">
                <a16:creationId xmlns:a16="http://schemas.microsoft.com/office/drawing/2014/main" xmlns="" id="{B70C908B-5110-4741-8957-79664FD28DAE}"/>
              </a:ext>
            </a:extLst>
          </p:cNvPr>
          <p:cNvSpPr>
            <a:spLocks noChangeArrowheads="1"/>
          </p:cNvSpPr>
          <p:nvPr/>
        </p:nvSpPr>
        <p:spPr bwMode="auto">
          <a:xfrm>
            <a:off x="1423516" y="6240667"/>
            <a:ext cx="6339556" cy="369332"/>
          </a:xfrm>
          <a:prstGeom prst="rect">
            <a:avLst/>
          </a:prstGeom>
          <a:noFill/>
          <a:ln>
            <a:noFill/>
          </a:ln>
          <a:extLst/>
        </p:spPr>
        <p:txBody>
          <a:bodyPr wrap="non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dirty="0">
                <a:solidFill>
                  <a:prstClr val="black"/>
                </a:solidFill>
                <a:latin typeface="Calibri"/>
              </a:rPr>
              <a:t>*Intussusception is almost exclusively abdominal Burkitt or DLBCL</a:t>
            </a:r>
          </a:p>
        </p:txBody>
      </p:sp>
      <p:sp>
        <p:nvSpPr>
          <p:cNvPr id="9" name="Line 6">
            <a:extLst>
              <a:ext uri="{FF2B5EF4-FFF2-40B4-BE49-F238E27FC236}">
                <a16:creationId xmlns:a16="http://schemas.microsoft.com/office/drawing/2014/main" xmlns="" id="{2BFB6C92-A220-4128-9A05-11B7F64D1A1A}"/>
              </a:ext>
            </a:extLst>
          </p:cNvPr>
          <p:cNvSpPr>
            <a:spLocks noChangeShapeType="1"/>
          </p:cNvSpPr>
          <p:nvPr/>
        </p:nvSpPr>
        <p:spPr bwMode="auto">
          <a:xfrm>
            <a:off x="1524000" y="6120813"/>
            <a:ext cx="85344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10" name="Line 6">
            <a:extLst>
              <a:ext uri="{FF2B5EF4-FFF2-40B4-BE49-F238E27FC236}">
                <a16:creationId xmlns:a16="http://schemas.microsoft.com/office/drawing/2014/main" xmlns="" id="{7677DEE1-1E62-4A48-ADC3-3370F2A8BB84}"/>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967333305"/>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a:extLst>
              <a:ext uri="{FF2B5EF4-FFF2-40B4-BE49-F238E27FC236}">
                <a16:creationId xmlns:a16="http://schemas.microsoft.com/office/drawing/2014/main" xmlns="" id="{70D1C74C-195A-4F64-B8F1-57C923DDC853}"/>
              </a:ext>
            </a:extLst>
          </p:cNvPr>
          <p:cNvSpPr>
            <a:spLocks noGrp="1" noChangeArrowheads="1"/>
          </p:cNvSpPr>
          <p:nvPr>
            <p:ph type="title" idx="4294967295"/>
          </p:nvPr>
        </p:nvSpPr>
        <p:spPr>
          <a:xfrm>
            <a:off x="70338" y="0"/>
            <a:ext cx="12037926" cy="762000"/>
          </a:xfrm>
        </p:spPr>
        <p:txBody>
          <a:bodyPr/>
          <a:lstStyle/>
          <a:p>
            <a:pPr eaLnBrk="1" hangingPunct="1">
              <a:defRPr/>
            </a:pPr>
            <a:r>
              <a:rPr lang="en-US" altLang="en-US" sz="4000" dirty="0">
                <a:latin typeface="+mn-lt"/>
              </a:rPr>
              <a:t>Lymphomas can cause all the Oncologic Emergencies</a:t>
            </a:r>
          </a:p>
        </p:txBody>
      </p:sp>
      <p:sp>
        <p:nvSpPr>
          <p:cNvPr id="105475" name="Rectangle 4">
            <a:extLst>
              <a:ext uri="{FF2B5EF4-FFF2-40B4-BE49-F238E27FC236}">
                <a16:creationId xmlns:a16="http://schemas.microsoft.com/office/drawing/2014/main" xmlns="" id="{A0173DCB-4001-4D84-B409-1C6759A3CA46}"/>
              </a:ext>
            </a:extLst>
          </p:cNvPr>
          <p:cNvSpPr>
            <a:spLocks noGrp="1"/>
          </p:cNvSpPr>
          <p:nvPr>
            <p:ph type="body" idx="4294967295"/>
          </p:nvPr>
        </p:nvSpPr>
        <p:spPr>
          <a:xfrm>
            <a:off x="1524000" y="762000"/>
            <a:ext cx="9220200" cy="5105400"/>
          </a:xfrm>
        </p:spPr>
        <p:txBody>
          <a:bodyPr/>
          <a:lstStyle/>
          <a:p>
            <a:pPr eaLnBrk="1" hangingPunct="1">
              <a:buClr>
                <a:srgbClr val="993300"/>
              </a:buClr>
              <a:buFont typeface="Wingdings" panose="05000000000000000000" pitchFamily="2" charset="2"/>
              <a:buChar char="§"/>
            </a:pPr>
            <a:r>
              <a:rPr lang="en-US" altLang="en-US" sz="2400" dirty="0"/>
              <a:t>A  	Airway 	  Compression - superior mediastinal syndrome</a:t>
            </a:r>
          </a:p>
          <a:p>
            <a:pPr eaLnBrk="1" hangingPunct="1">
              <a:spcBef>
                <a:spcPts val="1400"/>
              </a:spcBef>
              <a:buClr>
                <a:srgbClr val="993300"/>
              </a:buClr>
              <a:buFont typeface="Wingdings" panose="05000000000000000000" pitchFamily="2" charset="2"/>
              <a:buChar char="§"/>
            </a:pPr>
            <a:r>
              <a:rPr lang="en-US" altLang="en-US" sz="2400" dirty="0"/>
              <a:t>B  	Breathing  	  Pulmonary effusions</a:t>
            </a:r>
          </a:p>
          <a:p>
            <a:pPr eaLnBrk="1" hangingPunct="1">
              <a:spcBef>
                <a:spcPts val="1400"/>
              </a:spcBef>
              <a:buClr>
                <a:srgbClr val="993300"/>
              </a:buClr>
              <a:buFont typeface="Wingdings" panose="05000000000000000000" pitchFamily="2" charset="2"/>
              <a:buChar char="§"/>
            </a:pPr>
            <a:r>
              <a:rPr lang="en-US" altLang="en-US" sz="2400" dirty="0"/>
              <a:t>C  	Circulation	  SVC syndrome, tamponade, arrhythmia</a:t>
            </a:r>
          </a:p>
          <a:p>
            <a:pPr eaLnBrk="1" hangingPunct="1">
              <a:spcBef>
                <a:spcPts val="1400"/>
              </a:spcBef>
              <a:buClr>
                <a:srgbClr val="993300"/>
              </a:buClr>
              <a:buFont typeface="Wingdings" panose="05000000000000000000" pitchFamily="2" charset="2"/>
              <a:buChar char="§"/>
            </a:pPr>
            <a:r>
              <a:rPr lang="en-US" altLang="en-US" sz="2400" dirty="0"/>
              <a:t>D  	Disability  	  Paraspinal / epidural </a:t>
            </a:r>
            <a:r>
              <a:rPr lang="en-US" altLang="en-US" sz="2400" dirty="0">
                <a:sym typeface="Symbol" panose="05050102010706020507" pitchFamily="18" charset="2"/>
              </a:rPr>
              <a:t></a:t>
            </a:r>
            <a:r>
              <a:rPr lang="en-US" altLang="en-US" sz="2400" dirty="0"/>
              <a:t> pain, paralysis</a:t>
            </a:r>
          </a:p>
          <a:p>
            <a:pPr eaLnBrk="1" hangingPunct="1">
              <a:spcBef>
                <a:spcPts val="1400"/>
              </a:spcBef>
              <a:buClr>
                <a:srgbClr val="993300"/>
              </a:buClr>
              <a:buFont typeface="Wingdings" panose="05000000000000000000" pitchFamily="2" charset="2"/>
              <a:buChar char="§"/>
            </a:pPr>
            <a:r>
              <a:rPr lang="en-US" altLang="en-US" sz="2400" dirty="0"/>
              <a:t>E   	Electrolytes  	  Tumor lysis syndrome (</a:t>
            </a:r>
            <a:r>
              <a:rPr lang="en-US" altLang="en-US" sz="2400" dirty="0">
                <a:sym typeface="Symbol" panose="05050102010706020507" pitchFamily="18" charset="2"/>
              </a:rPr>
              <a:t></a:t>
            </a:r>
            <a:r>
              <a:rPr lang="en-US" altLang="en-US" sz="2400" dirty="0"/>
              <a:t>K, </a:t>
            </a:r>
            <a:r>
              <a:rPr lang="en-US" altLang="en-US" sz="2400" dirty="0">
                <a:sym typeface="Symbol" panose="05050102010706020507" pitchFamily="18" charset="2"/>
              </a:rPr>
              <a:t></a:t>
            </a:r>
            <a:r>
              <a:rPr lang="en-US" altLang="en-US" sz="2400" dirty="0"/>
              <a:t>uric acid, </a:t>
            </a:r>
            <a:r>
              <a:rPr lang="en-US" altLang="en-US" sz="2400" dirty="0">
                <a:sym typeface="Symbol" panose="05050102010706020507" pitchFamily="18" charset="2"/>
              </a:rPr>
              <a:t></a:t>
            </a:r>
            <a:r>
              <a:rPr lang="en-US" altLang="en-US" sz="2400" dirty="0"/>
              <a:t>PO4 </a:t>
            </a:r>
            <a:r>
              <a:rPr lang="en-US" altLang="en-US" sz="2400" dirty="0">
                <a:sym typeface="Symbol" panose="05050102010706020507" pitchFamily="18" charset="2"/>
              </a:rPr>
              <a:t></a:t>
            </a:r>
            <a:r>
              <a:rPr lang="en-US" altLang="en-US" sz="2400" dirty="0"/>
              <a:t>Ca)</a:t>
            </a:r>
          </a:p>
          <a:p>
            <a:pPr eaLnBrk="1" hangingPunct="1">
              <a:spcBef>
                <a:spcPct val="0"/>
              </a:spcBef>
              <a:buClr>
                <a:srgbClr val="993300"/>
              </a:buClr>
              <a:buFont typeface="Arial" panose="020B0604020202020204" pitchFamily="34" charset="0"/>
              <a:buNone/>
            </a:pPr>
            <a:r>
              <a:rPr lang="en-US" altLang="en-US" sz="2400" dirty="0"/>
              <a:t>				  </a:t>
            </a:r>
            <a:r>
              <a:rPr lang="en-US" altLang="en-US" sz="2400" i="1" dirty="0"/>
              <a:t>(spontaneous TLS in Burkitt, treat empirically)</a:t>
            </a:r>
          </a:p>
          <a:p>
            <a:pPr eaLnBrk="1" hangingPunct="1">
              <a:spcBef>
                <a:spcPts val="1400"/>
              </a:spcBef>
              <a:buClr>
                <a:srgbClr val="993300"/>
              </a:buClr>
              <a:buFont typeface="Wingdings" panose="05000000000000000000" pitchFamily="2" charset="2"/>
              <a:buChar char="§"/>
            </a:pPr>
            <a:r>
              <a:rPr lang="en-US" altLang="en-US" sz="2400" dirty="0"/>
              <a:t>F	Failing organ 	  Kidneys (ureter compression, </a:t>
            </a:r>
            <a:r>
              <a:rPr lang="en-US" altLang="en-US" sz="2400" dirty="0">
                <a:sym typeface="Symbol" panose="05050102010706020507" pitchFamily="18" charset="2"/>
              </a:rPr>
              <a:t></a:t>
            </a:r>
            <a:r>
              <a:rPr lang="en-US" altLang="en-US" sz="2400" dirty="0"/>
              <a:t>uric acid)</a:t>
            </a:r>
          </a:p>
          <a:p>
            <a:pPr eaLnBrk="1" hangingPunct="1">
              <a:spcBef>
                <a:spcPts val="1400"/>
              </a:spcBef>
              <a:buClr>
                <a:srgbClr val="993300"/>
              </a:buClr>
              <a:buFont typeface="Wingdings" panose="05000000000000000000" pitchFamily="2" charset="2"/>
              <a:buChar char="§"/>
            </a:pPr>
            <a:r>
              <a:rPr lang="en-US" altLang="en-US" sz="2400" dirty="0"/>
              <a:t>G	GI  		  Obstruction, intussusception, bleeding, 				  perforation, jaundice, pancreatitis</a:t>
            </a:r>
          </a:p>
          <a:p>
            <a:pPr eaLnBrk="1" hangingPunct="1">
              <a:spcBef>
                <a:spcPts val="1400"/>
              </a:spcBef>
              <a:buClr>
                <a:srgbClr val="993300"/>
              </a:buClr>
              <a:buFont typeface="Wingdings" panose="05000000000000000000" pitchFamily="2" charset="2"/>
              <a:buChar char="§"/>
            </a:pPr>
            <a:r>
              <a:rPr lang="en-US" altLang="en-US" sz="2400" dirty="0"/>
              <a:t>H   	Hematologic 	  </a:t>
            </a:r>
            <a:r>
              <a:rPr lang="en-US" altLang="en-US" sz="2400" dirty="0" err="1"/>
              <a:t>Cytopenias</a:t>
            </a:r>
            <a:r>
              <a:rPr lang="en-US" altLang="en-US" sz="2400" dirty="0"/>
              <a:t> from marrow infiltration</a:t>
            </a:r>
          </a:p>
        </p:txBody>
      </p:sp>
      <p:sp>
        <p:nvSpPr>
          <p:cNvPr id="5" name="Line 6">
            <a:extLst>
              <a:ext uri="{FF2B5EF4-FFF2-40B4-BE49-F238E27FC236}">
                <a16:creationId xmlns:a16="http://schemas.microsoft.com/office/drawing/2014/main" xmlns="" id="{E62388A9-F168-4097-80C9-7D8B94F67A58}"/>
              </a:ext>
            </a:extLst>
          </p:cNvPr>
          <p:cNvSpPr>
            <a:spLocks noChangeShapeType="1"/>
          </p:cNvSpPr>
          <p:nvPr/>
        </p:nvSpPr>
        <p:spPr bwMode="auto">
          <a:xfrm flipV="1">
            <a:off x="1524000" y="5991721"/>
            <a:ext cx="7812505" cy="12038"/>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6" name="Line 6">
            <a:extLst>
              <a:ext uri="{FF2B5EF4-FFF2-40B4-BE49-F238E27FC236}">
                <a16:creationId xmlns:a16="http://schemas.microsoft.com/office/drawing/2014/main" xmlns="" id="{BD48784D-353B-4AB3-A6DF-7FD289E8633B}"/>
              </a:ext>
            </a:extLst>
          </p:cNvPr>
          <p:cNvSpPr>
            <a:spLocks noChangeShapeType="1"/>
          </p:cNvSpPr>
          <p:nvPr/>
        </p:nvSpPr>
        <p:spPr bwMode="auto">
          <a:xfrm>
            <a:off x="1524000" y="762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5478" name="Rectangle 1">
            <a:extLst>
              <a:ext uri="{FF2B5EF4-FFF2-40B4-BE49-F238E27FC236}">
                <a16:creationId xmlns:a16="http://schemas.microsoft.com/office/drawing/2014/main" xmlns="" id="{A8B5BD92-075F-4EAD-BE6E-63C8A7040603}"/>
              </a:ext>
            </a:extLst>
          </p:cNvPr>
          <p:cNvSpPr>
            <a:spLocks noChangeArrowheads="1"/>
          </p:cNvSpPr>
          <p:nvPr/>
        </p:nvSpPr>
        <p:spPr bwMode="auto">
          <a:xfrm>
            <a:off x="1524000" y="6126111"/>
            <a:ext cx="1099624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eaLnBrk="0" fontAlgn="base" hangingPunct="0">
              <a:spcBef>
                <a:spcPct val="0"/>
              </a:spcBef>
              <a:spcAft>
                <a:spcPct val="0"/>
              </a:spcAft>
              <a:buNone/>
            </a:pPr>
            <a:r>
              <a:rPr lang="en-US" altLang="en-US" sz="2400" dirty="0">
                <a:solidFill>
                  <a:prstClr val="black"/>
                </a:solidFill>
                <a:cs typeface="Arial" panose="020B0604020202020204" pitchFamily="34" charset="0"/>
              </a:rPr>
              <a:t>Treat the underlying cause. </a:t>
            </a:r>
            <a:r>
              <a:rPr lang="en-US" altLang="en-US" sz="2400" i="1" dirty="0">
                <a:solidFill>
                  <a:prstClr val="black"/>
                </a:solidFill>
                <a:cs typeface="Arial" panose="020B0604020202020204" pitchFamily="34" charset="0"/>
              </a:rPr>
              <a:t>(steroids, chemotherapy, radiation)  </a:t>
            </a:r>
          </a:p>
        </p:txBody>
      </p:sp>
      <p:sp>
        <p:nvSpPr>
          <p:cNvPr id="7" name="Rectangle 6"/>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xmlns="" id="{A0D5659B-CA18-4B84-A839-F1E617422308}"/>
              </a:ext>
            </a:extLst>
          </p:cNvPr>
          <p:cNvSpPr/>
          <p:nvPr/>
        </p:nvSpPr>
        <p:spPr>
          <a:xfrm>
            <a:off x="1512888" y="1657350"/>
            <a:ext cx="484981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pic>
        <p:nvPicPr>
          <p:cNvPr id="121860" name="Picture 2">
            <a:extLst>
              <a:ext uri="{FF2B5EF4-FFF2-40B4-BE49-F238E27FC236}">
                <a16:creationId xmlns:a16="http://schemas.microsoft.com/office/drawing/2014/main" xmlns="" id="{45CCC9D5-B528-4DB5-88B6-69BDF9C60C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7269" t="10236" r="6064" b="8994"/>
          <a:stretch>
            <a:fillRect/>
          </a:stretch>
        </p:blipFill>
        <p:spPr bwMode="auto">
          <a:xfrm>
            <a:off x="1" y="1125777"/>
            <a:ext cx="5628461" cy="3315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1" name="Rectangle 2">
            <a:extLst>
              <a:ext uri="{FF2B5EF4-FFF2-40B4-BE49-F238E27FC236}">
                <a16:creationId xmlns:a16="http://schemas.microsoft.com/office/drawing/2014/main" xmlns="" id="{60CC111C-4127-4BD4-840F-E58589B66945}"/>
              </a:ext>
            </a:extLst>
          </p:cNvPr>
          <p:cNvSpPr>
            <a:spLocks noChangeArrowheads="1"/>
          </p:cNvSpPr>
          <p:nvPr/>
        </p:nvSpPr>
        <p:spPr bwMode="auto">
          <a:xfrm>
            <a:off x="0" y="4398906"/>
            <a:ext cx="5628461"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mn-lt"/>
                <a:cs typeface="Arial" panose="020B0604020202020204" pitchFamily="34" charset="0"/>
              </a:rPr>
              <a:t>Patent airway in an alert 17-year-old with PMBCL</a:t>
            </a:r>
          </a:p>
          <a:p>
            <a:pPr algn="ctr" fontAlgn="base">
              <a:spcBef>
                <a:spcPct val="0"/>
              </a:spcBef>
              <a:spcAft>
                <a:spcPct val="0"/>
              </a:spcAft>
              <a:buNone/>
            </a:pPr>
            <a:endParaRPr lang="en-US" altLang="en-US" sz="3600" dirty="0">
              <a:solidFill>
                <a:prstClr val="black"/>
              </a:solidFill>
              <a:latin typeface="+mn-lt"/>
              <a:cs typeface="Arial" panose="020B0604020202020204" pitchFamily="34" charset="0"/>
            </a:endParaRPr>
          </a:p>
        </p:txBody>
      </p:sp>
      <p:grpSp>
        <p:nvGrpSpPr>
          <p:cNvPr id="2" name="Group 1">
            <a:extLst>
              <a:ext uri="{FF2B5EF4-FFF2-40B4-BE49-F238E27FC236}">
                <a16:creationId xmlns:a16="http://schemas.microsoft.com/office/drawing/2014/main" xmlns="" id="{07EEBB2E-92C8-47A0-AF3D-FA2B309E536D}"/>
              </a:ext>
            </a:extLst>
          </p:cNvPr>
          <p:cNvGrpSpPr>
            <a:grpSpLocks/>
          </p:cNvGrpSpPr>
          <p:nvPr/>
        </p:nvGrpSpPr>
        <p:grpSpPr bwMode="auto">
          <a:xfrm>
            <a:off x="5991726" y="1121442"/>
            <a:ext cx="5741658" cy="3887061"/>
            <a:chOff x="3770113" y="3763146"/>
            <a:chExt cx="5269833" cy="3604723"/>
          </a:xfrm>
        </p:grpSpPr>
        <p:pic>
          <p:nvPicPr>
            <p:cNvPr id="121865" name="Picture 3">
              <a:extLst>
                <a:ext uri="{FF2B5EF4-FFF2-40B4-BE49-F238E27FC236}">
                  <a16:creationId xmlns:a16="http://schemas.microsoft.com/office/drawing/2014/main" xmlns="" id="{64DB6037-1CA4-4527-A646-976CD4938E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6691" t="5324" r="8949" b="17941"/>
            <a:stretch>
              <a:fillRect/>
            </a:stretch>
          </p:blipFill>
          <p:spPr bwMode="auto">
            <a:xfrm>
              <a:off x="3770113" y="3763146"/>
              <a:ext cx="5269833" cy="29892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866" name="Rectangle 2">
              <a:extLst>
                <a:ext uri="{FF2B5EF4-FFF2-40B4-BE49-F238E27FC236}">
                  <a16:creationId xmlns:a16="http://schemas.microsoft.com/office/drawing/2014/main" xmlns="" id="{CE7C0CF0-E50E-4C76-A3BA-E3539F5BB64F}"/>
                </a:ext>
              </a:extLst>
            </p:cNvPr>
            <p:cNvSpPr>
              <a:spLocks noChangeArrowheads="1"/>
            </p:cNvSpPr>
            <p:nvPr/>
          </p:nvSpPr>
          <p:spPr bwMode="auto">
            <a:xfrm>
              <a:off x="4660946" y="6758269"/>
              <a:ext cx="3733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3600" dirty="0">
                  <a:solidFill>
                    <a:prstClr val="black"/>
                  </a:solidFill>
                  <a:latin typeface="+mn-lt"/>
                  <a:cs typeface="Arial" panose="020B0604020202020204" pitchFamily="34" charset="0"/>
                </a:rPr>
                <a:t>During sedation for needle biopsy </a:t>
              </a:r>
            </a:p>
          </p:txBody>
        </p:sp>
      </p:grpSp>
      <p:sp>
        <p:nvSpPr>
          <p:cNvPr id="11" name="Rectangle 2">
            <a:extLst>
              <a:ext uri="{FF2B5EF4-FFF2-40B4-BE49-F238E27FC236}">
                <a16:creationId xmlns:a16="http://schemas.microsoft.com/office/drawing/2014/main" xmlns="" id="{C43ECA15-1CC7-4565-BF90-DC8C5BA3F95D}"/>
              </a:ext>
            </a:extLst>
          </p:cNvPr>
          <p:cNvSpPr>
            <a:spLocks noChangeArrowheads="1"/>
          </p:cNvSpPr>
          <p:nvPr/>
        </p:nvSpPr>
        <p:spPr bwMode="auto">
          <a:xfrm>
            <a:off x="102268" y="83128"/>
            <a:ext cx="12077700" cy="6096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400" dirty="0">
                <a:solidFill>
                  <a:prstClr val="black"/>
                </a:solidFill>
                <a:latin typeface="Calibri"/>
              </a:rPr>
              <a:t>Sedation can precipitate airway obstruction</a:t>
            </a:r>
          </a:p>
        </p:txBody>
      </p:sp>
      <p:sp>
        <p:nvSpPr>
          <p:cNvPr id="12" name="Line 6">
            <a:extLst>
              <a:ext uri="{FF2B5EF4-FFF2-40B4-BE49-F238E27FC236}">
                <a16:creationId xmlns:a16="http://schemas.microsoft.com/office/drawing/2014/main" xmlns="" id="{3226B094-C9D5-439F-A1B5-6EE79944600F}"/>
              </a:ext>
            </a:extLst>
          </p:cNvPr>
          <p:cNvSpPr>
            <a:spLocks noChangeShapeType="1"/>
          </p:cNvSpPr>
          <p:nvPr/>
        </p:nvSpPr>
        <p:spPr bwMode="auto">
          <a:xfrm>
            <a:off x="1524000" y="906745"/>
            <a:ext cx="9144000" cy="0"/>
          </a:xfrm>
          <a:prstGeom prst="line">
            <a:avLst/>
          </a:prstGeom>
          <a:noFill/>
          <a:ln w="2540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10" name="Rectangle 9"/>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xmlns="" id="{A92015D6-DE04-4B5D-858A-31CB6AF5ECFE}"/>
              </a:ext>
            </a:extLst>
          </p:cNvPr>
          <p:cNvSpPr/>
          <p:nvPr/>
        </p:nvSpPr>
        <p:spPr>
          <a:xfrm>
            <a:off x="609607" y="5867400"/>
            <a:ext cx="4849813" cy="9906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a:solidFill>
                <a:prstClr val="white"/>
              </a:solidFill>
              <a:latin typeface="Calibri"/>
            </a:endParaRPr>
          </a:p>
        </p:txBody>
      </p:sp>
      <p:sp>
        <p:nvSpPr>
          <p:cNvPr id="119811" name="Rectangle 2">
            <a:extLst>
              <a:ext uri="{FF2B5EF4-FFF2-40B4-BE49-F238E27FC236}">
                <a16:creationId xmlns:a16="http://schemas.microsoft.com/office/drawing/2014/main" xmlns="" id="{0A3AE6C0-CD51-41DF-A5B9-887D373543F5}"/>
              </a:ext>
            </a:extLst>
          </p:cNvPr>
          <p:cNvSpPr>
            <a:spLocks noGrp="1"/>
          </p:cNvSpPr>
          <p:nvPr>
            <p:ph type="title"/>
          </p:nvPr>
        </p:nvSpPr>
        <p:spPr>
          <a:xfrm>
            <a:off x="0" y="0"/>
            <a:ext cx="12096750" cy="798513"/>
          </a:xfrm>
        </p:spPr>
        <p:txBody>
          <a:bodyPr/>
          <a:lstStyle/>
          <a:p>
            <a:r>
              <a:rPr lang="en-US" altLang="en-US" sz="4000" dirty="0">
                <a:cs typeface="Arial" panose="020B0604020202020204" pitchFamily="34" charset="0"/>
              </a:rPr>
              <a:t>DO NOT intubate for “Airway Protection”</a:t>
            </a:r>
          </a:p>
        </p:txBody>
      </p:sp>
      <p:pic>
        <p:nvPicPr>
          <p:cNvPr id="119812" name="Picture 2">
            <a:extLst>
              <a:ext uri="{FF2B5EF4-FFF2-40B4-BE49-F238E27FC236}">
                <a16:creationId xmlns:a16="http://schemas.microsoft.com/office/drawing/2014/main" xmlns="" id="{8EB12BCB-6BA8-4A3B-9A96-A569B8B00D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13445" t="32808" r="4922" b="18088"/>
          <a:stretch>
            <a:fillRect/>
          </a:stretch>
        </p:blipFill>
        <p:spPr bwMode="auto">
          <a:xfrm>
            <a:off x="384962" y="1613594"/>
            <a:ext cx="5711037" cy="366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9813" name="Picture 3">
            <a:extLst>
              <a:ext uri="{FF2B5EF4-FFF2-40B4-BE49-F238E27FC236}">
                <a16:creationId xmlns:a16="http://schemas.microsoft.com/office/drawing/2014/main" xmlns="" id="{4120BA6F-C68B-47F8-B3E7-BFC88F1A68D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l="13506" t="26289" r="9663" b="18040"/>
          <a:stretch>
            <a:fillRect/>
          </a:stretch>
        </p:blipFill>
        <p:spPr bwMode="auto">
          <a:xfrm>
            <a:off x="6548432" y="1580356"/>
            <a:ext cx="4868862" cy="369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6">
            <a:extLst>
              <a:ext uri="{FF2B5EF4-FFF2-40B4-BE49-F238E27FC236}">
                <a16:creationId xmlns:a16="http://schemas.microsoft.com/office/drawing/2014/main" xmlns="" id="{0FF3D346-B540-4770-BC3B-4B88FAE8BD24}"/>
              </a:ext>
            </a:extLst>
          </p:cNvPr>
          <p:cNvGrpSpPr>
            <a:grpSpLocks/>
          </p:cNvGrpSpPr>
          <p:nvPr/>
        </p:nvGrpSpPr>
        <p:grpSpPr bwMode="auto">
          <a:xfrm>
            <a:off x="1600206" y="3444031"/>
            <a:ext cx="3373734" cy="2448770"/>
            <a:chOff x="342900" y="398674"/>
            <a:chExt cx="3886200" cy="2450015"/>
          </a:xfrm>
        </p:grpSpPr>
        <p:sp>
          <p:nvSpPr>
            <p:cNvPr id="119818" name="Rectangle 10">
              <a:extLst>
                <a:ext uri="{FF2B5EF4-FFF2-40B4-BE49-F238E27FC236}">
                  <a16:creationId xmlns:a16="http://schemas.microsoft.com/office/drawing/2014/main" xmlns="" id="{21C01ED4-5968-4374-8806-6DE3A5FDEE6D}"/>
                </a:ext>
              </a:extLst>
            </p:cNvPr>
            <p:cNvSpPr>
              <a:spLocks noChangeArrowheads="1"/>
            </p:cNvSpPr>
            <p:nvPr/>
          </p:nvSpPr>
          <p:spPr bwMode="auto">
            <a:xfrm>
              <a:off x="342900" y="2325469"/>
              <a:ext cx="3886200" cy="52322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a:solidFill>
                    <a:prstClr val="black"/>
                  </a:solidFill>
                  <a:latin typeface="Arial" panose="020B0604020202020204" pitchFamily="34" charset="0"/>
                  <a:cs typeface="Arial" panose="020B0604020202020204" pitchFamily="34" charset="0"/>
                </a:rPr>
                <a:t>ET tube stops here</a:t>
              </a:r>
            </a:p>
          </p:txBody>
        </p:sp>
        <p:cxnSp>
          <p:nvCxnSpPr>
            <p:cNvPr id="119819" name="Straight Arrow Connector 13">
              <a:extLst>
                <a:ext uri="{FF2B5EF4-FFF2-40B4-BE49-F238E27FC236}">
                  <a16:creationId xmlns:a16="http://schemas.microsoft.com/office/drawing/2014/main" xmlns="" id="{45C65A4D-E92A-45A3-A8DF-07A11B2D021B}"/>
                </a:ext>
              </a:extLst>
            </p:cNvPr>
            <p:cNvCxnSpPr>
              <a:cxnSpLocks noChangeShapeType="1"/>
              <a:stCxn id="119818" idx="0"/>
            </p:cNvCxnSpPr>
            <p:nvPr/>
          </p:nvCxnSpPr>
          <p:spPr bwMode="auto">
            <a:xfrm flipV="1">
              <a:off x="2286000" y="398674"/>
              <a:ext cx="0" cy="1926795"/>
            </a:xfrm>
            <a:prstGeom prst="straightConnector1">
              <a:avLst/>
            </a:prstGeom>
            <a:noFill/>
            <a:ln w="50800" algn="ctr">
              <a:solidFill>
                <a:srgbClr val="FF0000"/>
              </a:solidFill>
              <a:round/>
              <a:headEnd/>
              <a:tailEnd type="stealth" w="lg" len="lg"/>
            </a:ln>
            <a:extLst>
              <a:ext uri="{909E8E84-426E-40DD-AFC4-6F175D3DCCD1}">
                <a14:hiddenFill xmlns:a14="http://schemas.microsoft.com/office/drawing/2010/main">
                  <a:noFill/>
                </a14:hiddenFill>
              </a:ext>
            </a:extLst>
          </p:spPr>
        </p:cxnSp>
      </p:grpSp>
      <p:grpSp>
        <p:nvGrpSpPr>
          <p:cNvPr id="3" name="Group 24">
            <a:extLst>
              <a:ext uri="{FF2B5EF4-FFF2-40B4-BE49-F238E27FC236}">
                <a16:creationId xmlns:a16="http://schemas.microsoft.com/office/drawing/2014/main" xmlns="" id="{2AF0CA2B-AE8B-4768-BD26-90C143B69B74}"/>
              </a:ext>
            </a:extLst>
          </p:cNvPr>
          <p:cNvGrpSpPr>
            <a:grpSpLocks/>
          </p:cNvGrpSpPr>
          <p:nvPr/>
        </p:nvGrpSpPr>
        <p:grpSpPr bwMode="auto">
          <a:xfrm>
            <a:off x="6548432" y="4181476"/>
            <a:ext cx="4868861" cy="1616214"/>
            <a:chOff x="-562203" y="3783621"/>
            <a:chExt cx="5208090" cy="1616488"/>
          </a:xfrm>
        </p:grpSpPr>
        <p:sp>
          <p:nvSpPr>
            <p:cNvPr id="119816" name="Rectangle 11">
              <a:extLst>
                <a:ext uri="{FF2B5EF4-FFF2-40B4-BE49-F238E27FC236}">
                  <a16:creationId xmlns:a16="http://schemas.microsoft.com/office/drawing/2014/main" xmlns="" id="{8FF847FE-711D-4E9E-8A80-86855616BF98}"/>
                </a:ext>
              </a:extLst>
            </p:cNvPr>
            <p:cNvSpPr>
              <a:spLocks noChangeArrowheads="1"/>
            </p:cNvSpPr>
            <p:nvPr/>
          </p:nvSpPr>
          <p:spPr bwMode="auto">
            <a:xfrm>
              <a:off x="-562203" y="4876800"/>
              <a:ext cx="5208090" cy="523309"/>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fontAlgn="base">
                <a:spcBef>
                  <a:spcPct val="0"/>
                </a:spcBef>
                <a:spcAft>
                  <a:spcPct val="0"/>
                </a:spcAft>
                <a:buNone/>
              </a:pPr>
              <a:r>
                <a:rPr lang="en-US" altLang="en-US" sz="2800" dirty="0">
                  <a:solidFill>
                    <a:prstClr val="black"/>
                  </a:solidFill>
                  <a:latin typeface="Arial" panose="020B0604020202020204" pitchFamily="34" charset="0"/>
                  <a:cs typeface="Arial" panose="020B0604020202020204" pitchFamily="34" charset="0"/>
                </a:rPr>
                <a:t>Obstruction </a:t>
              </a:r>
              <a:r>
                <a:rPr lang="en-US" altLang="en-US" sz="2800" u="sng" dirty="0">
                  <a:solidFill>
                    <a:prstClr val="black"/>
                  </a:solidFill>
                  <a:latin typeface="Arial" panose="020B0604020202020204" pitchFamily="34" charset="0"/>
                  <a:cs typeface="Arial" panose="020B0604020202020204" pitchFamily="34" charset="0"/>
                </a:rPr>
                <a:t>begins</a:t>
              </a:r>
              <a:r>
                <a:rPr lang="en-US" altLang="en-US" sz="2800" dirty="0">
                  <a:solidFill>
                    <a:prstClr val="black"/>
                  </a:solidFill>
                  <a:latin typeface="Arial" panose="020B0604020202020204" pitchFamily="34" charset="0"/>
                  <a:cs typeface="Arial" panose="020B0604020202020204" pitchFamily="34" charset="0"/>
                </a:rPr>
                <a:t> here</a:t>
              </a:r>
            </a:p>
          </p:txBody>
        </p:sp>
        <p:cxnSp>
          <p:nvCxnSpPr>
            <p:cNvPr id="119817" name="Straight Arrow Connector 14">
              <a:extLst>
                <a:ext uri="{FF2B5EF4-FFF2-40B4-BE49-F238E27FC236}">
                  <a16:creationId xmlns:a16="http://schemas.microsoft.com/office/drawing/2014/main" xmlns="" id="{6E8BE958-2A95-497A-8C9B-6252594F0B03}"/>
                </a:ext>
              </a:extLst>
            </p:cNvPr>
            <p:cNvCxnSpPr>
              <a:cxnSpLocks noChangeShapeType="1"/>
              <a:stCxn id="119816" idx="0"/>
            </p:cNvCxnSpPr>
            <p:nvPr/>
          </p:nvCxnSpPr>
          <p:spPr bwMode="auto">
            <a:xfrm flipV="1">
              <a:off x="2041843" y="3783621"/>
              <a:ext cx="0" cy="1093180"/>
            </a:xfrm>
            <a:prstGeom prst="straightConnector1">
              <a:avLst/>
            </a:prstGeom>
            <a:noFill/>
            <a:ln w="50800" algn="ctr">
              <a:solidFill>
                <a:srgbClr val="FF0000"/>
              </a:solidFill>
              <a:round/>
              <a:headEnd/>
              <a:tailEnd type="stealth" w="lg" len="lg"/>
            </a:ln>
            <a:extLst>
              <a:ext uri="{909E8E84-426E-40DD-AFC4-6F175D3DCCD1}">
                <a14:hiddenFill xmlns:a14="http://schemas.microsoft.com/office/drawing/2010/main">
                  <a:noFill/>
                </a14:hiddenFill>
              </a:ext>
            </a:extLst>
          </p:spPr>
        </p:cxnSp>
      </p:grpSp>
      <p:sp>
        <p:nvSpPr>
          <p:cNvPr id="18" name="Line 6">
            <a:extLst>
              <a:ext uri="{FF2B5EF4-FFF2-40B4-BE49-F238E27FC236}">
                <a16:creationId xmlns:a16="http://schemas.microsoft.com/office/drawing/2014/main" xmlns="" id="{C9C40B8E-2102-4A4B-91EB-F95AE4202C13}"/>
              </a:ext>
            </a:extLst>
          </p:cNvPr>
          <p:cNvSpPr>
            <a:spLocks noChangeShapeType="1"/>
          </p:cNvSpPr>
          <p:nvPr/>
        </p:nvSpPr>
        <p:spPr bwMode="auto">
          <a:xfrm>
            <a:off x="1523999" y="1125820"/>
            <a:ext cx="9144000" cy="0"/>
          </a:xfrm>
          <a:prstGeom prst="line">
            <a:avLst/>
          </a:prstGeom>
          <a:noFill/>
          <a:ln w="2540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13" name="Rectangle 12"/>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r>
              <a:rPr lang="en-US" sz="4800" dirty="0">
                <a:latin typeface="+mn-lt"/>
              </a:rPr>
              <a:t>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a:t>
            </a:r>
            <a:r>
              <a:rPr lang="en-US" sz="3600" dirty="0">
                <a:latin typeface="Calibri" panose="020F0502020204030204" pitchFamily="34" charset="0"/>
                <a:ea typeface="Times New Roman" panose="02020603050405020304" pitchFamily="18" charset="0"/>
              </a:rPr>
              <a:t> </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Histology / immunophenotype</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Etiology</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Basic Science and Pathophysiology</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Presentation</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endParaRPr lang="en-US" sz="3600" dirty="0">
              <a:solidFill>
                <a:schemeClr val="bg1">
                  <a:lumMod val="85000"/>
                </a:schemeClr>
              </a:solidFill>
              <a:latin typeface="Calibri" panose="020F0502020204030204" pitchFamily="34" charset="0"/>
              <a:ea typeface="Calibri" panose="020F0502020204030204" pitchFamily="34" charset="0"/>
            </a:endParaRP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83606544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2">
            <a:extLst>
              <a:ext uri="{FF2B5EF4-FFF2-40B4-BE49-F238E27FC236}">
                <a16:creationId xmlns:a16="http://schemas.microsoft.com/office/drawing/2014/main" xmlns="" id="{51D2379D-6A97-4DB7-9DAC-414647DCBB97}"/>
              </a:ext>
            </a:extLst>
          </p:cNvPr>
          <p:cNvSpPr>
            <a:spLocks noChangeArrowheads="1"/>
          </p:cNvSpPr>
          <p:nvPr/>
        </p:nvSpPr>
        <p:spPr bwMode="auto">
          <a:xfrm>
            <a:off x="124691" y="80384"/>
            <a:ext cx="11939153" cy="609600"/>
          </a:xfrm>
          <a:prstGeom prst="rect">
            <a:avLst/>
          </a:prstGeom>
          <a:noFill/>
          <a:ln>
            <a:noFill/>
          </a:ln>
          <a:extLst/>
        </p:spPr>
        <p:txBody>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eaLnBrk="1" fontAlgn="base" hangingPunct="1">
              <a:spcBef>
                <a:spcPct val="0"/>
              </a:spcBef>
              <a:spcAft>
                <a:spcPct val="0"/>
              </a:spcAft>
              <a:defRPr/>
            </a:pPr>
            <a:r>
              <a:rPr lang="en-US" altLang="en-US" sz="4000" dirty="0">
                <a:solidFill>
                  <a:prstClr val="black"/>
                </a:solidFill>
                <a:latin typeface="Calibri"/>
              </a:rPr>
              <a:t>SVC / SMS syndrome are Medical Emergencies</a:t>
            </a:r>
          </a:p>
        </p:txBody>
      </p:sp>
      <p:sp>
        <p:nvSpPr>
          <p:cNvPr id="9" name="Rectangle 8">
            <a:extLst>
              <a:ext uri="{FF2B5EF4-FFF2-40B4-BE49-F238E27FC236}">
                <a16:creationId xmlns:a16="http://schemas.microsoft.com/office/drawing/2014/main" xmlns="" id="{DD444410-CC44-4146-B15E-CCFEA15BEBE1}"/>
              </a:ext>
            </a:extLst>
          </p:cNvPr>
          <p:cNvSpPr/>
          <p:nvPr/>
        </p:nvSpPr>
        <p:spPr>
          <a:xfrm>
            <a:off x="1153846" y="1108220"/>
            <a:ext cx="10909998" cy="5752344"/>
          </a:xfrm>
          <a:prstGeom prst="rect">
            <a:avLst/>
          </a:prstGeom>
        </p:spPr>
        <p:txBody>
          <a:bodyPr wrap="square">
            <a:spAutoFit/>
          </a:bodyPr>
          <a:lstStyle/>
          <a:p>
            <a:pPr marL="342900" indent="-342900" eaLnBrk="0" fontAlgn="base" hangingPunct="0">
              <a:lnSpc>
                <a:spcPct val="80000"/>
              </a:lnSpc>
              <a:spcBef>
                <a:spcPts val="6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Supine positioning and anesthesia place the patient at risk of cardiac and respiratory arrest</a:t>
            </a:r>
          </a:p>
          <a:p>
            <a:pPr marL="342900" indent="-342900" eaLnBrk="0" fontAlgn="base" hangingPunct="0">
              <a:lnSpc>
                <a:spcPct val="80000"/>
              </a:lnSpc>
              <a:spcBef>
                <a:spcPts val="18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Obtain tissue by the least invasive means possible</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Bone marrow aspirate and biopsy</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Thoracentesis if pleural or pericardial effusion</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Lymph node biopsy</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CT-guided core-needle biopsy</a:t>
            </a:r>
          </a:p>
          <a:p>
            <a:pPr marL="342900" indent="-342900" eaLnBrk="0" fontAlgn="base" hangingPunct="0">
              <a:lnSpc>
                <a:spcPct val="80000"/>
              </a:lnSpc>
              <a:spcBef>
                <a:spcPts val="1800"/>
              </a:spcBef>
              <a:spcAft>
                <a:spcPct val="0"/>
              </a:spcAft>
              <a:buClr>
                <a:srgbClr val="993300"/>
              </a:buClr>
              <a:buFont typeface="Wingdings" pitchFamily="2" charset="2"/>
              <a:buChar char="§"/>
              <a:defRPr/>
            </a:pPr>
            <a:r>
              <a:rPr lang="en-US" sz="2800" dirty="0">
                <a:solidFill>
                  <a:prstClr val="black"/>
                </a:solidFill>
                <a:latin typeface="Calibri"/>
                <a:cs typeface="Arial" panose="020B0604020202020204" pitchFamily="34" charset="0"/>
              </a:rPr>
              <a:t>Emergency management may include s</a:t>
            </a:r>
            <a:r>
              <a:rPr lang="en-US" sz="2800" dirty="0">
                <a:solidFill>
                  <a:prstClr val="black"/>
                </a:solidFill>
                <a:latin typeface="Calibri"/>
                <a:cs typeface="Arial" charset="0"/>
              </a:rPr>
              <a:t>teroids or radiation </a:t>
            </a:r>
          </a:p>
          <a:p>
            <a:pPr marL="800100" lvl="1" indent="-342900" eaLnBrk="0" fontAlgn="base" hangingPunct="0">
              <a:lnSpc>
                <a:spcPct val="80000"/>
              </a:lnSpc>
              <a:spcBef>
                <a:spcPts val="1200"/>
              </a:spcBef>
              <a:spcAft>
                <a:spcPct val="0"/>
              </a:spcAft>
              <a:buClr>
                <a:srgbClr val="993300"/>
              </a:buClr>
              <a:buFont typeface="Wingdings" pitchFamily="2" charset="2"/>
              <a:buChar char="§"/>
              <a:defRPr/>
            </a:pPr>
            <a:r>
              <a:rPr lang="en-US" sz="2400" dirty="0">
                <a:solidFill>
                  <a:prstClr val="black"/>
                </a:solidFill>
                <a:latin typeface="Calibri"/>
                <a:cs typeface="Arial" charset="0"/>
              </a:rPr>
              <a:t>Biopsy may become uninterpretable in as little as 48 hrs</a:t>
            </a: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a:p>
            <a:pPr marL="342900" indent="-342900" eaLnBrk="0" fontAlgn="base" hangingPunct="0">
              <a:lnSpc>
                <a:spcPct val="80000"/>
              </a:lnSpc>
              <a:spcBef>
                <a:spcPts val="600"/>
              </a:spcBef>
              <a:spcAft>
                <a:spcPct val="0"/>
              </a:spcAft>
              <a:buClr>
                <a:srgbClr val="993300"/>
              </a:buClr>
              <a:buFont typeface="Wingdings" pitchFamily="2" charset="2"/>
              <a:buChar char="§"/>
              <a:defRPr/>
            </a:pPr>
            <a:endParaRPr lang="en-US" sz="2000" dirty="0">
              <a:solidFill>
                <a:prstClr val="black"/>
              </a:solidFill>
              <a:latin typeface="Calibri"/>
              <a:cs typeface="Arial" panose="020B0604020202020204" pitchFamily="34" charset="0"/>
            </a:endParaRPr>
          </a:p>
        </p:txBody>
      </p:sp>
      <p:sp>
        <p:nvSpPr>
          <p:cNvPr id="7" name="Line 6">
            <a:extLst>
              <a:ext uri="{FF2B5EF4-FFF2-40B4-BE49-F238E27FC236}">
                <a16:creationId xmlns:a16="http://schemas.microsoft.com/office/drawing/2014/main" xmlns="" id="{14BAD634-0CAF-4749-B3F2-5F99871D85BA}"/>
              </a:ext>
            </a:extLst>
          </p:cNvPr>
          <p:cNvSpPr>
            <a:spLocks noChangeShapeType="1"/>
          </p:cNvSpPr>
          <p:nvPr/>
        </p:nvSpPr>
        <p:spPr bwMode="auto">
          <a:xfrm>
            <a:off x="1230046" y="955964"/>
            <a:ext cx="9950572" cy="20781"/>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latin typeface="Calibri" panose="020F0502020204030204" pitchFamily="34" charset="0"/>
                <a:ea typeface="Times New Roman" panose="02020603050405020304" pitchFamily="18" charset="0"/>
              </a:rPr>
              <a:t>Evaluation, Staging and Risk stratification</a:t>
            </a:r>
            <a:endParaRPr lang="en-US" sz="3600" dirty="0">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28955566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2">
            <a:extLst>
              <a:ext uri="{FF2B5EF4-FFF2-40B4-BE49-F238E27FC236}">
                <a16:creationId xmlns:a16="http://schemas.microsoft.com/office/drawing/2014/main" xmlns="" id="{3A842B9B-2BDC-4A04-9378-382214FDB8AE}"/>
              </a:ext>
            </a:extLst>
          </p:cNvPr>
          <p:cNvSpPr>
            <a:spLocks noGrp="1"/>
          </p:cNvSpPr>
          <p:nvPr>
            <p:ph type="title"/>
          </p:nvPr>
        </p:nvSpPr>
        <p:spPr>
          <a:xfrm>
            <a:off x="1524000" y="0"/>
            <a:ext cx="9144000" cy="838200"/>
          </a:xfrm>
        </p:spPr>
        <p:txBody>
          <a:bodyPr anchor="t"/>
          <a:lstStyle/>
          <a:p>
            <a:pPr eaLnBrk="1" hangingPunct="1"/>
            <a:r>
              <a:rPr lang="en-US" altLang="en-US" sz="4000"/>
              <a:t>Evaluation for Non-Hodgkin lymphoma</a:t>
            </a:r>
          </a:p>
        </p:txBody>
      </p:sp>
      <p:sp>
        <p:nvSpPr>
          <p:cNvPr id="97282" name="Rectangle 3">
            <a:extLst>
              <a:ext uri="{FF2B5EF4-FFF2-40B4-BE49-F238E27FC236}">
                <a16:creationId xmlns:a16="http://schemas.microsoft.com/office/drawing/2014/main" xmlns="" id="{D90A9AA4-6891-41EE-9623-12DCA523C57F}"/>
              </a:ext>
            </a:extLst>
          </p:cNvPr>
          <p:cNvSpPr>
            <a:spLocks noGrp="1"/>
          </p:cNvSpPr>
          <p:nvPr>
            <p:ph type="body" idx="1"/>
          </p:nvPr>
        </p:nvSpPr>
        <p:spPr>
          <a:xfrm>
            <a:off x="150006" y="838200"/>
            <a:ext cx="9593364" cy="3200400"/>
          </a:xfrm>
        </p:spPr>
        <p:txBody>
          <a:bodyPr/>
          <a:lstStyle/>
          <a:p>
            <a:pPr eaLnBrk="1" hangingPunct="1"/>
            <a:r>
              <a:rPr lang="en-US" altLang="en-US" sz="2200" b="1" u="sng"/>
              <a:t>Primary Care</a:t>
            </a:r>
          </a:p>
          <a:p>
            <a:pPr lvl="1" eaLnBrk="1" hangingPunct="1"/>
            <a:r>
              <a:rPr lang="en-US" altLang="en-US" sz="2200"/>
              <a:t>History:  respiratory and constitutional “B symptoms”</a:t>
            </a:r>
          </a:p>
          <a:p>
            <a:pPr lvl="1" eaLnBrk="1" hangingPunct="1"/>
            <a:r>
              <a:rPr lang="en-US" altLang="en-US" sz="2200"/>
              <a:t>Physical:  lymphadenopathy, signs of infection, airway compromise</a:t>
            </a:r>
          </a:p>
          <a:p>
            <a:pPr lvl="1" eaLnBrk="1" hangingPunct="1"/>
            <a:r>
              <a:rPr lang="en-US" altLang="en-US" sz="2200"/>
              <a:t>Labs:  CBC/diff, inflammatory markers, biochemistry profile </a:t>
            </a:r>
          </a:p>
          <a:p>
            <a:pPr lvl="1" eaLnBrk="1" hangingPunct="1"/>
            <a:r>
              <a:rPr lang="en-US" altLang="en-US" sz="2200"/>
              <a:t>Tumor lysis labs:  electrolytes, BUN, Cr, Ca, PO4</a:t>
            </a:r>
          </a:p>
          <a:p>
            <a:pPr lvl="1" eaLnBrk="1" hangingPunct="1"/>
            <a:r>
              <a:rPr lang="en-US" altLang="en-US" sz="2200"/>
              <a:t>Chest X-ray (always), c</a:t>
            </a:r>
            <a:r>
              <a:rPr lang="en-US" altLang="en-US" sz="2200" i="1"/>
              <a:t>onsider CT neck/chest/abdomen</a:t>
            </a:r>
          </a:p>
          <a:p>
            <a:pPr lvl="1" eaLnBrk="1" hangingPunct="1"/>
            <a:r>
              <a:rPr lang="en-US" altLang="en-US" sz="2200" i="1">
                <a:solidFill>
                  <a:srgbClr val="FF0000"/>
                </a:solidFill>
              </a:rPr>
              <a:t>DO NOT give empiric steroids</a:t>
            </a:r>
            <a:endParaRPr lang="en-US" altLang="en-US" sz="2200">
              <a:sym typeface="Symbol" panose="05050102010706020507" pitchFamily="18" charset="2"/>
            </a:endParaRPr>
          </a:p>
        </p:txBody>
      </p:sp>
      <p:sp>
        <p:nvSpPr>
          <p:cNvPr id="125956" name="Line 6">
            <a:extLst>
              <a:ext uri="{FF2B5EF4-FFF2-40B4-BE49-F238E27FC236}">
                <a16:creationId xmlns:a16="http://schemas.microsoft.com/office/drawing/2014/main" xmlns="" id="{30C3952E-AF0C-471D-9F57-31093B435265}"/>
              </a:ext>
            </a:extLst>
          </p:cNvPr>
          <p:cNvSpPr>
            <a:spLocks noChangeShapeType="1"/>
          </p:cNvSpPr>
          <p:nvPr/>
        </p:nvSpPr>
        <p:spPr bwMode="auto">
          <a:xfrm>
            <a:off x="1524000" y="762000"/>
            <a:ext cx="9144000" cy="0"/>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0"/>
              </a:spcBef>
              <a:spcAft>
                <a:spcPct val="0"/>
              </a:spcAft>
            </a:pPr>
            <a:endParaRPr lang="en-US">
              <a:solidFill>
                <a:prstClr val="black"/>
              </a:solidFill>
              <a:latin typeface="Calibri" panose="020F0502020204030204" pitchFamily="34" charset="0"/>
              <a:cs typeface="Arial" panose="020B0604020202020204" pitchFamily="34" charset="0"/>
            </a:endParaRPr>
          </a:p>
        </p:txBody>
      </p:sp>
      <p:sp>
        <p:nvSpPr>
          <p:cNvPr id="5" name="Rectangle 3">
            <a:extLst>
              <a:ext uri="{FF2B5EF4-FFF2-40B4-BE49-F238E27FC236}">
                <a16:creationId xmlns:a16="http://schemas.microsoft.com/office/drawing/2014/main" xmlns="" id="{FB32FB23-CFE7-4DBF-B972-C2AFEEE93351}"/>
              </a:ext>
            </a:extLst>
          </p:cNvPr>
          <p:cNvSpPr txBox="1">
            <a:spLocks noChangeArrowheads="1"/>
          </p:cNvSpPr>
          <p:nvPr/>
        </p:nvSpPr>
        <p:spPr bwMode="auto">
          <a:xfrm>
            <a:off x="150005" y="3886200"/>
            <a:ext cx="11841103" cy="2438400"/>
          </a:xfrm>
          <a:prstGeom prst="rect">
            <a:avLst/>
          </a:prstGeom>
          <a:noFill/>
          <a:ln>
            <a:miter lim="800000"/>
            <a:headEnd/>
            <a:tailEnd/>
          </a:ln>
        </p:spPr>
        <p:txBody>
          <a:bodyPr/>
          <a:lstStyle/>
          <a:p>
            <a:pPr marL="342900" indent="-342900" fontAlgn="base">
              <a:spcBef>
                <a:spcPct val="20000"/>
              </a:spcBef>
              <a:spcAft>
                <a:spcPct val="0"/>
              </a:spcAft>
              <a:buClr>
                <a:srgbClr val="9E001E"/>
              </a:buClr>
              <a:buFont typeface="Wingdings" pitchFamily="2" charset="2"/>
              <a:buChar char="§"/>
              <a:defRPr/>
            </a:pPr>
            <a:r>
              <a:rPr lang="en-US" sz="2200" b="1" u="sng" dirty="0">
                <a:solidFill>
                  <a:prstClr val="black"/>
                </a:solidFill>
                <a:latin typeface="Calibri"/>
                <a:cs typeface="Arial" panose="020B0604020202020204" pitchFamily="34" charset="0"/>
              </a:rPr>
              <a:t>Tertiary Care</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rPr>
              <a:t>CT neck and chest, CT or MRI of abdomen and pelvis is standard.  </a:t>
            </a:r>
          </a:p>
          <a:p>
            <a:pPr marL="795337" lvl="2" fontAlgn="base">
              <a:spcBef>
                <a:spcPct val="20000"/>
              </a:spcBef>
              <a:spcAft>
                <a:spcPct val="0"/>
              </a:spcAft>
              <a:defRPr/>
            </a:pPr>
            <a:r>
              <a:rPr lang="en-US" sz="2200" dirty="0">
                <a:solidFill>
                  <a:prstClr val="black"/>
                </a:solidFill>
                <a:latin typeface="Calibri"/>
                <a:cs typeface="Arial" panose="020B0604020202020204" pitchFamily="34" charset="0"/>
              </a:rPr>
              <a:t>- Most will get </a:t>
            </a:r>
            <a:r>
              <a:rPr lang="en-US" sz="2200" dirty="0">
                <a:solidFill>
                  <a:prstClr val="black"/>
                </a:solidFill>
                <a:latin typeface="Calibri" panose="020F0502020204030204" pitchFamily="34" charset="0"/>
                <a:cs typeface="Arial" charset="0"/>
              </a:rPr>
              <a:t>FDG-PET - may add sensitivity</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rPr>
              <a:t>Excisional or incisional LN biopsy (</a:t>
            </a:r>
            <a:r>
              <a:rPr lang="en-US" sz="2200" i="1" dirty="0">
                <a:solidFill>
                  <a:prstClr val="black"/>
                </a:solidFill>
                <a:latin typeface="Calibri"/>
                <a:cs typeface="Arial" panose="020B0604020202020204" pitchFamily="34" charset="0"/>
              </a:rPr>
              <a:t>histology, flow cytometry, cytogenetics and molecular studies)</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sym typeface="Symbol" pitchFamily="18" charset="2"/>
              </a:rPr>
              <a:t>Bilateral bone marrow biopsy and aspirate</a:t>
            </a:r>
          </a:p>
          <a:p>
            <a:pPr marL="688975" lvl="1" indent="-350838" fontAlgn="base">
              <a:spcBef>
                <a:spcPct val="20000"/>
              </a:spcBef>
              <a:spcAft>
                <a:spcPct val="0"/>
              </a:spcAft>
              <a:buFont typeface="Arial" pitchFamily="34" charset="0"/>
              <a:buChar char="•"/>
              <a:defRPr/>
            </a:pPr>
            <a:r>
              <a:rPr lang="en-US" sz="2200" dirty="0">
                <a:solidFill>
                  <a:prstClr val="black"/>
                </a:solidFill>
                <a:latin typeface="Calibri"/>
                <a:cs typeface="Arial" panose="020B0604020202020204" pitchFamily="34" charset="0"/>
                <a:sym typeface="Symbol" pitchFamily="18" charset="2"/>
              </a:rPr>
              <a:t>Cerebral spinal fluid cytology</a:t>
            </a:r>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7282">
                                            <p:txEl>
                                              <p:pRg st="6" end="6"/>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xmlns="" id="{12E9A90A-3D32-4820-88DF-EDA9BD3B21D9}"/>
              </a:ext>
            </a:extLst>
          </p:cNvPr>
          <p:cNvSpPr>
            <a:spLocks noGrp="1" noChangeArrowheads="1"/>
          </p:cNvSpPr>
          <p:nvPr>
            <p:ph type="title" idx="4294967295"/>
          </p:nvPr>
        </p:nvSpPr>
        <p:spPr>
          <a:xfrm>
            <a:off x="1524000" y="76200"/>
            <a:ext cx="9144000" cy="609600"/>
          </a:xfrm>
        </p:spPr>
        <p:txBody>
          <a:bodyPr/>
          <a:lstStyle/>
          <a:p>
            <a:pPr algn="l" eaLnBrk="1" hangingPunct="1">
              <a:defRPr/>
            </a:pPr>
            <a:r>
              <a:rPr lang="en-US" altLang="en-US" sz="3200" b="1">
                <a:latin typeface="+mn-lt"/>
              </a:rPr>
              <a:t>The St Jude (Murphy) Classification for pediatric NHL</a:t>
            </a:r>
          </a:p>
        </p:txBody>
      </p:sp>
      <p:sp>
        <p:nvSpPr>
          <p:cNvPr id="75779" name="Rectangle 3">
            <a:extLst>
              <a:ext uri="{FF2B5EF4-FFF2-40B4-BE49-F238E27FC236}">
                <a16:creationId xmlns:a16="http://schemas.microsoft.com/office/drawing/2014/main" xmlns="" id="{2E8A32AC-89B3-4E08-97E3-1DFCAD222835}"/>
              </a:ext>
            </a:extLst>
          </p:cNvPr>
          <p:cNvSpPr>
            <a:spLocks noGrp="1" noChangeArrowheads="1"/>
          </p:cNvSpPr>
          <p:nvPr>
            <p:ph type="body" idx="4294967295"/>
          </p:nvPr>
        </p:nvSpPr>
        <p:spPr>
          <a:xfrm>
            <a:off x="1524000" y="914400"/>
            <a:ext cx="9144000" cy="4800600"/>
          </a:xfrm>
        </p:spPr>
        <p:txBody>
          <a:bodyPr/>
          <a:lstStyle/>
          <a:p>
            <a:pPr>
              <a:lnSpc>
                <a:spcPct val="80000"/>
              </a:lnSpc>
              <a:buClr>
                <a:srgbClr val="993300"/>
              </a:buClr>
              <a:buFont typeface="Wingdings" pitchFamily="2" charset="2"/>
              <a:buChar char="§"/>
              <a:defRPr/>
            </a:pPr>
            <a:r>
              <a:rPr lang="en-US" altLang="en-US" sz="1800" b="1" dirty="0"/>
              <a:t>Stage I:	</a:t>
            </a:r>
            <a:r>
              <a:rPr lang="en-US" altLang="en-US" sz="1800" dirty="0"/>
              <a:t>Single nodal or extranodal tumor </a:t>
            </a:r>
            <a:r>
              <a:rPr lang="en-US" altLang="en-US" sz="1800" i="1" dirty="0"/>
              <a:t>excluding the mediastinum and abdomen.</a:t>
            </a:r>
            <a:r>
              <a:rPr lang="en-US" altLang="en-US" sz="1800" dirty="0"/>
              <a:t> </a:t>
            </a:r>
            <a:endParaRPr lang="en-US" altLang="en-US" sz="1800" b="1" dirty="0"/>
          </a:p>
          <a:p>
            <a:pPr>
              <a:spcBef>
                <a:spcPct val="80000"/>
              </a:spcBef>
              <a:buClr>
                <a:srgbClr val="993300"/>
              </a:buClr>
              <a:buFont typeface="Wingdings" pitchFamily="2" charset="2"/>
              <a:buChar char="§"/>
              <a:defRPr/>
            </a:pPr>
            <a:r>
              <a:rPr lang="en-US" altLang="en-US" sz="1800" b="1" dirty="0"/>
              <a:t>Stage II: </a:t>
            </a:r>
            <a:r>
              <a:rPr lang="en-US" altLang="en-US" sz="1800" dirty="0"/>
              <a:t>	a) Single extranodal tumor with regional node involvement, or </a:t>
            </a:r>
          </a:p>
          <a:p>
            <a:pPr>
              <a:lnSpc>
                <a:spcPct val="80000"/>
              </a:lnSpc>
              <a:buClr>
                <a:srgbClr val="993300"/>
              </a:buClr>
              <a:buFont typeface="Wingdings" pitchFamily="2" charset="2"/>
              <a:buNone/>
              <a:defRPr/>
            </a:pPr>
            <a:r>
              <a:rPr lang="en-US" altLang="en-US" sz="1800" dirty="0"/>
              <a:t>			b) Two or more nodal areas on the same side of the diaphragm, or </a:t>
            </a:r>
          </a:p>
          <a:p>
            <a:pPr>
              <a:lnSpc>
                <a:spcPct val="80000"/>
              </a:lnSpc>
              <a:buClr>
                <a:srgbClr val="993300"/>
              </a:buClr>
              <a:buFont typeface="Wingdings" pitchFamily="2" charset="2"/>
              <a:buNone/>
              <a:defRPr/>
            </a:pPr>
            <a:r>
              <a:rPr lang="en-US" altLang="en-US" sz="1800" dirty="0"/>
              <a:t>			c) Two extranodal tumors on the same side of the diaphragm </a:t>
            </a:r>
          </a:p>
          <a:p>
            <a:pPr>
              <a:lnSpc>
                <a:spcPct val="80000"/>
              </a:lnSpc>
              <a:buClr>
                <a:srgbClr val="993300"/>
              </a:buClr>
              <a:buFont typeface="Wingdings" pitchFamily="2" charset="2"/>
              <a:buNone/>
              <a:defRPr/>
            </a:pPr>
            <a:r>
              <a:rPr lang="en-US" altLang="en-US" sz="1800" dirty="0"/>
              <a:t>			    (with or without regional node involvement) </a:t>
            </a:r>
          </a:p>
          <a:p>
            <a:pPr>
              <a:lnSpc>
                <a:spcPct val="80000"/>
              </a:lnSpc>
              <a:buClr>
                <a:srgbClr val="993300"/>
              </a:buClr>
              <a:buFont typeface="Wingdings" pitchFamily="2" charset="2"/>
              <a:buNone/>
              <a:defRPr/>
            </a:pPr>
            <a:r>
              <a:rPr lang="en-US" altLang="en-US" sz="1800" dirty="0"/>
              <a:t>			d) Primary gastrointestinal tract tumor that is </a:t>
            </a:r>
            <a:r>
              <a:rPr lang="en-US" altLang="en-US" sz="1800" dirty="0" err="1"/>
              <a:t>resectable</a:t>
            </a:r>
            <a:r>
              <a:rPr lang="en-US" altLang="en-US" sz="1800" dirty="0"/>
              <a:t> (w/o ascites)</a:t>
            </a:r>
          </a:p>
          <a:p>
            <a:pPr>
              <a:lnSpc>
                <a:spcPct val="80000"/>
              </a:lnSpc>
              <a:buClr>
                <a:srgbClr val="993300"/>
              </a:buClr>
              <a:buFont typeface="Wingdings" pitchFamily="2" charset="2"/>
              <a:buNone/>
              <a:defRPr/>
            </a:pPr>
            <a:r>
              <a:rPr lang="en-US" altLang="en-US" sz="1800" dirty="0"/>
              <a:t>			     (usually ileocecal, with/without regional mesenteric node involvement)</a:t>
            </a:r>
          </a:p>
          <a:p>
            <a:pPr>
              <a:spcBef>
                <a:spcPct val="80000"/>
              </a:spcBef>
              <a:buClr>
                <a:srgbClr val="993300"/>
              </a:buClr>
              <a:buFont typeface="Wingdings" pitchFamily="2" charset="2"/>
              <a:buChar char="§"/>
              <a:defRPr/>
            </a:pPr>
            <a:r>
              <a:rPr lang="en-US" altLang="en-US" sz="1800" b="1" dirty="0"/>
              <a:t>Stage III</a:t>
            </a:r>
            <a:r>
              <a:rPr lang="en-US" altLang="en-US" sz="1800" dirty="0"/>
              <a:t>:	a) Two extranodal tumors on opposite sides of the diaphragm</a:t>
            </a:r>
          </a:p>
          <a:p>
            <a:pPr>
              <a:lnSpc>
                <a:spcPct val="80000"/>
              </a:lnSpc>
              <a:buClr>
                <a:srgbClr val="993300"/>
              </a:buClr>
              <a:buFont typeface="Wingdings" pitchFamily="2" charset="2"/>
              <a:buNone/>
              <a:defRPr/>
            </a:pPr>
            <a:r>
              <a:rPr lang="en-US" altLang="en-US" sz="1800" dirty="0"/>
              <a:t>			b) Two or more nodal areas above and below the diaphragm, or</a:t>
            </a:r>
          </a:p>
          <a:p>
            <a:pPr>
              <a:lnSpc>
                <a:spcPct val="80000"/>
              </a:lnSpc>
              <a:buClr>
                <a:srgbClr val="993300"/>
              </a:buClr>
              <a:buFont typeface="Wingdings" pitchFamily="2" charset="2"/>
              <a:buNone/>
              <a:defRPr/>
            </a:pPr>
            <a:r>
              <a:rPr lang="en-US" altLang="en-US" sz="1800" dirty="0"/>
              <a:t>			c) Any intrathoracic disease (lung, pleura, mediastinum, and thymic) or </a:t>
            </a:r>
          </a:p>
          <a:p>
            <a:pPr>
              <a:lnSpc>
                <a:spcPct val="80000"/>
              </a:lnSpc>
              <a:buClr>
                <a:srgbClr val="993300"/>
              </a:buClr>
              <a:buFont typeface="Wingdings" pitchFamily="2" charset="2"/>
              <a:buNone/>
              <a:defRPr/>
            </a:pPr>
            <a:r>
              <a:rPr lang="en-US" altLang="en-US" sz="1800" dirty="0"/>
              <a:t>			d) All extensive, primary intraabdominal disease, or</a:t>
            </a:r>
          </a:p>
          <a:p>
            <a:pPr>
              <a:lnSpc>
                <a:spcPct val="80000"/>
              </a:lnSpc>
              <a:buClr>
                <a:srgbClr val="993300"/>
              </a:buClr>
              <a:buFont typeface="Wingdings" pitchFamily="2" charset="2"/>
              <a:buNone/>
              <a:defRPr/>
            </a:pPr>
            <a:r>
              <a:rPr lang="en-US" altLang="en-US" sz="1800" dirty="0"/>
              <a:t>			e) All </a:t>
            </a:r>
            <a:r>
              <a:rPr lang="en-US" altLang="en-US" sz="1800" i="1" dirty="0" err="1"/>
              <a:t>paraspinal</a:t>
            </a:r>
            <a:r>
              <a:rPr lang="en-US" altLang="en-US" sz="1800" i="1" dirty="0"/>
              <a:t> or epidural disease</a:t>
            </a:r>
            <a:r>
              <a:rPr lang="en-US" altLang="en-US" sz="1800" dirty="0"/>
              <a:t> (regardless of other tumor sites)</a:t>
            </a:r>
          </a:p>
          <a:p>
            <a:pPr>
              <a:spcBef>
                <a:spcPct val="80000"/>
              </a:spcBef>
              <a:buClr>
                <a:srgbClr val="993300"/>
              </a:buClr>
              <a:buFont typeface="Wingdings" pitchFamily="2" charset="2"/>
              <a:buChar char="§"/>
              <a:defRPr/>
            </a:pPr>
            <a:r>
              <a:rPr lang="en-US" altLang="en-US" sz="1800" b="1" dirty="0"/>
              <a:t>Stage IV:	</a:t>
            </a:r>
            <a:r>
              <a:rPr lang="en-US" altLang="en-US" sz="1800" dirty="0"/>
              <a:t>Bone marrow involvement &gt;5% </a:t>
            </a:r>
          </a:p>
          <a:p>
            <a:pPr marL="0" indent="0">
              <a:spcBef>
                <a:spcPts val="0"/>
              </a:spcBef>
              <a:buClr>
                <a:srgbClr val="993300"/>
              </a:buClr>
              <a:buNone/>
              <a:defRPr/>
            </a:pPr>
            <a:r>
              <a:rPr lang="en-US" altLang="en-US" sz="1800" dirty="0"/>
              <a:t>		CNS involvement </a:t>
            </a:r>
            <a:r>
              <a:rPr lang="en-US" altLang="en-US" sz="1800" i="1" dirty="0"/>
              <a:t>(other than facial nerve palsy or </a:t>
            </a:r>
            <a:r>
              <a:rPr lang="en-US" altLang="en-US" sz="1800" i="1" dirty="0" err="1"/>
              <a:t>paraspinal</a:t>
            </a:r>
            <a:r>
              <a:rPr lang="en-US" altLang="en-US" sz="1800" i="1" dirty="0"/>
              <a:t> disease)</a:t>
            </a:r>
          </a:p>
          <a:p>
            <a:pPr marL="0" indent="0">
              <a:spcBef>
                <a:spcPts val="0"/>
              </a:spcBef>
              <a:buClr>
                <a:srgbClr val="993300"/>
              </a:buClr>
              <a:buNone/>
              <a:defRPr/>
            </a:pPr>
            <a:r>
              <a:rPr lang="en-US" altLang="en-US" sz="1800" i="1" dirty="0"/>
              <a:t>		</a:t>
            </a:r>
            <a:r>
              <a:rPr lang="en-US" altLang="en-US" sz="1800" dirty="0"/>
              <a:t>   CSF blasts, CNS mass, CN palsy, cord compression, </a:t>
            </a:r>
            <a:r>
              <a:rPr lang="en-US" altLang="en-US" sz="1800" dirty="0" err="1"/>
              <a:t>parameningeal</a:t>
            </a:r>
            <a:r>
              <a:rPr lang="en-US" altLang="en-US" sz="1800" dirty="0"/>
              <a:t> disease</a:t>
            </a:r>
          </a:p>
          <a:p>
            <a:pPr marL="0" indent="0">
              <a:spcBef>
                <a:spcPts val="0"/>
              </a:spcBef>
              <a:buClr>
                <a:srgbClr val="993300"/>
              </a:buClr>
              <a:buNone/>
              <a:defRPr/>
            </a:pPr>
            <a:endParaRPr lang="en-US" altLang="en-US" sz="1800" i="1" dirty="0"/>
          </a:p>
        </p:txBody>
      </p:sp>
      <p:sp>
        <p:nvSpPr>
          <p:cNvPr id="73732" name="Line 6">
            <a:extLst>
              <a:ext uri="{FF2B5EF4-FFF2-40B4-BE49-F238E27FC236}">
                <a16:creationId xmlns:a16="http://schemas.microsoft.com/office/drawing/2014/main" xmlns="" id="{849C1E2D-7507-414D-B51C-17B2DA5DC2E8}"/>
              </a:ext>
            </a:extLst>
          </p:cNvPr>
          <p:cNvSpPr>
            <a:spLocks noChangeShapeType="1"/>
          </p:cNvSpPr>
          <p:nvPr/>
        </p:nvSpPr>
        <p:spPr bwMode="auto">
          <a:xfrm>
            <a:off x="1524000" y="76200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3" name="Line 6">
            <a:extLst>
              <a:ext uri="{FF2B5EF4-FFF2-40B4-BE49-F238E27FC236}">
                <a16:creationId xmlns:a16="http://schemas.microsoft.com/office/drawing/2014/main" xmlns="" id="{F1239752-8D6E-4289-A348-CFB621167C82}"/>
              </a:ext>
            </a:extLst>
          </p:cNvPr>
          <p:cNvSpPr>
            <a:spLocks noChangeShapeType="1"/>
          </p:cNvSpPr>
          <p:nvPr/>
        </p:nvSpPr>
        <p:spPr bwMode="auto">
          <a:xfrm>
            <a:off x="1524000" y="586740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4" name="Rectangle 7">
            <a:extLst>
              <a:ext uri="{FF2B5EF4-FFF2-40B4-BE49-F238E27FC236}">
                <a16:creationId xmlns:a16="http://schemas.microsoft.com/office/drawing/2014/main" xmlns="" id="{4077105E-FD3E-4BDB-9C58-8EA38A871388}"/>
              </a:ext>
            </a:extLst>
          </p:cNvPr>
          <p:cNvSpPr>
            <a:spLocks noChangeArrowheads="1"/>
          </p:cNvSpPr>
          <p:nvPr/>
        </p:nvSpPr>
        <p:spPr bwMode="auto">
          <a:xfrm>
            <a:off x="1524000" y="6019800"/>
            <a:ext cx="9144000" cy="652486"/>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Pediatric NHL progression is not orderly &amp; predictable (like HL), and </a:t>
            </a:r>
          </a:p>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the Ann Arbor system does not adequately predict prognosis</a:t>
            </a:r>
          </a:p>
        </p:txBody>
      </p:sp>
      <p:sp>
        <p:nvSpPr>
          <p:cNvPr id="73735" name="Rectangle 6">
            <a:extLst>
              <a:ext uri="{FF2B5EF4-FFF2-40B4-BE49-F238E27FC236}">
                <a16:creationId xmlns:a16="http://schemas.microsoft.com/office/drawing/2014/main" xmlns="" id="{D2ABBEB2-17B1-41FD-8173-FB6EBC0E16AD}"/>
              </a:ext>
            </a:extLst>
          </p:cNvPr>
          <p:cNvSpPr>
            <a:spLocks noChangeArrowheads="1"/>
          </p:cNvSpPr>
          <p:nvPr/>
        </p:nvSpPr>
        <p:spPr bwMode="auto">
          <a:xfrm>
            <a:off x="2858610" y="6611938"/>
            <a:ext cx="7428390" cy="246062"/>
          </a:xfrm>
          <a:prstGeom prst="rect">
            <a:avLst/>
          </a:prstGeom>
          <a:noFill/>
          <a:ln>
            <a:noFill/>
          </a:ln>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sz="1000" dirty="0">
                <a:solidFill>
                  <a:prstClr val="black"/>
                </a:solidFill>
                <a:latin typeface="Calibri"/>
              </a:rPr>
              <a:t>Adapted from Murphy SB. </a:t>
            </a:r>
            <a:r>
              <a:rPr lang="en-US" altLang="en-US" sz="1000" dirty="0" err="1">
                <a:solidFill>
                  <a:prstClr val="black"/>
                </a:solidFill>
                <a:latin typeface="Calibri"/>
              </a:rPr>
              <a:t>Semin</a:t>
            </a:r>
            <a:r>
              <a:rPr lang="en-US" altLang="en-US" sz="1000" dirty="0">
                <a:solidFill>
                  <a:prstClr val="black"/>
                </a:solidFill>
                <a:latin typeface="Calibri"/>
              </a:rPr>
              <a:t> </a:t>
            </a:r>
            <a:r>
              <a:rPr lang="en-US" altLang="en-US" sz="1000" dirty="0" err="1">
                <a:solidFill>
                  <a:prstClr val="black"/>
                </a:solidFill>
                <a:latin typeface="Calibri"/>
              </a:rPr>
              <a:t>Oncol</a:t>
            </a:r>
            <a:r>
              <a:rPr lang="en-US" altLang="en-US" sz="1000" dirty="0">
                <a:solidFill>
                  <a:prstClr val="black"/>
                </a:solidFill>
                <a:latin typeface="Calibri"/>
              </a:rPr>
              <a:t> 1980;7:332–339.</a:t>
            </a: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2">
            <a:extLst>
              <a:ext uri="{FF2B5EF4-FFF2-40B4-BE49-F238E27FC236}">
                <a16:creationId xmlns:a16="http://schemas.microsoft.com/office/drawing/2014/main" xmlns="" id="{6BBC99A9-B442-4952-8E20-7D920CCF4E52}"/>
              </a:ext>
            </a:extLst>
          </p:cNvPr>
          <p:cNvSpPr>
            <a:spLocks noGrp="1" noChangeArrowheads="1"/>
          </p:cNvSpPr>
          <p:nvPr>
            <p:ph type="title" idx="4294967295"/>
          </p:nvPr>
        </p:nvSpPr>
        <p:spPr>
          <a:xfrm>
            <a:off x="1524000" y="76200"/>
            <a:ext cx="9144000" cy="609600"/>
          </a:xfrm>
        </p:spPr>
        <p:txBody>
          <a:bodyPr/>
          <a:lstStyle/>
          <a:p>
            <a:pPr algn="l" eaLnBrk="1" hangingPunct="1">
              <a:defRPr/>
            </a:pPr>
            <a:r>
              <a:rPr lang="en-US" altLang="en-US" sz="3200" b="1">
                <a:latin typeface="+mn-lt"/>
              </a:rPr>
              <a:t>The St Jude (Murphy) Classification for pediatric NHL</a:t>
            </a:r>
          </a:p>
        </p:txBody>
      </p:sp>
      <p:sp>
        <p:nvSpPr>
          <p:cNvPr id="76803" name="Rectangle 3">
            <a:extLst>
              <a:ext uri="{FF2B5EF4-FFF2-40B4-BE49-F238E27FC236}">
                <a16:creationId xmlns:a16="http://schemas.microsoft.com/office/drawing/2014/main" xmlns="" id="{431AB0E5-02C0-4AC3-896E-7780AB0C04D8}"/>
              </a:ext>
            </a:extLst>
          </p:cNvPr>
          <p:cNvSpPr>
            <a:spLocks noGrp="1" noChangeArrowheads="1"/>
          </p:cNvSpPr>
          <p:nvPr>
            <p:ph type="body" idx="4294967295"/>
          </p:nvPr>
        </p:nvSpPr>
        <p:spPr>
          <a:xfrm>
            <a:off x="1524000" y="914400"/>
            <a:ext cx="9144000" cy="4800600"/>
          </a:xfrm>
        </p:spPr>
        <p:txBody>
          <a:bodyPr/>
          <a:lstStyle/>
          <a:p>
            <a:pPr>
              <a:lnSpc>
                <a:spcPct val="80000"/>
              </a:lnSpc>
              <a:buClr>
                <a:srgbClr val="993300"/>
              </a:buClr>
              <a:buFont typeface="Wingdings" pitchFamily="2" charset="2"/>
              <a:buChar char="§"/>
              <a:defRPr/>
            </a:pPr>
            <a:r>
              <a:rPr lang="en-US" altLang="en-US" sz="1800" b="1" dirty="0"/>
              <a:t>Stage I:	</a:t>
            </a:r>
            <a:r>
              <a:rPr lang="en-US" altLang="en-US" sz="1800" dirty="0"/>
              <a:t>Single nodal or extranodal tumor </a:t>
            </a:r>
            <a:r>
              <a:rPr lang="en-US" altLang="en-US" sz="1800" b="1" i="1" dirty="0"/>
              <a:t>excluding the mediastinum and abdomen</a:t>
            </a:r>
            <a:r>
              <a:rPr lang="en-US" altLang="en-US" sz="1800" i="1" dirty="0"/>
              <a:t>.</a:t>
            </a:r>
            <a:r>
              <a:rPr lang="en-US" altLang="en-US" sz="1800" dirty="0"/>
              <a:t> </a:t>
            </a:r>
            <a:endParaRPr lang="en-US" altLang="en-US" sz="1800" b="1" dirty="0"/>
          </a:p>
          <a:p>
            <a:pPr>
              <a:spcBef>
                <a:spcPct val="80000"/>
              </a:spcBef>
              <a:buClr>
                <a:srgbClr val="993300"/>
              </a:buClr>
              <a:buFont typeface="Wingdings" pitchFamily="2" charset="2"/>
              <a:buChar char="§"/>
              <a:defRPr/>
            </a:pPr>
            <a:r>
              <a:rPr lang="en-US" altLang="en-US" sz="1800" b="1" dirty="0"/>
              <a:t>Stage II: </a:t>
            </a:r>
            <a:r>
              <a:rPr lang="en-US" altLang="en-US" sz="1800" dirty="0"/>
              <a:t>	a) Single extranodal tumor with regional node involvement, or </a:t>
            </a:r>
          </a:p>
          <a:p>
            <a:pPr>
              <a:lnSpc>
                <a:spcPct val="80000"/>
              </a:lnSpc>
              <a:buClr>
                <a:srgbClr val="993300"/>
              </a:buClr>
              <a:buFont typeface="Wingdings" pitchFamily="2" charset="2"/>
              <a:buNone/>
              <a:defRPr/>
            </a:pPr>
            <a:r>
              <a:rPr lang="en-US" altLang="en-US" sz="1800" dirty="0"/>
              <a:t>			b) Two or more nodal areas on the same side of the diaphragm, or </a:t>
            </a:r>
          </a:p>
          <a:p>
            <a:pPr>
              <a:lnSpc>
                <a:spcPct val="80000"/>
              </a:lnSpc>
              <a:buClr>
                <a:srgbClr val="993300"/>
              </a:buClr>
              <a:buFont typeface="Wingdings" pitchFamily="2" charset="2"/>
              <a:buNone/>
              <a:defRPr/>
            </a:pPr>
            <a:r>
              <a:rPr lang="en-US" altLang="en-US" sz="1800" dirty="0"/>
              <a:t>			c) Two extranodal tumors on the same side of the diaphragm </a:t>
            </a:r>
          </a:p>
          <a:p>
            <a:pPr>
              <a:lnSpc>
                <a:spcPct val="80000"/>
              </a:lnSpc>
              <a:buClr>
                <a:srgbClr val="993300"/>
              </a:buClr>
              <a:buFont typeface="Wingdings" pitchFamily="2" charset="2"/>
              <a:buNone/>
              <a:defRPr/>
            </a:pPr>
            <a:r>
              <a:rPr lang="en-US" altLang="en-US" sz="1800" dirty="0"/>
              <a:t>			    (with or without regional node involvement) </a:t>
            </a:r>
          </a:p>
          <a:p>
            <a:pPr>
              <a:lnSpc>
                <a:spcPct val="80000"/>
              </a:lnSpc>
              <a:buClr>
                <a:srgbClr val="993300"/>
              </a:buClr>
              <a:buFont typeface="Wingdings" pitchFamily="2" charset="2"/>
              <a:buNone/>
              <a:defRPr/>
            </a:pPr>
            <a:r>
              <a:rPr lang="en-US" altLang="en-US" sz="1800" dirty="0"/>
              <a:t>			</a:t>
            </a:r>
            <a:r>
              <a:rPr lang="en-US" altLang="en-US" sz="1800" b="1" dirty="0"/>
              <a:t>d) Primary gastrointestinal tract tumor that is </a:t>
            </a:r>
            <a:r>
              <a:rPr lang="en-US" altLang="en-US" sz="1800" b="1" dirty="0" err="1"/>
              <a:t>resectable</a:t>
            </a:r>
            <a:r>
              <a:rPr lang="en-US" altLang="en-US" sz="1800" b="1" dirty="0"/>
              <a:t> (w/o ascites) </a:t>
            </a:r>
          </a:p>
          <a:p>
            <a:pPr>
              <a:lnSpc>
                <a:spcPct val="80000"/>
              </a:lnSpc>
              <a:buClr>
                <a:srgbClr val="993300"/>
              </a:buClr>
              <a:buFont typeface="Wingdings" pitchFamily="2" charset="2"/>
              <a:buNone/>
              <a:defRPr/>
            </a:pPr>
            <a:r>
              <a:rPr lang="en-US" altLang="en-US" sz="1800" dirty="0"/>
              <a:t>			</a:t>
            </a:r>
            <a:r>
              <a:rPr lang="en-US" altLang="en-US" sz="1800" b="1" dirty="0"/>
              <a:t>     (usually ileocecal, with/without regional mesenteric node involvement)</a:t>
            </a:r>
          </a:p>
          <a:p>
            <a:pPr>
              <a:spcBef>
                <a:spcPct val="80000"/>
              </a:spcBef>
              <a:buClr>
                <a:srgbClr val="993300"/>
              </a:buClr>
              <a:buFont typeface="Wingdings" pitchFamily="2" charset="2"/>
              <a:buChar char="§"/>
              <a:defRPr/>
            </a:pPr>
            <a:r>
              <a:rPr lang="en-US" altLang="en-US" sz="1800" b="1" dirty="0"/>
              <a:t>Stage III</a:t>
            </a:r>
            <a:r>
              <a:rPr lang="en-US" altLang="en-US" sz="1800" dirty="0"/>
              <a:t>:	a) Two extranodal tumors on opposite sides of the diaphragm</a:t>
            </a:r>
          </a:p>
          <a:p>
            <a:pPr>
              <a:lnSpc>
                <a:spcPct val="80000"/>
              </a:lnSpc>
              <a:buClr>
                <a:srgbClr val="993300"/>
              </a:buClr>
              <a:buFont typeface="Wingdings" pitchFamily="2" charset="2"/>
              <a:buNone/>
              <a:defRPr/>
            </a:pPr>
            <a:r>
              <a:rPr lang="en-US" altLang="en-US" sz="1800" dirty="0"/>
              <a:t>			b) Two or more nodal areas above and below the diaphragm, or</a:t>
            </a:r>
          </a:p>
          <a:p>
            <a:pPr>
              <a:lnSpc>
                <a:spcPct val="80000"/>
              </a:lnSpc>
              <a:buClr>
                <a:srgbClr val="993300"/>
              </a:buClr>
              <a:buFont typeface="Wingdings" pitchFamily="2" charset="2"/>
              <a:buNone/>
              <a:defRPr/>
            </a:pPr>
            <a:r>
              <a:rPr lang="en-US" altLang="en-US" sz="1800" dirty="0"/>
              <a:t>			</a:t>
            </a:r>
            <a:r>
              <a:rPr lang="en-US" altLang="en-US" sz="1800" b="1" dirty="0"/>
              <a:t>c) Any intrathoracic disease (lung, pleura, mediastinum, and thymic) or </a:t>
            </a:r>
          </a:p>
          <a:p>
            <a:pPr>
              <a:lnSpc>
                <a:spcPct val="80000"/>
              </a:lnSpc>
              <a:buClr>
                <a:srgbClr val="993300"/>
              </a:buClr>
              <a:buFont typeface="Wingdings" pitchFamily="2" charset="2"/>
              <a:buNone/>
              <a:defRPr/>
            </a:pPr>
            <a:r>
              <a:rPr lang="en-US" altLang="en-US" sz="1800" dirty="0"/>
              <a:t>			</a:t>
            </a:r>
            <a:r>
              <a:rPr lang="en-US" altLang="en-US" sz="1800" b="1" dirty="0"/>
              <a:t>d) All extensive, primary intraabdominal disease, or</a:t>
            </a:r>
          </a:p>
          <a:p>
            <a:pPr>
              <a:lnSpc>
                <a:spcPct val="80000"/>
              </a:lnSpc>
              <a:buClr>
                <a:srgbClr val="993300"/>
              </a:buClr>
              <a:buFont typeface="Wingdings" pitchFamily="2" charset="2"/>
              <a:buNone/>
              <a:defRPr/>
            </a:pPr>
            <a:r>
              <a:rPr lang="en-US" altLang="en-US" sz="1800" dirty="0"/>
              <a:t>			</a:t>
            </a:r>
            <a:r>
              <a:rPr lang="en-US" altLang="en-US" sz="1800" b="1" dirty="0"/>
              <a:t>e) All </a:t>
            </a:r>
            <a:r>
              <a:rPr lang="en-US" altLang="en-US" sz="1800" b="1" i="1" dirty="0" err="1"/>
              <a:t>paraspinal</a:t>
            </a:r>
            <a:r>
              <a:rPr lang="en-US" altLang="en-US" sz="1800" b="1" i="1" dirty="0"/>
              <a:t> or epidural disease</a:t>
            </a:r>
            <a:r>
              <a:rPr lang="en-US" altLang="en-US" sz="1800" b="1" dirty="0"/>
              <a:t> (regardless of other tumor sites)</a:t>
            </a:r>
          </a:p>
          <a:p>
            <a:pPr>
              <a:spcBef>
                <a:spcPct val="80000"/>
              </a:spcBef>
              <a:buClr>
                <a:srgbClr val="993300"/>
              </a:buClr>
              <a:buFont typeface="Wingdings" pitchFamily="2" charset="2"/>
              <a:buChar char="§"/>
              <a:defRPr/>
            </a:pPr>
            <a:r>
              <a:rPr lang="en-US" altLang="en-US" sz="1800" b="1" dirty="0"/>
              <a:t>Stage IV:	</a:t>
            </a:r>
            <a:r>
              <a:rPr lang="en-US" altLang="en-US" sz="1800" dirty="0"/>
              <a:t>Bone marrow involvement </a:t>
            </a:r>
            <a:r>
              <a:rPr lang="en-US" altLang="en-US" sz="1800" u="sng" dirty="0"/>
              <a:t>&gt;</a:t>
            </a:r>
            <a:r>
              <a:rPr lang="en-US" altLang="en-US" sz="1800" dirty="0"/>
              <a:t>5%</a:t>
            </a:r>
          </a:p>
          <a:p>
            <a:pPr marL="0" indent="0">
              <a:spcBef>
                <a:spcPts val="0"/>
              </a:spcBef>
              <a:buClr>
                <a:srgbClr val="993300"/>
              </a:buClr>
              <a:buNone/>
              <a:defRPr/>
            </a:pPr>
            <a:r>
              <a:rPr lang="en-US" altLang="en-US" sz="1800" dirty="0"/>
              <a:t>		CNS involvement </a:t>
            </a:r>
            <a:r>
              <a:rPr lang="en-US" altLang="en-US" sz="1800" i="1" dirty="0"/>
              <a:t>(other than facial nerve palsy or </a:t>
            </a:r>
            <a:r>
              <a:rPr lang="en-US" altLang="en-US" sz="1800" i="1" dirty="0" err="1"/>
              <a:t>paraspinal</a:t>
            </a:r>
            <a:r>
              <a:rPr lang="en-US" altLang="en-US" sz="1800" i="1" dirty="0"/>
              <a:t> disease)</a:t>
            </a:r>
          </a:p>
          <a:p>
            <a:pPr marL="0" indent="0">
              <a:spcBef>
                <a:spcPts val="0"/>
              </a:spcBef>
              <a:buClr>
                <a:srgbClr val="993300"/>
              </a:buClr>
              <a:buNone/>
              <a:defRPr/>
            </a:pPr>
            <a:r>
              <a:rPr lang="en-US" altLang="en-US" sz="1800" i="1" dirty="0"/>
              <a:t>		</a:t>
            </a:r>
            <a:r>
              <a:rPr lang="en-US" altLang="en-US" sz="1800" dirty="0"/>
              <a:t>   CSF blasts, CNS mass, CN palsy, cord compression, </a:t>
            </a:r>
            <a:r>
              <a:rPr lang="en-US" altLang="en-US" sz="1800" dirty="0" err="1"/>
              <a:t>parameningeal</a:t>
            </a:r>
            <a:r>
              <a:rPr lang="en-US" altLang="en-US" sz="1800" dirty="0"/>
              <a:t> disease</a:t>
            </a:r>
          </a:p>
          <a:p>
            <a:pPr>
              <a:spcBef>
                <a:spcPct val="80000"/>
              </a:spcBef>
              <a:buClr>
                <a:srgbClr val="993300"/>
              </a:buClr>
              <a:buFont typeface="Wingdings" pitchFamily="2" charset="2"/>
              <a:buChar char="§"/>
              <a:defRPr/>
            </a:pPr>
            <a:endParaRPr lang="en-US" altLang="en-US" sz="1800" dirty="0"/>
          </a:p>
        </p:txBody>
      </p:sp>
      <p:sp>
        <p:nvSpPr>
          <p:cNvPr id="73732" name="Line 6">
            <a:extLst>
              <a:ext uri="{FF2B5EF4-FFF2-40B4-BE49-F238E27FC236}">
                <a16:creationId xmlns:a16="http://schemas.microsoft.com/office/drawing/2014/main" xmlns="" id="{9C590DAE-94A1-4AE6-9879-498C07D826B6}"/>
              </a:ext>
            </a:extLst>
          </p:cNvPr>
          <p:cNvSpPr>
            <a:spLocks noChangeShapeType="1"/>
          </p:cNvSpPr>
          <p:nvPr/>
        </p:nvSpPr>
        <p:spPr bwMode="auto">
          <a:xfrm>
            <a:off x="1524000" y="76200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3" name="Line 6">
            <a:extLst>
              <a:ext uri="{FF2B5EF4-FFF2-40B4-BE49-F238E27FC236}">
                <a16:creationId xmlns:a16="http://schemas.microsoft.com/office/drawing/2014/main" xmlns="" id="{86E6072E-0866-4544-A010-9BC35622D29B}"/>
              </a:ext>
            </a:extLst>
          </p:cNvPr>
          <p:cNvSpPr>
            <a:spLocks noChangeShapeType="1"/>
          </p:cNvSpPr>
          <p:nvPr/>
        </p:nvSpPr>
        <p:spPr bwMode="auto">
          <a:xfrm>
            <a:off x="1524000" y="5867400"/>
            <a:ext cx="91440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3734" name="Rectangle 7">
            <a:extLst>
              <a:ext uri="{FF2B5EF4-FFF2-40B4-BE49-F238E27FC236}">
                <a16:creationId xmlns:a16="http://schemas.microsoft.com/office/drawing/2014/main" xmlns="" id="{EE043340-A0F6-4D24-A7BF-792DE8E3022F}"/>
              </a:ext>
            </a:extLst>
          </p:cNvPr>
          <p:cNvSpPr>
            <a:spLocks noChangeArrowheads="1"/>
          </p:cNvSpPr>
          <p:nvPr/>
        </p:nvSpPr>
        <p:spPr bwMode="auto">
          <a:xfrm>
            <a:off x="1524000" y="5980114"/>
            <a:ext cx="9144000" cy="954087"/>
          </a:xfrm>
          <a:prstGeom prst="rect">
            <a:avLst/>
          </a:prstGeom>
          <a:solidFill>
            <a:schemeClr val="bg1"/>
          </a:solidFill>
          <a:ln>
            <a:noFill/>
          </a:ln>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Pediatric NHL progression is not orderly &amp; predictable (like HL), and </a:t>
            </a:r>
          </a:p>
          <a:p>
            <a:pPr algn="ctr" fontAlgn="base">
              <a:lnSpc>
                <a:spcPct val="80000"/>
              </a:lnSpc>
              <a:spcBef>
                <a:spcPct val="20000"/>
              </a:spcBef>
              <a:spcAft>
                <a:spcPct val="0"/>
              </a:spcAft>
              <a:buClr>
                <a:srgbClr val="993300"/>
              </a:buClr>
              <a:defRPr/>
            </a:pPr>
            <a:r>
              <a:rPr lang="en-US" altLang="en-US" sz="2000" i="1" dirty="0">
                <a:solidFill>
                  <a:prstClr val="black"/>
                </a:solidFill>
                <a:latin typeface="Calibri"/>
              </a:rPr>
              <a:t>the Ann Arbor system does not adequately predict prognosis</a:t>
            </a:r>
          </a:p>
          <a:p>
            <a:pPr algn="ctr" fontAlgn="base">
              <a:lnSpc>
                <a:spcPct val="80000"/>
              </a:lnSpc>
              <a:spcBef>
                <a:spcPct val="20000"/>
              </a:spcBef>
              <a:spcAft>
                <a:spcPct val="0"/>
              </a:spcAft>
              <a:buClr>
                <a:srgbClr val="993300"/>
              </a:buClr>
              <a:defRPr/>
            </a:pPr>
            <a:endParaRPr lang="en-US" altLang="en-US" sz="2000" i="1" dirty="0">
              <a:solidFill>
                <a:prstClr val="black"/>
              </a:solidFill>
              <a:latin typeface="Calibri"/>
            </a:endParaRPr>
          </a:p>
        </p:txBody>
      </p:sp>
      <p:sp>
        <p:nvSpPr>
          <p:cNvPr id="73735" name="Rectangle 6">
            <a:extLst>
              <a:ext uri="{FF2B5EF4-FFF2-40B4-BE49-F238E27FC236}">
                <a16:creationId xmlns:a16="http://schemas.microsoft.com/office/drawing/2014/main" xmlns="" id="{19416B1B-CB46-4703-8A47-5D3925981AFB}"/>
              </a:ext>
            </a:extLst>
          </p:cNvPr>
          <p:cNvSpPr>
            <a:spLocks noChangeArrowheads="1"/>
          </p:cNvSpPr>
          <p:nvPr/>
        </p:nvSpPr>
        <p:spPr bwMode="auto">
          <a:xfrm>
            <a:off x="3684232" y="6611938"/>
            <a:ext cx="6602767" cy="246062"/>
          </a:xfrm>
          <a:prstGeom prst="rect">
            <a:avLst/>
          </a:prstGeom>
          <a:noFill/>
          <a:ln>
            <a:noFill/>
          </a:ln>
          <a:extLst/>
        </p:spPr>
        <p:txBody>
          <a:bodyPr wrap="square">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eaLnBrk="1" fontAlgn="base" hangingPunct="1">
              <a:spcBef>
                <a:spcPct val="0"/>
              </a:spcBef>
              <a:spcAft>
                <a:spcPct val="0"/>
              </a:spcAft>
              <a:defRPr/>
            </a:pPr>
            <a:r>
              <a:rPr lang="en-US" altLang="en-US" sz="1000" dirty="0">
                <a:solidFill>
                  <a:prstClr val="black"/>
                </a:solidFill>
                <a:latin typeface="Calibri"/>
              </a:rPr>
              <a:t>Adapted from Murphy SB. </a:t>
            </a:r>
            <a:r>
              <a:rPr lang="en-US" altLang="en-US" sz="1000" dirty="0" err="1">
                <a:solidFill>
                  <a:prstClr val="black"/>
                </a:solidFill>
                <a:latin typeface="Calibri"/>
              </a:rPr>
              <a:t>Semin</a:t>
            </a:r>
            <a:r>
              <a:rPr lang="en-US" altLang="en-US" sz="1000" dirty="0">
                <a:solidFill>
                  <a:prstClr val="black"/>
                </a:solidFill>
                <a:latin typeface="Calibri"/>
              </a:rPr>
              <a:t> </a:t>
            </a:r>
            <a:r>
              <a:rPr lang="en-US" altLang="en-US" sz="1000" dirty="0" err="1">
                <a:solidFill>
                  <a:prstClr val="black"/>
                </a:solidFill>
                <a:latin typeface="Calibri"/>
              </a:rPr>
              <a:t>Oncol</a:t>
            </a:r>
            <a:r>
              <a:rPr lang="en-US" altLang="en-US" sz="1000" dirty="0">
                <a:solidFill>
                  <a:prstClr val="black"/>
                </a:solidFill>
                <a:latin typeface="Calibri"/>
              </a:rPr>
              <a:t> 1980;7:332–339.</a:t>
            </a:r>
          </a:p>
        </p:txBody>
      </p:sp>
      <p:sp>
        <p:nvSpPr>
          <p:cNvPr id="8" name="Rectangle 7"/>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2">
            <a:extLst>
              <a:ext uri="{FF2B5EF4-FFF2-40B4-BE49-F238E27FC236}">
                <a16:creationId xmlns:a16="http://schemas.microsoft.com/office/drawing/2014/main" xmlns="" id="{D5EC750F-8EF0-4F3A-8599-BD3510316326}"/>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altLang="en-US" sz="3600" dirty="0">
                <a:latin typeface="+mn-lt"/>
              </a:rPr>
              <a:t>Risk stratification for mature B cell lymphoma</a:t>
            </a:r>
          </a:p>
        </p:txBody>
      </p:sp>
      <p:sp>
        <p:nvSpPr>
          <p:cNvPr id="132099" name="Rectangle 4">
            <a:extLst>
              <a:ext uri="{FF2B5EF4-FFF2-40B4-BE49-F238E27FC236}">
                <a16:creationId xmlns:a16="http://schemas.microsoft.com/office/drawing/2014/main" xmlns="" id="{98F48031-4512-411D-9FAE-234D074188F4}"/>
              </a:ext>
            </a:extLst>
          </p:cNvPr>
          <p:cNvSpPr>
            <a:spLocks noGrp="1"/>
          </p:cNvSpPr>
          <p:nvPr>
            <p:ph type="body" idx="4294967295"/>
          </p:nvPr>
        </p:nvSpPr>
        <p:spPr>
          <a:xfrm>
            <a:off x="482322" y="1142999"/>
            <a:ext cx="11143622" cy="4956345"/>
          </a:xfrm>
        </p:spPr>
        <p:txBody>
          <a:bodyPr/>
          <a:lstStyle/>
          <a:p>
            <a:pPr eaLnBrk="1" hangingPunct="1">
              <a:buClr>
                <a:srgbClr val="CC3300"/>
              </a:buClr>
              <a:buFont typeface="Arial" panose="020B0604020202020204" pitchFamily="34" charset="0"/>
              <a:buNone/>
            </a:pPr>
            <a:r>
              <a:rPr lang="en-US" altLang="en-US" sz="2400" b="1" u="sng" dirty="0"/>
              <a:t>French Society of Pediatric Oncology (FAB/LMB)</a:t>
            </a:r>
          </a:p>
          <a:p>
            <a:pPr eaLnBrk="1" hangingPunct="1">
              <a:buClr>
                <a:srgbClr val="CC3300"/>
              </a:buClr>
              <a:buFont typeface="Wingdings" panose="05000000000000000000" pitchFamily="2" charset="2"/>
              <a:buChar char="§"/>
            </a:pPr>
            <a:r>
              <a:rPr lang="en-US" altLang="en-US" sz="2400" dirty="0"/>
              <a:t>Stratum A:	Completely resected stage I / abdominal stage II</a:t>
            </a:r>
          </a:p>
          <a:p>
            <a:pPr eaLnBrk="1" hangingPunct="1">
              <a:spcBef>
                <a:spcPts val="1200"/>
              </a:spcBef>
              <a:buClr>
                <a:srgbClr val="CC3300"/>
              </a:buClr>
              <a:buFont typeface="Wingdings" panose="05000000000000000000" pitchFamily="2" charset="2"/>
              <a:buChar char="§"/>
            </a:pPr>
            <a:r>
              <a:rPr lang="en-US" altLang="en-US" sz="2400" dirty="0"/>
              <a:t>Stratum B:	</a:t>
            </a:r>
            <a:r>
              <a:rPr lang="en-US" altLang="en-US" sz="2400" dirty="0" err="1"/>
              <a:t>Nonresected</a:t>
            </a:r>
            <a:r>
              <a:rPr lang="en-US" altLang="en-US" sz="2400" dirty="0"/>
              <a:t> stage I-IV </a:t>
            </a:r>
          </a:p>
          <a:p>
            <a:pPr eaLnBrk="1" hangingPunct="1">
              <a:spcBef>
                <a:spcPts val="1200"/>
              </a:spcBef>
              <a:buClr>
                <a:srgbClr val="CC3300"/>
              </a:buClr>
              <a:buFont typeface="Wingdings" panose="05000000000000000000" pitchFamily="2" charset="2"/>
              <a:buChar char="§"/>
            </a:pPr>
            <a:r>
              <a:rPr lang="en-US" altLang="en-US" sz="2400" dirty="0"/>
              <a:t>Stratum C:	CNS+ or &gt;25% blasts in marrow</a:t>
            </a:r>
          </a:p>
          <a:p>
            <a:pPr eaLnBrk="1" hangingPunct="1">
              <a:buClr>
                <a:srgbClr val="CC3300"/>
              </a:buClr>
              <a:buFont typeface="Wingdings" panose="05000000000000000000" pitchFamily="2" charset="2"/>
              <a:buChar char="§"/>
            </a:pPr>
            <a:endParaRPr lang="en-US" altLang="en-US" sz="2400" dirty="0"/>
          </a:p>
          <a:p>
            <a:pPr eaLnBrk="1" hangingPunct="1">
              <a:buClr>
                <a:srgbClr val="CC3300"/>
              </a:buClr>
              <a:buFont typeface="Arial" panose="020B0604020202020204" pitchFamily="34" charset="0"/>
              <a:buNone/>
            </a:pPr>
            <a:r>
              <a:rPr lang="en-US" altLang="en-US" sz="2400" b="1" u="sng" dirty="0"/>
              <a:t>Berlin-Frankfurt-Munster (BFM)</a:t>
            </a:r>
          </a:p>
          <a:p>
            <a:pPr eaLnBrk="1" hangingPunct="1">
              <a:buClr>
                <a:srgbClr val="CC3300"/>
              </a:buClr>
              <a:buFont typeface="Wingdings" panose="05000000000000000000" pitchFamily="2" charset="2"/>
              <a:buChar char="§"/>
            </a:pPr>
            <a:r>
              <a:rPr lang="en-US" altLang="en-US" sz="2400" dirty="0"/>
              <a:t>Stratum R1	Completely resected stage I, 	Completely resected abdominal stage II</a:t>
            </a:r>
          </a:p>
          <a:p>
            <a:pPr eaLnBrk="1" hangingPunct="1">
              <a:spcBef>
                <a:spcPts val="1200"/>
              </a:spcBef>
              <a:buClr>
                <a:srgbClr val="CC3300"/>
              </a:buClr>
              <a:buFont typeface="Wingdings" panose="05000000000000000000" pitchFamily="2" charset="2"/>
              <a:buChar char="§"/>
            </a:pPr>
            <a:r>
              <a:rPr lang="en-US" altLang="en-US" sz="2400" dirty="0"/>
              <a:t>Stratum R2	Stage III with LDH &lt;500	</a:t>
            </a:r>
            <a:r>
              <a:rPr lang="en-US" altLang="en-US" sz="2400" dirty="0" err="1"/>
              <a:t>Nonresected</a:t>
            </a:r>
            <a:r>
              <a:rPr lang="en-US" altLang="en-US" sz="2400" dirty="0"/>
              <a:t> stage I/II 	</a:t>
            </a:r>
          </a:p>
          <a:p>
            <a:pPr eaLnBrk="1" hangingPunct="1">
              <a:spcBef>
                <a:spcPts val="1200"/>
              </a:spcBef>
              <a:buClr>
                <a:srgbClr val="CC3300"/>
              </a:buClr>
              <a:buFont typeface="Wingdings" panose="05000000000000000000" pitchFamily="2" charset="2"/>
              <a:buChar char="§"/>
            </a:pPr>
            <a:r>
              <a:rPr lang="en-US" altLang="en-US" sz="2400" dirty="0"/>
              <a:t>Stratum R3	Stage III with LDH 500-999	Stage IV (marrow &gt;25% blasts) &amp; LDH&lt;1,000</a:t>
            </a:r>
          </a:p>
          <a:p>
            <a:pPr eaLnBrk="1" hangingPunct="1">
              <a:spcBef>
                <a:spcPts val="1200"/>
              </a:spcBef>
              <a:buClr>
                <a:srgbClr val="CC3300"/>
              </a:buClr>
              <a:buFont typeface="Wingdings" panose="05000000000000000000" pitchFamily="2" charset="2"/>
              <a:buChar char="§"/>
            </a:pPr>
            <a:r>
              <a:rPr lang="en-US" altLang="en-US" sz="2400" dirty="0"/>
              <a:t>Stratum R4	Stage III with LDH ≥1,000 	Stage IV (marrow &gt;25% blasts) &amp; LDH≥1,000 </a:t>
            </a:r>
          </a:p>
          <a:p>
            <a:pPr eaLnBrk="1" hangingPunct="1">
              <a:spcBef>
                <a:spcPct val="0"/>
              </a:spcBef>
              <a:buClr>
                <a:srgbClr val="CC3300"/>
              </a:buClr>
              <a:buFont typeface="Arial" panose="020B0604020202020204" pitchFamily="34" charset="0"/>
              <a:buNone/>
            </a:pPr>
            <a:r>
              <a:rPr lang="en-US" altLang="en-US" sz="2400" dirty="0"/>
              <a:t>							Stage IV with any CNS disease</a:t>
            </a:r>
          </a:p>
        </p:txBody>
      </p:sp>
      <p:sp>
        <p:nvSpPr>
          <p:cNvPr id="6" name="Line 6">
            <a:extLst>
              <a:ext uri="{FF2B5EF4-FFF2-40B4-BE49-F238E27FC236}">
                <a16:creationId xmlns:a16="http://schemas.microsoft.com/office/drawing/2014/main" xmlns="" id="{92512466-22BA-42CC-ACF1-FE077B985641}"/>
              </a:ext>
            </a:extLst>
          </p:cNvPr>
          <p:cNvSpPr>
            <a:spLocks noChangeShapeType="1"/>
          </p:cNvSpPr>
          <p:nvPr/>
        </p:nvSpPr>
        <p:spPr bwMode="auto">
          <a:xfrm>
            <a:off x="1524000" y="8382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199" y="365125"/>
            <a:ext cx="11287125" cy="1325563"/>
          </a:xfrm>
        </p:spPr>
        <p:txBody>
          <a:bodyPr>
            <a:normAutofit/>
          </a:bodyPr>
          <a:lstStyle/>
          <a:p>
            <a:pPr algn="l"/>
            <a:r>
              <a:rPr lang="en-US" sz="4800" dirty="0">
                <a:latin typeface="+mn-lt"/>
              </a:rPr>
              <a:t>Non-Hodgkin</a:t>
            </a:r>
            <a:r>
              <a:rPr lang="en-US" sz="4800" dirty="0"/>
              <a:t> </a:t>
            </a:r>
            <a:r>
              <a:rPr lang="en-US" sz="4800" dirty="0">
                <a:latin typeface="+mn-lt"/>
              </a:rPr>
              <a:t>Lymphoma</a:t>
            </a:r>
          </a:p>
        </p:txBody>
      </p:sp>
      <p:sp>
        <p:nvSpPr>
          <p:cNvPr id="5" name="Content Placeholder 4">
            <a:extLst>
              <a:ext uri="{FF2B5EF4-FFF2-40B4-BE49-F238E27FC236}">
                <a16:creationId xmlns:a16="http://schemas.microsoft.com/office/drawing/2014/main" xmlns="" id="{6F8DD3F8-ADE3-42BA-967B-AB0F27983418}"/>
              </a:ext>
            </a:extLst>
          </p:cNvPr>
          <p:cNvSpPr>
            <a:spLocks noGrp="1"/>
          </p:cNvSpPr>
          <p:nvPr>
            <p:ph idx="1"/>
          </p:nvPr>
        </p:nvSpPr>
        <p:spPr>
          <a:xfrm>
            <a:off x="428625" y="1600201"/>
            <a:ext cx="11582399" cy="4525963"/>
          </a:xfrm>
        </p:spPr>
        <p:txBody>
          <a:bodyPr>
            <a:normAutofit/>
          </a:bodyPr>
          <a:lstStyle/>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Epidemiology </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Histology / immunophenotype / genetics / presentation</a:t>
            </a:r>
          </a:p>
          <a:p>
            <a:pPr lvl="1">
              <a:spcBef>
                <a:spcPts val="0"/>
              </a:spcBef>
              <a:tabLst>
                <a:tab pos="457200" algn="l"/>
              </a:tabLst>
            </a:pPr>
            <a:r>
              <a:rPr lang="en-US" sz="3200" dirty="0">
                <a:solidFill>
                  <a:schemeClr val="bg1">
                    <a:lumMod val="85000"/>
                  </a:schemeClr>
                </a:solidFill>
                <a:latin typeface="Calibri" panose="020F0502020204030204" pitchFamily="34" charset="0"/>
                <a:ea typeface="Times New Roman" panose="02020603050405020304" pitchFamily="18" charset="0"/>
              </a:rPr>
              <a:t>Burkitt / DLBCL / PMBCL / Lymphoblastic / ALCL</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Emergency Presentations</a:t>
            </a:r>
          </a:p>
          <a:p>
            <a:pPr>
              <a:spcBef>
                <a:spcPts val="0"/>
              </a:spcBef>
              <a:tabLst>
                <a:tab pos="457200" algn="l"/>
              </a:tabLst>
            </a:pPr>
            <a:r>
              <a:rPr lang="en-US" sz="3600" dirty="0">
                <a:solidFill>
                  <a:schemeClr val="bg1">
                    <a:lumMod val="85000"/>
                  </a:schemeClr>
                </a:solidFill>
                <a:latin typeface="Calibri" panose="020F0502020204030204" pitchFamily="34" charset="0"/>
                <a:ea typeface="Times New Roman" panose="02020603050405020304" pitchFamily="18" charset="0"/>
              </a:rPr>
              <a:t>Evaluation, Staging and Risk stratification</a:t>
            </a:r>
            <a:endParaRPr lang="en-US" sz="3600" dirty="0">
              <a:solidFill>
                <a:schemeClr val="bg1">
                  <a:lumMod val="85000"/>
                </a:schemeClr>
              </a:solidFill>
              <a:latin typeface="Calibri" panose="020F0502020204030204" pitchFamily="34" charset="0"/>
              <a:ea typeface="Calibri" panose="020F0502020204030204" pitchFamily="34" charset="0"/>
            </a:endParaRPr>
          </a:p>
          <a:p>
            <a:pPr>
              <a:spcBef>
                <a:spcPts val="0"/>
              </a:spcBef>
              <a:tabLst>
                <a:tab pos="457200" algn="l"/>
              </a:tabLst>
            </a:pPr>
            <a:r>
              <a:rPr lang="en-US" sz="3600" dirty="0">
                <a:latin typeface="Calibri" panose="020F0502020204030204" pitchFamily="34" charset="0"/>
                <a:ea typeface="Times New Roman" panose="02020603050405020304" pitchFamily="18" charset="0"/>
              </a:rPr>
              <a:t>Treatment, Outcomes and Late effects</a:t>
            </a:r>
          </a:p>
          <a:p>
            <a:pPr>
              <a:spcBef>
                <a:spcPts val="0"/>
              </a:spcBef>
              <a:tabLst>
                <a:tab pos="457200" algn="l"/>
              </a:tabLst>
            </a:pPr>
            <a:r>
              <a:rPr lang="en-US" sz="3600" dirty="0">
                <a:solidFill>
                  <a:schemeClr val="bg1">
                    <a:lumMod val="85000"/>
                  </a:schemeClr>
                </a:solidFill>
                <a:latin typeface="Calibri" panose="020F0502020204030204" pitchFamily="34" charset="0"/>
                <a:ea typeface="Calibri" panose="020F0502020204030204" pitchFamily="34" charset="0"/>
              </a:rPr>
              <a:t>Summarize major differences between HL &amp; NHL</a:t>
            </a:r>
          </a:p>
          <a:p>
            <a:endParaRPr lang="en-US" sz="3600" dirty="0"/>
          </a:p>
        </p:txBody>
      </p:sp>
      <p:sp>
        <p:nvSpPr>
          <p:cNvPr id="4" name="Line 6">
            <a:extLst>
              <a:ext uri="{FF2B5EF4-FFF2-40B4-BE49-F238E27FC236}">
                <a16:creationId xmlns:a16="http://schemas.microsoft.com/office/drawing/2014/main" xmlns="" id="{5509D39D-92E3-4027-BDDC-4C0486159BF1}"/>
              </a:ext>
            </a:extLst>
          </p:cNvPr>
          <p:cNvSpPr>
            <a:spLocks noChangeShapeType="1"/>
          </p:cNvSpPr>
          <p:nvPr/>
        </p:nvSpPr>
        <p:spPr bwMode="auto">
          <a:xfrm flipV="1">
            <a:off x="912402" y="1562100"/>
            <a:ext cx="5526497" cy="22225"/>
          </a:xfrm>
          <a:prstGeom prst="line">
            <a:avLst/>
          </a:prstGeom>
          <a:noFill/>
          <a:ln w="19050">
            <a:solidFill>
              <a:srgbClr val="99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 name="Rectangle 5"/>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3969324330"/>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xmlns="" id="{8188E532-28C3-4CCF-9324-D1E691E36DFD}"/>
              </a:ext>
            </a:extLst>
          </p:cNvPr>
          <p:cNvSpPr>
            <a:spLocks noGrp="1" noChangeArrowheads="1"/>
          </p:cNvSpPr>
          <p:nvPr>
            <p:ph type="title" idx="4294967295"/>
          </p:nvPr>
        </p:nvSpPr>
        <p:spPr>
          <a:xfrm>
            <a:off x="1524000" y="0"/>
            <a:ext cx="9144000" cy="838200"/>
          </a:xfrm>
        </p:spPr>
        <p:txBody>
          <a:bodyPr/>
          <a:lstStyle/>
          <a:p>
            <a:pPr algn="l" eaLnBrk="1" hangingPunct="1">
              <a:defRPr/>
            </a:pPr>
            <a:r>
              <a:rPr lang="en-US" altLang="en-US" sz="4000" dirty="0">
                <a:latin typeface="+mn-lt"/>
              </a:rPr>
              <a:t>Principles of therapy for Pediatric NHL </a:t>
            </a:r>
          </a:p>
        </p:txBody>
      </p:sp>
      <p:sp>
        <p:nvSpPr>
          <p:cNvPr id="106498" name="Rectangle 4">
            <a:extLst>
              <a:ext uri="{FF2B5EF4-FFF2-40B4-BE49-F238E27FC236}">
                <a16:creationId xmlns:a16="http://schemas.microsoft.com/office/drawing/2014/main" xmlns="" id="{61A0010C-275F-492A-A796-F9C81A52F98B}"/>
              </a:ext>
            </a:extLst>
          </p:cNvPr>
          <p:cNvSpPr>
            <a:spLocks noGrp="1" noChangeArrowheads="1"/>
          </p:cNvSpPr>
          <p:nvPr>
            <p:ph type="body" idx="4294967295"/>
          </p:nvPr>
        </p:nvSpPr>
        <p:spPr>
          <a:xfrm>
            <a:off x="1600200" y="1066800"/>
            <a:ext cx="9067800" cy="5715000"/>
          </a:xfrm>
          <a:noFill/>
        </p:spPr>
        <p:txBody>
          <a:bodyPr/>
          <a:lstStyle/>
          <a:p>
            <a:pPr marL="0" indent="0" eaLnBrk="1" hangingPunct="1">
              <a:buClr>
                <a:srgbClr val="CC3300"/>
              </a:buClr>
              <a:buNone/>
              <a:defRPr/>
            </a:pPr>
            <a:r>
              <a:rPr lang="en-US" sz="2400" b="1" u="sng" dirty="0"/>
              <a:t>Most receive</a:t>
            </a:r>
            <a:r>
              <a:rPr lang="en-US" sz="2400" dirty="0"/>
              <a:t>			</a:t>
            </a:r>
            <a:r>
              <a:rPr lang="en-US" sz="2400" b="1" u="sng" dirty="0"/>
              <a:t>Exception</a:t>
            </a:r>
          </a:p>
          <a:p>
            <a:pPr eaLnBrk="1" hangingPunct="1">
              <a:spcBef>
                <a:spcPts val="0"/>
              </a:spcBef>
              <a:buClr>
                <a:srgbClr val="CC3300"/>
              </a:buClr>
              <a:buFont typeface="Wingdings" pitchFamily="2" charset="2"/>
              <a:buChar char="§"/>
              <a:defRPr/>
            </a:pPr>
            <a:r>
              <a:rPr lang="en-US" sz="2400" dirty="0"/>
              <a:t>Chemotherapy 		</a:t>
            </a:r>
            <a:r>
              <a:rPr lang="en-US" sz="2400" dirty="0">
                <a:solidFill>
                  <a:prstClr val="black"/>
                </a:solidFill>
              </a:rPr>
              <a:t>Pediatric Follicular (completely resected)</a:t>
            </a:r>
            <a:r>
              <a:rPr lang="en-US" sz="2400" dirty="0"/>
              <a:t> 				NLPHL (completely resected Stage I)</a:t>
            </a:r>
            <a:endParaRPr lang="en-US" sz="2000" dirty="0"/>
          </a:p>
          <a:p>
            <a:pPr eaLnBrk="1" hangingPunct="1">
              <a:spcBef>
                <a:spcPts val="0"/>
              </a:spcBef>
              <a:buClr>
                <a:srgbClr val="CC3300"/>
              </a:buClr>
              <a:buFont typeface="Wingdings" pitchFamily="2" charset="2"/>
              <a:buChar char="§"/>
              <a:defRPr/>
            </a:pPr>
            <a:r>
              <a:rPr lang="en-US" sz="2400" dirty="0"/>
              <a:t>CNS prophylaxis 		Resected abdominal Burkitt / DLBCL</a:t>
            </a:r>
          </a:p>
          <a:p>
            <a:pPr eaLnBrk="1" hangingPunct="1">
              <a:spcBef>
                <a:spcPts val="0"/>
              </a:spcBef>
              <a:buClr>
                <a:srgbClr val="CC3300"/>
              </a:buClr>
              <a:buFont typeface="Wingdings" pitchFamily="2" charset="2"/>
              <a:buChar char="§"/>
              <a:defRPr/>
            </a:pPr>
            <a:r>
              <a:rPr lang="en-US" sz="2400" dirty="0"/>
              <a:t>Short duration / intense 	Lymphoblastic lymphoma </a:t>
            </a:r>
          </a:p>
          <a:p>
            <a:pPr eaLnBrk="1" hangingPunct="1">
              <a:spcBef>
                <a:spcPts val="0"/>
              </a:spcBef>
              <a:buClr>
                <a:srgbClr val="CC3300"/>
              </a:buClr>
              <a:buFont typeface="Wingdings" pitchFamily="2" charset="2"/>
              <a:buChar char="§"/>
              <a:defRPr/>
            </a:pPr>
            <a:r>
              <a:rPr lang="en-US" sz="2400" dirty="0"/>
              <a:t>No radiation		CNS+ Lymphoblastic lymphoma</a:t>
            </a:r>
          </a:p>
          <a:p>
            <a:pPr eaLnBrk="1" hangingPunct="1">
              <a:spcBef>
                <a:spcPts val="0"/>
              </a:spcBef>
              <a:buClr>
                <a:srgbClr val="CC3300"/>
              </a:buClr>
              <a:buFont typeface="Wingdings" pitchFamily="2" charset="2"/>
              <a:buChar char="§"/>
              <a:defRPr/>
            </a:pPr>
            <a:endParaRPr lang="en-US" sz="1400" dirty="0"/>
          </a:p>
          <a:p>
            <a:pPr eaLnBrk="1" hangingPunct="1">
              <a:spcBef>
                <a:spcPts val="0"/>
              </a:spcBef>
              <a:buClr>
                <a:srgbClr val="CC3300"/>
              </a:buClr>
              <a:buFont typeface="Wingdings" pitchFamily="2" charset="2"/>
              <a:buChar char="§"/>
              <a:defRPr/>
            </a:pPr>
            <a:r>
              <a:rPr lang="en-US" sz="2400" dirty="0"/>
              <a:t>Burkitt leukemia: 		Treat like Burkitt lymphoma</a:t>
            </a:r>
          </a:p>
          <a:p>
            <a:pPr eaLnBrk="1" hangingPunct="1">
              <a:spcBef>
                <a:spcPts val="0"/>
              </a:spcBef>
              <a:buClr>
                <a:srgbClr val="CC3300"/>
              </a:buClr>
              <a:buFont typeface="Wingdings" pitchFamily="2" charset="2"/>
              <a:buChar char="§"/>
              <a:defRPr/>
            </a:pPr>
            <a:r>
              <a:rPr lang="en-US" sz="2400" dirty="0"/>
              <a:t>Lymphoblastic  		Induction, consolidation, &amp; maintenance.    </a:t>
            </a:r>
          </a:p>
          <a:p>
            <a:pPr marL="0" indent="0" eaLnBrk="1" hangingPunct="1">
              <a:spcBef>
                <a:spcPts val="0"/>
              </a:spcBef>
              <a:buClr>
                <a:srgbClr val="CC3300"/>
              </a:buClr>
              <a:buNone/>
              <a:defRPr/>
            </a:pPr>
            <a:r>
              <a:rPr lang="en-US" sz="2400" dirty="0"/>
              <a:t>       Lymphoma:		  Duration of therapy of at least 2 years</a:t>
            </a:r>
          </a:p>
          <a:p>
            <a:pPr eaLnBrk="1" hangingPunct="1">
              <a:spcBef>
                <a:spcPts val="0"/>
              </a:spcBef>
              <a:buClr>
                <a:srgbClr val="CC3300"/>
              </a:buClr>
              <a:buFont typeface="Wingdings" pitchFamily="2" charset="2"/>
              <a:buChar char="§"/>
              <a:defRPr/>
            </a:pPr>
            <a:endParaRPr lang="en-US" sz="2400" dirty="0"/>
          </a:p>
          <a:p>
            <a:pPr eaLnBrk="1" hangingPunct="1">
              <a:spcBef>
                <a:spcPts val="0"/>
              </a:spcBef>
              <a:buClr>
                <a:srgbClr val="CC3300"/>
              </a:buClr>
              <a:buFont typeface="Wingdings" pitchFamily="2" charset="2"/>
              <a:buChar char="§"/>
              <a:defRPr/>
            </a:pPr>
            <a:r>
              <a:rPr lang="en-US" sz="2400" dirty="0"/>
              <a:t>Survival is high:		</a:t>
            </a:r>
            <a:r>
              <a:rPr lang="en-US" sz="2400" dirty="0" err="1"/>
              <a:t>Burkitt</a:t>
            </a:r>
            <a:r>
              <a:rPr lang="en-US" sz="2400" dirty="0"/>
              <a:t>/DLBCL	  	~95%</a:t>
            </a:r>
          </a:p>
          <a:p>
            <a:pPr eaLnBrk="1" hangingPunct="1">
              <a:spcBef>
                <a:spcPts val="0"/>
              </a:spcBef>
              <a:buClr>
                <a:srgbClr val="CC3300"/>
              </a:buClr>
              <a:buNone/>
              <a:defRPr/>
            </a:pPr>
            <a:r>
              <a:rPr lang="en-US" sz="2400" dirty="0"/>
              <a:t>					Lymphoblastic   	~92%</a:t>
            </a:r>
          </a:p>
          <a:p>
            <a:pPr eaLnBrk="1" hangingPunct="1">
              <a:spcBef>
                <a:spcPts val="0"/>
              </a:spcBef>
              <a:buClr>
                <a:srgbClr val="CC3300"/>
              </a:buClr>
              <a:buNone/>
              <a:defRPr/>
            </a:pPr>
            <a:r>
              <a:rPr lang="en-US" sz="2400" dirty="0"/>
              <a:t>					ALCL		  	~90%</a:t>
            </a:r>
          </a:p>
          <a:p>
            <a:pPr eaLnBrk="1" hangingPunct="1">
              <a:spcBef>
                <a:spcPts val="0"/>
              </a:spcBef>
              <a:buClr>
                <a:srgbClr val="CC3300"/>
              </a:buClr>
              <a:buNone/>
              <a:defRPr/>
            </a:pPr>
            <a:r>
              <a:rPr lang="en-US" sz="2400" dirty="0"/>
              <a:t>					PMBCL			~80%</a:t>
            </a:r>
          </a:p>
        </p:txBody>
      </p:sp>
      <p:sp>
        <p:nvSpPr>
          <p:cNvPr id="75781" name="Line 6">
            <a:extLst>
              <a:ext uri="{FF2B5EF4-FFF2-40B4-BE49-F238E27FC236}">
                <a16:creationId xmlns:a16="http://schemas.microsoft.com/office/drawing/2014/main" xmlns="" id="{12954967-F6EB-483F-9EE9-FEC6F25290B8}"/>
              </a:ext>
            </a:extLst>
          </p:cNvPr>
          <p:cNvSpPr>
            <a:spLocks noChangeShapeType="1"/>
          </p:cNvSpPr>
          <p:nvPr/>
        </p:nvSpPr>
        <p:spPr bwMode="auto">
          <a:xfrm>
            <a:off x="1524000" y="4800600"/>
            <a:ext cx="85344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5782" name="Line 6">
            <a:extLst>
              <a:ext uri="{FF2B5EF4-FFF2-40B4-BE49-F238E27FC236}">
                <a16:creationId xmlns:a16="http://schemas.microsoft.com/office/drawing/2014/main" xmlns="" id="{BFF08D1B-DEF4-4E1A-B17F-554FC060AEC2}"/>
              </a:ext>
            </a:extLst>
          </p:cNvPr>
          <p:cNvSpPr>
            <a:spLocks noChangeShapeType="1"/>
          </p:cNvSpPr>
          <p:nvPr/>
        </p:nvSpPr>
        <p:spPr bwMode="auto">
          <a:xfrm>
            <a:off x="1600200" y="3429000"/>
            <a:ext cx="8534400" cy="0"/>
          </a:xfrm>
          <a:prstGeom prst="line">
            <a:avLst/>
          </a:prstGeom>
          <a:noFill/>
          <a:ln w="19050">
            <a:solidFill>
              <a:srgbClr val="993300"/>
            </a:solidFill>
            <a:round/>
            <a:headEnd/>
            <a:tailEnd/>
          </a:ln>
          <a:extLst/>
        </p:spPr>
        <p:txBody>
          <a:bodyPr/>
          <a:lstStyle/>
          <a:p>
            <a:pPr fontAlgn="base">
              <a:spcBef>
                <a:spcPct val="0"/>
              </a:spcBef>
              <a:spcAft>
                <a:spcPct val="0"/>
              </a:spcAft>
              <a:defRPr/>
            </a:pPr>
            <a:endParaRPr lang="en-US">
              <a:solidFill>
                <a:prstClr val="black"/>
              </a:solidFill>
              <a:latin typeface="Calibri"/>
              <a:cs typeface="Arial" panose="020B0604020202020204" pitchFamily="34" charset="0"/>
            </a:endParaRPr>
          </a:p>
        </p:txBody>
      </p:sp>
      <p:sp>
        <p:nvSpPr>
          <p:cNvPr id="7" name="Line 6">
            <a:extLst>
              <a:ext uri="{FF2B5EF4-FFF2-40B4-BE49-F238E27FC236}">
                <a16:creationId xmlns:a16="http://schemas.microsoft.com/office/drawing/2014/main" xmlns="" id="{5B70E1D8-8B92-4008-985E-BF57F1364D92}"/>
              </a:ext>
            </a:extLst>
          </p:cNvPr>
          <p:cNvSpPr>
            <a:spLocks noChangeShapeType="1"/>
          </p:cNvSpPr>
          <p:nvPr/>
        </p:nvSpPr>
        <p:spPr bwMode="auto">
          <a:xfrm>
            <a:off x="1524000" y="9144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8" name="Line 6">
            <a:extLst>
              <a:ext uri="{FF2B5EF4-FFF2-40B4-BE49-F238E27FC236}">
                <a16:creationId xmlns:a16="http://schemas.microsoft.com/office/drawing/2014/main" xmlns="" id="{05ECF91E-3555-4855-A271-83F8CAAEA9C1}"/>
              </a:ext>
            </a:extLst>
          </p:cNvPr>
          <p:cNvSpPr>
            <a:spLocks noChangeShapeType="1"/>
          </p:cNvSpPr>
          <p:nvPr/>
        </p:nvSpPr>
        <p:spPr bwMode="auto">
          <a:xfrm>
            <a:off x="1524000" y="34290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9" name="Line 6">
            <a:extLst>
              <a:ext uri="{FF2B5EF4-FFF2-40B4-BE49-F238E27FC236}">
                <a16:creationId xmlns:a16="http://schemas.microsoft.com/office/drawing/2014/main" xmlns="" id="{3E1BBD3A-98EC-43BD-85C5-622920FA1196}"/>
              </a:ext>
            </a:extLst>
          </p:cNvPr>
          <p:cNvSpPr>
            <a:spLocks noChangeShapeType="1"/>
          </p:cNvSpPr>
          <p:nvPr/>
        </p:nvSpPr>
        <p:spPr bwMode="auto">
          <a:xfrm>
            <a:off x="1524000" y="4800600"/>
            <a:ext cx="9144000" cy="0"/>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10" name="Rectangle 9"/>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1700082753"/>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a:extLst>
              <a:ext uri="{FF2B5EF4-FFF2-40B4-BE49-F238E27FC236}">
                <a16:creationId xmlns:a16="http://schemas.microsoft.com/office/drawing/2014/main" xmlns="" id="{75FBDCBC-BB10-4A89-8B79-C5057382E646}"/>
              </a:ext>
            </a:extLst>
          </p:cNvPr>
          <p:cNvSpPr>
            <a:spLocks noGrp="1" noChangeArrowheads="1"/>
          </p:cNvSpPr>
          <p:nvPr>
            <p:ph type="title" idx="4294967295"/>
          </p:nvPr>
        </p:nvSpPr>
        <p:spPr>
          <a:xfrm>
            <a:off x="187036" y="0"/>
            <a:ext cx="10480964" cy="838200"/>
          </a:xfrm>
        </p:spPr>
        <p:txBody>
          <a:bodyPr/>
          <a:lstStyle/>
          <a:p>
            <a:pPr algn="l" eaLnBrk="1" hangingPunct="1">
              <a:defRPr/>
            </a:pPr>
            <a:r>
              <a:rPr lang="en-US" altLang="en-US" sz="4000" dirty="0">
                <a:latin typeface="+mn-lt"/>
              </a:rPr>
              <a:t>Chemotherapy for pediatric NHL</a:t>
            </a:r>
          </a:p>
        </p:txBody>
      </p:sp>
      <p:sp>
        <p:nvSpPr>
          <p:cNvPr id="106498" name="Rectangle 4">
            <a:extLst>
              <a:ext uri="{FF2B5EF4-FFF2-40B4-BE49-F238E27FC236}">
                <a16:creationId xmlns:a16="http://schemas.microsoft.com/office/drawing/2014/main" xmlns="" id="{2E1D6FB9-4B84-43C8-ADCE-A07BD2DBE86B}"/>
              </a:ext>
            </a:extLst>
          </p:cNvPr>
          <p:cNvSpPr>
            <a:spLocks noGrp="1" noChangeArrowheads="1"/>
          </p:cNvSpPr>
          <p:nvPr>
            <p:ph type="body" idx="4294967295"/>
          </p:nvPr>
        </p:nvSpPr>
        <p:spPr>
          <a:xfrm>
            <a:off x="187036" y="1106267"/>
            <a:ext cx="11856028" cy="4876800"/>
          </a:xfrm>
        </p:spPr>
        <p:txBody>
          <a:bodyPr/>
          <a:lstStyle/>
          <a:p>
            <a:pPr marL="0" indent="0" eaLnBrk="1" hangingPunct="1">
              <a:spcBef>
                <a:spcPts val="0"/>
              </a:spcBef>
              <a:buClr>
                <a:srgbClr val="CC3300"/>
              </a:buClr>
              <a:buNone/>
              <a:defRPr/>
            </a:pPr>
            <a:r>
              <a:rPr lang="en-US" dirty="0"/>
              <a:t>Risk adapted (all diagnoses):  </a:t>
            </a:r>
          </a:p>
          <a:p>
            <a:pPr eaLnBrk="1" hangingPunct="1">
              <a:spcBef>
                <a:spcPts val="0"/>
              </a:spcBef>
              <a:buClr>
                <a:srgbClr val="CC3300"/>
              </a:buClr>
              <a:buFont typeface="Wingdings" pitchFamily="2" charset="2"/>
              <a:buChar char="§"/>
              <a:defRPr/>
            </a:pPr>
            <a:r>
              <a:rPr lang="en-US" dirty="0"/>
              <a:t>Higher stage </a:t>
            </a:r>
            <a:r>
              <a:rPr lang="en-US" dirty="0">
                <a:latin typeface="HGHangle"/>
                <a:ea typeface="HGHangle"/>
              </a:rPr>
              <a:t>→ </a:t>
            </a:r>
            <a:r>
              <a:rPr lang="en-US" dirty="0">
                <a:ea typeface="HGHangle"/>
              </a:rPr>
              <a:t>more cycles / higher doses</a:t>
            </a:r>
          </a:p>
          <a:p>
            <a:pPr lvl="1" eaLnBrk="1" hangingPunct="1">
              <a:spcBef>
                <a:spcPts val="0"/>
              </a:spcBef>
              <a:buClr>
                <a:srgbClr val="CC3300"/>
              </a:buClr>
              <a:buFont typeface="Wingdings" pitchFamily="2" charset="2"/>
              <a:buChar char="§"/>
              <a:defRPr/>
            </a:pPr>
            <a:r>
              <a:rPr lang="en-US" dirty="0">
                <a:ea typeface="HGHangle"/>
              </a:rPr>
              <a:t>Example:</a:t>
            </a:r>
          </a:p>
          <a:p>
            <a:pPr lvl="2" eaLnBrk="1" hangingPunct="1">
              <a:spcBef>
                <a:spcPts val="0"/>
              </a:spcBef>
              <a:buClr>
                <a:srgbClr val="CC3300"/>
              </a:buClr>
              <a:buFont typeface="Wingdings" pitchFamily="2" charset="2"/>
              <a:buChar char="§"/>
              <a:defRPr/>
            </a:pPr>
            <a:r>
              <a:rPr lang="en-US" dirty="0">
                <a:ea typeface="HGHangle"/>
              </a:rPr>
              <a:t>Completely resected abdominal Burkitt:    	2 cycles of chemotherapy</a:t>
            </a:r>
          </a:p>
          <a:p>
            <a:pPr lvl="2" eaLnBrk="1" hangingPunct="1">
              <a:spcBef>
                <a:spcPts val="0"/>
              </a:spcBef>
              <a:buClr>
                <a:srgbClr val="CC3300"/>
              </a:buClr>
              <a:buFont typeface="Wingdings" pitchFamily="2" charset="2"/>
              <a:buChar char="§"/>
              <a:defRPr/>
            </a:pPr>
            <a:r>
              <a:rPr lang="en-US" dirty="0">
                <a:ea typeface="HGHangle"/>
              </a:rPr>
              <a:t>Burkitt leukemia with CNS involvement:	6 cycles of chemotherapy</a:t>
            </a:r>
          </a:p>
          <a:p>
            <a:pPr lvl="2" eaLnBrk="1" hangingPunct="1">
              <a:spcBef>
                <a:spcPts val="0"/>
              </a:spcBef>
              <a:buClr>
                <a:srgbClr val="CC3300"/>
              </a:buClr>
              <a:buFont typeface="Wingdings" pitchFamily="2" charset="2"/>
              <a:buChar char="§"/>
              <a:defRPr/>
            </a:pPr>
            <a:endParaRPr lang="en-US" sz="2000" dirty="0">
              <a:ea typeface="HGHangle"/>
            </a:endParaRPr>
          </a:p>
          <a:p>
            <a:pPr marL="0" indent="0" eaLnBrk="1" hangingPunct="1">
              <a:spcBef>
                <a:spcPts val="0"/>
              </a:spcBef>
              <a:buClr>
                <a:srgbClr val="CC3300"/>
              </a:buClr>
              <a:buNone/>
              <a:defRPr/>
            </a:pPr>
            <a:r>
              <a:rPr lang="en-US" dirty="0"/>
              <a:t>Response based for (Burkitt and DLBCL)	</a:t>
            </a:r>
          </a:p>
          <a:p>
            <a:pPr lvl="1" eaLnBrk="1" hangingPunct="1">
              <a:spcBef>
                <a:spcPts val="0"/>
              </a:spcBef>
              <a:buClr>
                <a:srgbClr val="CC3300"/>
              </a:buClr>
              <a:buFont typeface="Wingdings" pitchFamily="2" charset="2"/>
              <a:buChar char="§"/>
              <a:defRPr/>
            </a:pPr>
            <a:r>
              <a:rPr lang="en-US" dirty="0"/>
              <a:t>Monitor response based on CT imaging.  Biopsy PET-negative residual mass</a:t>
            </a:r>
          </a:p>
          <a:p>
            <a:pPr lvl="1" eaLnBrk="1" hangingPunct="1">
              <a:spcBef>
                <a:spcPts val="0"/>
              </a:spcBef>
              <a:buClr>
                <a:srgbClr val="CC3300"/>
              </a:buClr>
              <a:buFont typeface="Wingdings" pitchFamily="2" charset="2"/>
              <a:buChar char="§"/>
              <a:defRPr/>
            </a:pPr>
            <a:r>
              <a:rPr lang="en-US" dirty="0"/>
              <a:t>Incomplete response by CT &amp; biopsy </a:t>
            </a:r>
            <a:r>
              <a:rPr lang="en-US" dirty="0">
                <a:latin typeface="HGHangle"/>
                <a:ea typeface="HGHangle"/>
              </a:rPr>
              <a:t>→ </a:t>
            </a:r>
            <a:r>
              <a:rPr lang="en-US" dirty="0">
                <a:ea typeface="HGHangle"/>
              </a:rPr>
              <a:t>more cycles &amp; higher doses</a:t>
            </a:r>
          </a:p>
          <a:p>
            <a:pPr lvl="1" eaLnBrk="1" hangingPunct="1">
              <a:spcBef>
                <a:spcPts val="0"/>
              </a:spcBef>
              <a:buClr>
                <a:srgbClr val="CC3300"/>
              </a:buClr>
              <a:buFont typeface="Wingdings" pitchFamily="2" charset="2"/>
              <a:buChar char="§"/>
              <a:defRPr/>
            </a:pPr>
            <a:r>
              <a:rPr lang="en-US" dirty="0">
                <a:ea typeface="HGHangle"/>
              </a:rPr>
              <a:t>Example:  </a:t>
            </a:r>
            <a:r>
              <a:rPr lang="en-US" sz="2400" dirty="0">
                <a:ea typeface="HGHangle"/>
              </a:rPr>
              <a:t>Stage III Burkitt lymphoma of the abdomen</a:t>
            </a:r>
          </a:p>
          <a:p>
            <a:pPr lvl="2" eaLnBrk="1" hangingPunct="1">
              <a:spcBef>
                <a:spcPts val="0"/>
              </a:spcBef>
              <a:buClr>
                <a:srgbClr val="CC3300"/>
              </a:buClr>
              <a:buFont typeface="Wingdings" pitchFamily="2" charset="2"/>
              <a:buChar char="§"/>
              <a:defRPr/>
            </a:pPr>
            <a:r>
              <a:rPr lang="en-US" dirty="0">
                <a:ea typeface="HGHangle"/>
              </a:rPr>
              <a:t>Usually in complete remission after 2 cycles of intensive chemotherapy</a:t>
            </a:r>
          </a:p>
          <a:p>
            <a:pPr lvl="2" eaLnBrk="1" hangingPunct="1">
              <a:spcBef>
                <a:spcPts val="0"/>
              </a:spcBef>
              <a:buClr>
                <a:srgbClr val="CC3300"/>
              </a:buClr>
              <a:buFont typeface="Wingdings" pitchFamily="2" charset="2"/>
              <a:buChar char="§"/>
              <a:defRPr/>
            </a:pPr>
            <a:r>
              <a:rPr lang="en-US" dirty="0">
                <a:ea typeface="HGHangle"/>
              </a:rPr>
              <a:t>If not in remission, intensify therapy (6 cycles total)</a:t>
            </a:r>
            <a:endParaRPr lang="en-US" sz="3200" dirty="0"/>
          </a:p>
        </p:txBody>
      </p:sp>
      <p:sp>
        <p:nvSpPr>
          <p:cNvPr id="136196" name="Rectangle 4">
            <a:extLst>
              <a:ext uri="{FF2B5EF4-FFF2-40B4-BE49-F238E27FC236}">
                <a16:creationId xmlns:a16="http://schemas.microsoft.com/office/drawing/2014/main" xmlns="" id="{291827FD-B880-4BFF-AFBE-E04FDABD6442}"/>
              </a:ext>
            </a:extLst>
          </p:cNvPr>
          <p:cNvSpPr>
            <a:spLocks noChangeArrowheads="1"/>
          </p:cNvSpPr>
          <p:nvPr/>
        </p:nvSpPr>
        <p:spPr bwMode="auto">
          <a:xfrm>
            <a:off x="187036" y="6327336"/>
            <a:ext cx="89042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2000" dirty="0">
                <a:solidFill>
                  <a:prstClr val="black"/>
                </a:solidFill>
                <a:cs typeface="Arial" panose="020B0604020202020204" pitchFamily="34" charset="0"/>
              </a:rPr>
              <a:t>Specific Treatments:  </a:t>
            </a:r>
            <a:r>
              <a:rPr lang="en-US" altLang="en-US" sz="2000" dirty="0">
                <a:solidFill>
                  <a:prstClr val="black"/>
                </a:solidFill>
                <a:cs typeface="Arial" panose="020B0604020202020204" pitchFamily="34" charset="0"/>
                <a:hlinkClick r:id="rId3"/>
              </a:rPr>
              <a:t>http://www.cancer.gov/cancertopics/pdq/pediatrictreatment</a:t>
            </a:r>
            <a:r>
              <a:rPr lang="en-US" altLang="en-US" sz="2000" dirty="0">
                <a:solidFill>
                  <a:prstClr val="black"/>
                </a:solidFill>
                <a:cs typeface="Arial" panose="020B0604020202020204" pitchFamily="34" charset="0"/>
              </a:rPr>
              <a:t> </a:t>
            </a:r>
          </a:p>
        </p:txBody>
      </p:sp>
      <p:sp>
        <p:nvSpPr>
          <p:cNvPr id="6" name="Line 6">
            <a:extLst>
              <a:ext uri="{FF2B5EF4-FFF2-40B4-BE49-F238E27FC236}">
                <a16:creationId xmlns:a16="http://schemas.microsoft.com/office/drawing/2014/main" xmlns="" id="{23BEC77B-FB8E-4A8A-B419-0D2CB3493A0C}"/>
              </a:ext>
            </a:extLst>
          </p:cNvPr>
          <p:cNvSpPr>
            <a:spLocks noChangeShapeType="1"/>
          </p:cNvSpPr>
          <p:nvPr/>
        </p:nvSpPr>
        <p:spPr bwMode="auto">
          <a:xfrm flipV="1">
            <a:off x="187036" y="914399"/>
            <a:ext cx="11741728" cy="1"/>
          </a:xfrm>
          <a:prstGeom prst="line">
            <a:avLst/>
          </a:prstGeom>
          <a:noFill/>
          <a:ln w="19050">
            <a:solidFill>
              <a:srgbClr val="993300"/>
            </a:solidFill>
            <a:round/>
            <a:headEnd/>
            <a:tailEnd/>
          </a:ln>
        </p:spPr>
        <p:txBody>
          <a:bodyPr/>
          <a:lstStyle/>
          <a:p>
            <a:pPr fontAlgn="base">
              <a:spcBef>
                <a:spcPct val="0"/>
              </a:spcBef>
              <a:spcAft>
                <a:spcPct val="0"/>
              </a:spcAft>
              <a:defRPr/>
            </a:pPr>
            <a:endParaRPr lang="en-US">
              <a:solidFill>
                <a:prstClr val="black"/>
              </a:solidFill>
              <a:latin typeface="Calibri"/>
              <a:cs typeface="Arial" charset="0"/>
            </a:endParaRPr>
          </a:p>
        </p:txBody>
      </p:sp>
      <p:sp>
        <p:nvSpPr>
          <p:cNvPr id="7" name="Rectangle 6"/>
          <p:cNvSpPr>
            <a:spLocks noChangeArrowheads="1"/>
          </p:cNvSpPr>
          <p:nvPr/>
        </p:nvSpPr>
        <p:spPr bwMode="auto">
          <a:xfrm>
            <a:off x="0" y="6588946"/>
            <a:ext cx="3106738"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200" b="0" dirty="0">
                <a:latin typeface="Trebuchet MS" panose="020B0603020202020204" pitchFamily="34" charset="0"/>
              </a:rPr>
              <a:t>Copyright © 2019 by ASPHO</a:t>
            </a:r>
          </a:p>
        </p:txBody>
      </p:sp>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8242" name="Picture 2">
            <a:extLst>
              <a:ext uri="{FF2B5EF4-FFF2-40B4-BE49-F238E27FC236}">
                <a16:creationId xmlns:a16="http://schemas.microsoft.com/office/drawing/2014/main" xmlns="" id="{3B830648-090A-477E-9EC6-15466395114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376" t="14063" r="21249" b="47377"/>
          <a:stretch/>
        </p:blipFill>
        <p:spPr bwMode="auto">
          <a:xfrm>
            <a:off x="1066800" y="900691"/>
            <a:ext cx="10191750" cy="52952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8243" name="Rectangle 3">
            <a:extLst>
              <a:ext uri="{FF2B5EF4-FFF2-40B4-BE49-F238E27FC236}">
                <a16:creationId xmlns:a16="http://schemas.microsoft.com/office/drawing/2014/main" xmlns="" id="{EE708031-A168-40A8-A063-29A25A0D2C25}"/>
              </a:ext>
            </a:extLst>
          </p:cNvPr>
          <p:cNvSpPr>
            <a:spLocks noChangeArrowheads="1"/>
          </p:cNvSpPr>
          <p:nvPr/>
        </p:nvSpPr>
        <p:spPr bwMode="auto">
          <a:xfrm>
            <a:off x="3604334" y="6419851"/>
            <a:ext cx="581589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fontAlgn="base">
              <a:spcBef>
                <a:spcPct val="0"/>
              </a:spcBef>
              <a:spcAft>
                <a:spcPct val="0"/>
              </a:spcAft>
              <a:buNone/>
            </a:pPr>
            <a:r>
              <a:rPr lang="en-US" altLang="en-US" sz="1600" dirty="0">
                <a:solidFill>
                  <a:prstClr val="black"/>
                </a:solidFill>
                <a:cs typeface="Arial" panose="020B0604020202020204" pitchFamily="34" charset="0"/>
                <a:hlinkClick r:id="rId3"/>
              </a:rPr>
              <a:t>http://www.cancer.gov/cancertopics/pdq/pediatrictreatment</a:t>
            </a:r>
            <a:r>
              <a:rPr lang="en-US" altLang="en-US" sz="1600" dirty="0">
                <a:solidFill>
                  <a:prstClr val="black"/>
                </a:solidFill>
                <a:cs typeface="Arial" panose="020B0604020202020204" pitchFamily="34" charset="0"/>
              </a:rPr>
              <a:t> </a:t>
            </a:r>
          </a:p>
        </p:txBody>
      </p:sp>
      <p:sp>
        <p:nvSpPr>
          <p:cNvPr id="4" name="Rectangle 2">
            <a:extLst>
              <a:ext uri="{FF2B5EF4-FFF2-40B4-BE49-F238E27FC236}">
                <a16:creationId xmlns:a16="http://schemas.microsoft.com/office/drawing/2014/main" xmlns="" id="{30968FE6-D5F8-400E-93C6-5EA75D6AB244}"/>
              </a:ext>
            </a:extLst>
          </p:cNvPr>
          <p:cNvSpPr txBox="1">
            <a:spLocks noChangeArrowheads="1"/>
          </p:cNvSpPr>
          <p:nvPr/>
        </p:nvSpPr>
        <p:spPr bwMode="auto">
          <a:xfrm>
            <a:off x="332509" y="86590"/>
            <a:ext cx="11409218" cy="83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mj-ea"/>
                <a:cs typeface="+mj-cs"/>
              </a:defRPr>
            </a:lvl1pPr>
            <a:lvl2pPr algn="ctr" rtl="0" eaLnBrk="0" fontAlgn="base" hangingPunct="0">
              <a:spcBef>
                <a:spcPct val="0"/>
              </a:spcBef>
              <a:spcAft>
                <a:spcPct val="0"/>
              </a:spcAft>
              <a:defRPr sz="4400">
                <a:solidFill>
                  <a:schemeClr val="tx1"/>
                </a:solidFill>
                <a:latin typeface="Calibri" pitchFamily="34" charset="0"/>
              </a:defRPr>
            </a:lvl2pPr>
            <a:lvl3pPr algn="ctr" rtl="0" eaLnBrk="0" fontAlgn="base" hangingPunct="0">
              <a:spcBef>
                <a:spcPct val="0"/>
              </a:spcBef>
              <a:spcAft>
                <a:spcPct val="0"/>
              </a:spcAft>
              <a:defRPr sz="4400">
                <a:solidFill>
                  <a:schemeClr val="tx1"/>
                </a:solidFill>
                <a:latin typeface="Calibri" pitchFamily="34" charset="0"/>
              </a:defRPr>
            </a:lvl3pPr>
            <a:lvl4pPr algn="ctr" rtl="0" eaLnBrk="0" fontAlgn="base" hangingPunct="0">
              <a:spcBef>
                <a:spcPct val="0"/>
              </a:spcBef>
              <a:spcAft>
                <a:spcPct val="0"/>
              </a:spcAft>
              <a:defRPr sz="4400">
                <a:solidFill>
                  <a:schemeClr val="tx1"/>
                </a:solidFill>
                <a:latin typeface="Calibri" pitchFamily="34" charset="0"/>
              </a:defRPr>
            </a:lvl4pPr>
            <a:lvl5pPr algn="ctr" rtl="0" eaLnBrk="0" fontAlgn="base" hangingPunct="0">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a:lstStyle>
          <a:p>
            <a:pPr algn="l" eaLnBrk="1" hangingPunct="1">
              <a:defRPr/>
            </a:pPr>
            <a:r>
              <a:rPr lang="en-US" altLang="en-US" sz="4000" dirty="0">
                <a:latin typeface="+mn-lt"/>
              </a:rPr>
              <a:t>Specific treatments can be found at this site</a:t>
            </a:r>
          </a:p>
        </p:txBody>
      </p:sp>
      <p:sp>
        <p:nvSpPr>
          <p:cNvPr id="5" name="Rectangle 4"/>
          <p:cNvSpPr>
            <a:spLocks noChangeArrowheads="1"/>
          </p:cNvSpPr>
          <p:nvPr/>
        </p:nvSpPr>
        <p:spPr bwMode="auto">
          <a:xfrm>
            <a:off x="-15875" y="6534150"/>
            <a:ext cx="3106738"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spcBef>
                <a:spcPct val="0"/>
              </a:spcBef>
              <a:buFontTx/>
              <a:buNone/>
            </a:pPr>
            <a:r>
              <a:rPr lang="en-US" altLang="en-US" sz="1400" b="0" dirty="0">
                <a:latin typeface="Trebuchet MS" panose="020B0603020202020204" pitchFamily="34" charset="0"/>
              </a:rPr>
              <a:t>Copyright © 2019 by ASPHO</a:t>
            </a:r>
          </a:p>
        </p:txBody>
      </p:sp>
    </p:spTree>
    <p:extLst>
      <p:ext uri="{BB962C8B-B14F-4D97-AF65-F5344CB8AC3E}">
        <p14:creationId xmlns:p14="http://schemas.microsoft.com/office/powerpoint/2010/main" val="4165720669"/>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2366</TotalTime>
  <Words>8099</Words>
  <Application>Microsoft Office PowerPoint</Application>
  <PresentationFormat>Widescreen</PresentationFormat>
  <Paragraphs>1907</Paragraphs>
  <Slides>112</Slides>
  <Notes>92</Notes>
  <HiddenSlides>0</HiddenSlides>
  <MMClips>0</MMClips>
  <ScaleCrop>false</ScaleCrop>
  <HeadingPairs>
    <vt:vector size="6" baseType="variant">
      <vt:variant>
        <vt:lpstr>Fonts Used</vt:lpstr>
      </vt:variant>
      <vt:variant>
        <vt:i4>10</vt:i4>
      </vt:variant>
      <vt:variant>
        <vt:lpstr>Theme</vt:lpstr>
      </vt:variant>
      <vt:variant>
        <vt:i4>4</vt:i4>
      </vt:variant>
      <vt:variant>
        <vt:lpstr>Slide Titles</vt:lpstr>
      </vt:variant>
      <vt:variant>
        <vt:i4>112</vt:i4>
      </vt:variant>
    </vt:vector>
  </HeadingPairs>
  <TitlesOfParts>
    <vt:vector size="126" baseType="lpstr">
      <vt:lpstr>Arial</vt:lpstr>
      <vt:lpstr>Arial Narrow</vt:lpstr>
      <vt:lpstr>Calibri</vt:lpstr>
      <vt:lpstr>Calibri Light</vt:lpstr>
      <vt:lpstr>HGHangle</vt:lpstr>
      <vt:lpstr>Symbol</vt:lpstr>
      <vt:lpstr>Tahoma</vt:lpstr>
      <vt:lpstr>Times New Roman</vt:lpstr>
      <vt:lpstr>Trebuchet MS</vt:lpstr>
      <vt:lpstr>Wingdings</vt:lpstr>
      <vt:lpstr>Office Theme</vt:lpstr>
      <vt:lpstr>1_Office Theme</vt:lpstr>
      <vt:lpstr>2_Office Theme</vt:lpstr>
      <vt:lpstr>3_Office Theme</vt:lpstr>
      <vt:lpstr>PowerPoint Presentation</vt:lpstr>
      <vt:lpstr>This talk will include all the content  suggested by the ABP</vt:lpstr>
      <vt:lpstr>Pediatric Lymphoma:  Many Subtypes</vt:lpstr>
      <vt:lpstr>Pediatric Lymphoma: Subtypes Simplified</vt:lpstr>
      <vt:lpstr>Pediatric Lymphoma: Subtypes Simplified</vt:lpstr>
      <vt:lpstr>Hodgkin Lymphoma</vt:lpstr>
      <vt:lpstr>Most Common Pediatric / AYA Cancers</vt:lpstr>
      <vt:lpstr>Hodgkin Lymphoma:   #1 cancer in 15-19-year olds </vt:lpstr>
      <vt:lpstr>Hodgkin Lymphoma</vt:lpstr>
      <vt:lpstr>The Malignant Cells of Classic HL and NLPHL</vt:lpstr>
      <vt:lpstr>The Hodgkin Reed-Sternberg Cell and Variations</vt:lpstr>
      <vt:lpstr>Nodular Sclerosing Hodgkin Lymphoma</vt:lpstr>
      <vt:lpstr>Nodular Sclerosing Hodgkin Lymphoma</vt:lpstr>
      <vt:lpstr>Mixed Cellularity Hodgkin Lymphoma</vt:lpstr>
      <vt:lpstr>Lymphocyte Rich Hodgkin Lymphoma</vt:lpstr>
      <vt:lpstr>Lymphocyte Depleted Hodgkin Lymphoma</vt:lpstr>
      <vt:lpstr>PowerPoint Presentation</vt:lpstr>
      <vt:lpstr>PowerPoint Presentation</vt:lpstr>
      <vt:lpstr>PowerPoint Presentation</vt:lpstr>
      <vt:lpstr>Nodular Sclerosing is the most common HL histology</vt:lpstr>
      <vt:lpstr>Hodgkin Lymphoma</vt:lpstr>
      <vt:lpstr>PowerPoint Presentation</vt:lpstr>
      <vt:lpstr>EBV may cause some cases of Hodgkin Lymphoma</vt:lpstr>
      <vt:lpstr>Hodgkin Lymphoma</vt:lpstr>
      <vt:lpstr>PowerPoint Presentation</vt:lpstr>
      <vt:lpstr>PowerPoint Presentation</vt:lpstr>
      <vt:lpstr>PowerPoint Presentation</vt:lpstr>
      <vt:lpstr>PowerPoint Presentation</vt:lpstr>
      <vt:lpstr>PowerPoint Presentation</vt:lpstr>
      <vt:lpstr>Hodgkin Lymphoma</vt:lpstr>
      <vt:lpstr>Clinical Presentation of Hodgkin Lymphoma</vt:lpstr>
      <vt:lpstr>PowerPoint Presentation</vt:lpstr>
      <vt:lpstr>PowerPoint Presentation</vt:lpstr>
      <vt:lpstr>Hodgkin Lymphoma</vt:lpstr>
      <vt:lpstr>Evaluation of Hodgkin Lymphoma</vt:lpstr>
      <vt:lpstr>FDG-PET:  Metabolic study of choice</vt:lpstr>
      <vt:lpstr>PowerPoint Presentation</vt:lpstr>
      <vt:lpstr>PowerPoint Presentation</vt:lpstr>
      <vt:lpstr>Differential Diagnosis for Anterior Mediastinal Mass</vt:lpstr>
      <vt:lpstr>PowerPoint Presentation</vt:lpstr>
      <vt:lpstr>The Ann Arbor Staging Classification</vt:lpstr>
      <vt:lpstr>Unfavorable Prognostic factors in  pediatric Hodgkin Lymphoma</vt:lpstr>
      <vt:lpstr>Risk Stratification for Hodgkin Lymphoma</vt:lpstr>
      <vt:lpstr>Risk Stratification for Hodgkin Lymphoma</vt:lpstr>
      <vt:lpstr>Risk Stratification for Hodgkin Lymphoma</vt:lpstr>
      <vt:lpstr>Hodgkin Lymphoma</vt:lpstr>
      <vt:lpstr>Treatment of Pediatric Hodgkin Lymphoma </vt:lpstr>
      <vt:lpstr>Tailor radiation fields to protect normal tissues</vt:lpstr>
      <vt:lpstr>Data support elimination of radiation based on initial staging, response to therapy, and specific chemotherapy backbone.  </vt:lpstr>
      <vt:lpstr>Treatment of Relapsed Hodgkin Lymphoma</vt:lpstr>
      <vt:lpstr>Chemotherapy + Autologous SCT is standard for most relapsed  Pediatric Hodgkin lymphoma</vt:lpstr>
      <vt:lpstr>Targets for novel therapies</vt:lpstr>
      <vt:lpstr>Late Effects of Hodgkin Lymphoma Therapies</vt:lpstr>
      <vt:lpstr>Treatment can result in secondary malignancies</vt:lpstr>
      <vt:lpstr>Non-Hodgkin Lymphoma</vt:lpstr>
      <vt:lpstr>Non-Hodgkin Lymphoma</vt:lpstr>
      <vt:lpstr>PowerPoint Presentation</vt:lpstr>
      <vt:lpstr>NHL in children are highly aggressive,  disseminated diseases</vt:lpstr>
      <vt:lpstr>Pediatric non-Hodgkin lymphomas are more common in younger children, males, and Caucasians  </vt:lpstr>
      <vt:lpstr>Immunodeficiencies increase the risk of NHL</vt:lpstr>
      <vt:lpstr>Non-Hodgkin Lymphoma</vt:lpstr>
      <vt:lpstr>PowerPoint Presentation</vt:lpstr>
      <vt:lpstr>PowerPoint Presentation</vt:lpstr>
      <vt:lpstr>PowerPoint Presentation</vt:lpstr>
      <vt:lpstr>PowerPoint Presentation</vt:lpstr>
      <vt:lpstr>Burkitt Lymphoma:  highly aggressive  Germinal center mature B cell lymphoma</vt:lpstr>
      <vt:lpstr>Differences between Sporadic and  Endemic Burkitt Lymphoma </vt:lpstr>
      <vt:lpstr>PowerPoint Presentation</vt:lpstr>
      <vt:lpstr>PowerPoint Presentation</vt:lpstr>
      <vt:lpstr>PowerPoint Presentation</vt:lpstr>
      <vt:lpstr>Diffuse Large B cell Lymphoma:  aggressive germinal / post-GC mature B cell lymphoma</vt:lpstr>
      <vt:lpstr>PowerPoint Presentation</vt:lpstr>
      <vt:lpstr>PowerPoint Presentation</vt:lpstr>
      <vt:lpstr>Primary Mediastinal B cell lymphoma: rare thymic B cell lymphoma</vt:lpstr>
      <vt:lpstr>17-year-old male with progressive chest pain x 2 months</vt:lpstr>
      <vt:lpstr>PowerPoint Presentation</vt:lpstr>
      <vt:lpstr>PowerPoint Presentation</vt:lpstr>
      <vt:lpstr>PowerPoint Presentation</vt:lpstr>
      <vt:lpstr>Lymphoblastic Leukemia/Lymphoma are a spectrum of malignant lymphoid precursors</vt:lpstr>
      <vt:lpstr>PowerPoint Presentation</vt:lpstr>
      <vt:lpstr>PowerPoint Presentation</vt:lpstr>
      <vt:lpstr>PowerPoint Presentation</vt:lpstr>
      <vt:lpstr>Anaplastic Large Cell Lymphoma</vt:lpstr>
      <vt:lpstr>PowerPoint Presentation</vt:lpstr>
      <vt:lpstr>Comparison of clinical presentations of pediatric NHL</vt:lpstr>
      <vt:lpstr>Non-Hodgkin Lymphoma</vt:lpstr>
      <vt:lpstr>Lymphomas can cause all the Oncologic Emergencies</vt:lpstr>
      <vt:lpstr>PowerPoint Presentation</vt:lpstr>
      <vt:lpstr>DO NOT intubate for “Airway Protection”</vt:lpstr>
      <vt:lpstr>PowerPoint Presentation</vt:lpstr>
      <vt:lpstr>Non-Hodgkin Lymphoma</vt:lpstr>
      <vt:lpstr>Evaluation for Non-Hodgkin lymphoma</vt:lpstr>
      <vt:lpstr>The St Jude (Murphy) Classification for pediatric NHL</vt:lpstr>
      <vt:lpstr>The St Jude (Murphy) Classification for pediatric NHL</vt:lpstr>
      <vt:lpstr>Risk stratification for mature B cell lymphoma</vt:lpstr>
      <vt:lpstr>Non-Hodgkin Lymphoma</vt:lpstr>
      <vt:lpstr>Principles of therapy for Pediatric NHL </vt:lpstr>
      <vt:lpstr>Chemotherapy for pediatric NHL</vt:lpstr>
      <vt:lpstr>PowerPoint Presentation</vt:lpstr>
      <vt:lpstr>Disease specific treatment pearls</vt:lpstr>
      <vt:lpstr>Indications for Hematopoietic Stem Cell Transplant</vt:lpstr>
      <vt:lpstr>Late Effects of NHL depend on the type of chemotherapy delivered</vt:lpstr>
      <vt:lpstr>Non-Hodgkin Lymphoma</vt:lpstr>
      <vt:lpstr>Major differences in Pediatric HL vs NHL</vt:lpstr>
      <vt:lpstr>Staging is different between HL and NHL</vt:lpstr>
      <vt:lpstr>Agents to know in 2019</vt:lpstr>
      <vt:lpstr>PowerPoint Presentation</vt:lpstr>
      <vt:lpstr>Staging and Response Reviews</vt:lpstr>
      <vt:lpstr>Reviews for Providers</vt:lpstr>
      <vt:lpstr>Special Thanks To:</vt:lpstr>
      <vt:lpstr>Diagnosis?</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Valerie Romack</dc:creator>
  <cp:lastModifiedBy>Jackie Holcomb</cp:lastModifiedBy>
  <cp:revision>118</cp:revision>
  <dcterms:created xsi:type="dcterms:W3CDTF">2018-09-04T19:59:44Z</dcterms:created>
  <dcterms:modified xsi:type="dcterms:W3CDTF">2018-12-18T18:42:09Z</dcterms:modified>
</cp:coreProperties>
</file>