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67" r:id="rId4"/>
    <p:sldId id="268" r:id="rId5"/>
    <p:sldId id="335" r:id="rId6"/>
    <p:sldId id="336" r:id="rId7"/>
    <p:sldId id="327" r:id="rId8"/>
    <p:sldId id="258" r:id="rId9"/>
    <p:sldId id="271" r:id="rId10"/>
    <p:sldId id="270" r:id="rId11"/>
    <p:sldId id="259" r:id="rId12"/>
    <p:sldId id="269" r:id="rId13"/>
    <p:sldId id="303" r:id="rId14"/>
    <p:sldId id="325" r:id="rId15"/>
    <p:sldId id="302" r:id="rId16"/>
    <p:sldId id="328" r:id="rId17"/>
    <p:sldId id="264" r:id="rId18"/>
    <p:sldId id="272" r:id="rId19"/>
    <p:sldId id="273" r:id="rId20"/>
    <p:sldId id="263" r:id="rId21"/>
    <p:sldId id="260" r:id="rId22"/>
    <p:sldId id="261" r:id="rId23"/>
    <p:sldId id="265" r:id="rId24"/>
    <p:sldId id="262" r:id="rId25"/>
    <p:sldId id="266" r:id="rId26"/>
    <p:sldId id="274" r:id="rId27"/>
    <p:sldId id="275" r:id="rId28"/>
    <p:sldId id="276" r:id="rId29"/>
    <p:sldId id="277" r:id="rId30"/>
    <p:sldId id="278" r:id="rId31"/>
    <p:sldId id="329" r:id="rId32"/>
    <p:sldId id="279" r:id="rId33"/>
    <p:sldId id="280" r:id="rId34"/>
    <p:sldId id="281" r:id="rId35"/>
    <p:sldId id="282" r:id="rId36"/>
    <p:sldId id="283" r:id="rId37"/>
    <p:sldId id="285" r:id="rId38"/>
    <p:sldId id="284" r:id="rId39"/>
    <p:sldId id="286" r:id="rId40"/>
    <p:sldId id="287" r:id="rId41"/>
    <p:sldId id="330" r:id="rId42"/>
    <p:sldId id="288" r:id="rId43"/>
    <p:sldId id="289" r:id="rId44"/>
    <p:sldId id="290" r:id="rId45"/>
    <p:sldId id="291" r:id="rId46"/>
    <p:sldId id="292" r:id="rId47"/>
    <p:sldId id="293" r:id="rId48"/>
    <p:sldId id="295" r:id="rId49"/>
    <p:sldId id="299" r:id="rId50"/>
    <p:sldId id="294" r:id="rId51"/>
    <p:sldId id="298" r:id="rId52"/>
    <p:sldId id="296" r:id="rId53"/>
    <p:sldId id="331" r:id="rId54"/>
    <p:sldId id="297" r:id="rId55"/>
    <p:sldId id="300" r:id="rId56"/>
    <p:sldId id="301" r:id="rId57"/>
    <p:sldId id="304" r:id="rId58"/>
    <p:sldId id="305" r:id="rId59"/>
    <p:sldId id="306" r:id="rId60"/>
    <p:sldId id="307" r:id="rId61"/>
    <p:sldId id="308" r:id="rId62"/>
    <p:sldId id="309" r:id="rId63"/>
    <p:sldId id="332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33" r:id="rId74"/>
    <p:sldId id="320" r:id="rId75"/>
    <p:sldId id="322" r:id="rId76"/>
    <p:sldId id="324" r:id="rId77"/>
    <p:sldId id="334" r:id="rId78"/>
    <p:sldId id="321" r:id="rId79"/>
    <p:sldId id="326" r:id="rId80"/>
    <p:sldId id="323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73FEFF"/>
    <a:srgbClr val="A90E5E"/>
    <a:srgbClr val="DC4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733"/>
  </p:normalViewPr>
  <p:slideViewPr>
    <p:cSldViewPr snapToGrid="0">
      <p:cViewPr varScale="1">
        <p:scale>
          <a:sx n="110" d="100"/>
          <a:sy n="110" d="100"/>
        </p:scale>
        <p:origin x="6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ngusaro, Jason Ronald" userId="2f01335f-ff4e-4ee2-b700-eb674dc204ec" providerId="ADAL" clId="{F4756CA0-08A7-F94E-921B-48889C48EA3D}"/>
    <pc:docChg chg="undo redo custSel addSld delSld modSld sldOrd">
      <pc:chgData name="Fangusaro, Jason Ronald" userId="2f01335f-ff4e-4ee2-b700-eb674dc204ec" providerId="ADAL" clId="{F4756CA0-08A7-F94E-921B-48889C48EA3D}" dt="2018-10-16T16:15:24.934" v="34169"/>
      <pc:docMkLst>
        <pc:docMk/>
      </pc:docMkLst>
      <pc:sldChg chg="modSp">
        <pc:chgData name="Fangusaro, Jason Ronald" userId="2f01335f-ff4e-4ee2-b700-eb674dc204ec" providerId="ADAL" clId="{F4756CA0-08A7-F94E-921B-48889C48EA3D}" dt="2018-10-16T14:49:20.423" v="33085" actId="1076"/>
        <pc:sldMkLst>
          <pc:docMk/>
          <pc:sldMk cId="496578368" sldId="256"/>
        </pc:sldMkLst>
        <pc:spChg chg="mod">
          <ac:chgData name="Fangusaro, Jason Ronald" userId="2f01335f-ff4e-4ee2-b700-eb674dc204ec" providerId="ADAL" clId="{F4756CA0-08A7-F94E-921B-48889C48EA3D}" dt="2018-10-16T14:49:20.423" v="33085" actId="1076"/>
          <ac:spMkLst>
            <pc:docMk/>
            <pc:sldMk cId="496578368" sldId="256"/>
            <ac:spMk id="4" creationId="{5BC61905-6756-B840-B889-AB48C5721C70}"/>
          </ac:spMkLst>
        </pc:spChg>
        <pc:picChg chg="mod">
          <ac:chgData name="Fangusaro, Jason Ronald" userId="2f01335f-ff4e-4ee2-b700-eb674dc204ec" providerId="ADAL" clId="{F4756CA0-08A7-F94E-921B-48889C48EA3D}" dt="2018-10-16T14:49:14.281" v="33084" actId="1076"/>
          <ac:picMkLst>
            <pc:docMk/>
            <pc:sldMk cId="496578368" sldId="256"/>
            <ac:picMk id="3" creationId="{622EB707-0DC7-4B41-B409-AD7705AF966C}"/>
          </ac:picMkLst>
        </pc:picChg>
      </pc:sldChg>
      <pc:sldChg chg="modSp">
        <pc:chgData name="Fangusaro, Jason Ronald" userId="2f01335f-ff4e-4ee2-b700-eb674dc204ec" providerId="ADAL" clId="{F4756CA0-08A7-F94E-921B-48889C48EA3D}" dt="2018-10-16T14:49:31.515" v="33086" actId="20577"/>
        <pc:sldMkLst>
          <pc:docMk/>
          <pc:sldMk cId="2253778212" sldId="257"/>
        </pc:sldMkLst>
        <pc:spChg chg="mod">
          <ac:chgData name="Fangusaro, Jason Ronald" userId="2f01335f-ff4e-4ee2-b700-eb674dc204ec" providerId="ADAL" clId="{F4756CA0-08A7-F94E-921B-48889C48EA3D}" dt="2018-10-16T14:49:31.515" v="33086" actId="20577"/>
          <ac:spMkLst>
            <pc:docMk/>
            <pc:sldMk cId="2253778212" sldId="257"/>
            <ac:spMk id="2" creationId="{00000000-0000-0000-0000-000000000000}"/>
          </ac:spMkLst>
        </pc:spChg>
      </pc:sldChg>
      <pc:sldChg chg="addSp modSp">
        <pc:chgData name="Fangusaro, Jason Ronald" userId="2f01335f-ff4e-4ee2-b700-eb674dc204ec" providerId="ADAL" clId="{F4756CA0-08A7-F94E-921B-48889C48EA3D}" dt="2018-10-16T14:56:20.616" v="33261" actId="20577"/>
        <pc:sldMkLst>
          <pc:docMk/>
          <pc:sldMk cId="2782849568" sldId="258"/>
        </pc:sldMkLst>
        <pc:spChg chg="mod">
          <ac:chgData name="Fangusaro, Jason Ronald" userId="2f01335f-ff4e-4ee2-b700-eb674dc204ec" providerId="ADAL" clId="{F4756CA0-08A7-F94E-921B-48889C48EA3D}" dt="2018-10-10T13:10:54.382" v="2467" actId="20577"/>
          <ac:spMkLst>
            <pc:docMk/>
            <pc:sldMk cId="2782849568" sldId="258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F4756CA0-08A7-F94E-921B-48889C48EA3D}" dt="2018-10-16T14:56:20.616" v="33261" actId="20577"/>
          <ac:spMkLst>
            <pc:docMk/>
            <pc:sldMk cId="2782849568" sldId="258"/>
            <ac:spMk id="3" creationId="{00000000-0000-0000-0000-000000000000}"/>
          </ac:spMkLst>
        </pc:spChg>
        <pc:picChg chg="add">
          <ac:chgData name="Fangusaro, Jason Ronald" userId="2f01335f-ff4e-4ee2-b700-eb674dc204ec" providerId="ADAL" clId="{F4756CA0-08A7-F94E-921B-48889C48EA3D}" dt="2018-10-08T16:06:06.341" v="273"/>
          <ac:picMkLst>
            <pc:docMk/>
            <pc:sldMk cId="2782849568" sldId="258"/>
            <ac:picMk id="4" creationId="{3AF2A7AA-63BE-614F-B28A-1434F10E1F4A}"/>
          </ac:picMkLst>
        </pc:picChg>
      </pc:sldChg>
      <pc:sldChg chg="addSp delSp modSp delAnim modAnim modNotesTx">
        <pc:chgData name="Fangusaro, Jason Ronald" userId="2f01335f-ff4e-4ee2-b700-eb674dc204ec" providerId="ADAL" clId="{F4756CA0-08A7-F94E-921B-48889C48EA3D}" dt="2018-10-16T14:58:43.176" v="33313" actId="207"/>
        <pc:sldMkLst>
          <pc:docMk/>
          <pc:sldMk cId="1210005734" sldId="259"/>
        </pc:sldMkLst>
        <pc:spChg chg="mod">
          <ac:chgData name="Fangusaro, Jason Ronald" userId="2f01335f-ff4e-4ee2-b700-eb674dc204ec" providerId="ADAL" clId="{F4756CA0-08A7-F94E-921B-48889C48EA3D}" dt="2018-10-10T12:27:03.733" v="1152" actId="1036"/>
          <ac:spMkLst>
            <pc:docMk/>
            <pc:sldMk cId="1210005734" sldId="259"/>
            <ac:spMk id="2" creationId="{00000000-0000-0000-0000-000000000000}"/>
          </ac:spMkLst>
        </pc:spChg>
        <pc:spChg chg="del mod">
          <ac:chgData name="Fangusaro, Jason Ronald" userId="2f01335f-ff4e-4ee2-b700-eb674dc204ec" providerId="ADAL" clId="{F4756CA0-08A7-F94E-921B-48889C48EA3D}" dt="2018-10-10T12:12:47.629" v="830" actId="478"/>
          <ac:spMkLst>
            <pc:docMk/>
            <pc:sldMk cId="1210005734" sldId="259"/>
            <ac:spMk id="3" creationId="{00000000-0000-0000-0000-000000000000}"/>
          </ac:spMkLst>
        </pc:spChg>
        <pc:spChg chg="add del mod">
          <ac:chgData name="Fangusaro, Jason Ronald" userId="2f01335f-ff4e-4ee2-b700-eb674dc204ec" providerId="ADAL" clId="{F4756CA0-08A7-F94E-921B-48889C48EA3D}" dt="2018-10-15T11:20:43.318" v="31777" actId="478"/>
          <ac:spMkLst>
            <pc:docMk/>
            <pc:sldMk cId="1210005734" sldId="259"/>
            <ac:spMk id="3" creationId="{45F4F257-F6E1-BB46-9BE7-3F4ACDDEEF18}"/>
          </ac:spMkLst>
        </pc:spChg>
        <pc:graphicFrameChg chg="add del mod">
          <ac:chgData name="Fangusaro, Jason Ronald" userId="2f01335f-ff4e-4ee2-b700-eb674dc204ec" providerId="ADAL" clId="{F4756CA0-08A7-F94E-921B-48889C48EA3D}" dt="2018-10-10T12:13:21.104" v="834"/>
          <ac:graphicFrameMkLst>
            <pc:docMk/>
            <pc:sldMk cId="1210005734" sldId="259"/>
            <ac:graphicFrameMk id="5" creationId="{3096D89A-1064-F540-A729-EA3C1C14BE3D}"/>
          </ac:graphicFrameMkLst>
        </pc:graphicFrameChg>
        <pc:graphicFrameChg chg="add del mod modGraphic">
          <ac:chgData name="Fangusaro, Jason Ronald" userId="2f01335f-ff4e-4ee2-b700-eb674dc204ec" providerId="ADAL" clId="{F4756CA0-08A7-F94E-921B-48889C48EA3D}" dt="2018-10-10T12:22:42.291" v="957" actId="478"/>
          <ac:graphicFrameMkLst>
            <pc:docMk/>
            <pc:sldMk cId="1210005734" sldId="259"/>
            <ac:graphicFrameMk id="6" creationId="{88B7E82B-1246-CA40-A45C-2ADCB249E92C}"/>
          </ac:graphicFrameMkLst>
        </pc:graphicFrameChg>
        <pc:graphicFrameChg chg="add mod modGraphic">
          <ac:chgData name="Fangusaro, Jason Ronald" userId="2f01335f-ff4e-4ee2-b700-eb674dc204ec" providerId="ADAL" clId="{F4756CA0-08A7-F94E-921B-48889C48EA3D}" dt="2018-10-16T14:58:43.176" v="33313" actId="207"/>
          <ac:graphicFrameMkLst>
            <pc:docMk/>
            <pc:sldMk cId="1210005734" sldId="259"/>
            <ac:graphicFrameMk id="7" creationId="{D148E8ED-9D08-914E-B6D4-90DDDF0BCACE}"/>
          </ac:graphicFrameMkLst>
        </pc:graphicFrameChg>
        <pc:picChg chg="add mod">
          <ac:chgData name="Fangusaro, Jason Ronald" userId="2f01335f-ff4e-4ee2-b700-eb674dc204ec" providerId="ADAL" clId="{F4756CA0-08A7-F94E-921B-48889C48EA3D}" dt="2018-10-10T12:27:08.402" v="1153" actId="14100"/>
          <ac:picMkLst>
            <pc:docMk/>
            <pc:sldMk cId="1210005734" sldId="259"/>
            <ac:picMk id="4" creationId="{112AB441-EFED-C141-A65E-83C8A3EA0B9A}"/>
          </ac:picMkLst>
        </pc:picChg>
      </pc:sldChg>
      <pc:sldChg chg="addSp delSp modSp modAnim modNotesTx">
        <pc:chgData name="Fangusaro, Jason Ronald" userId="2f01335f-ff4e-4ee2-b700-eb674dc204ec" providerId="ADAL" clId="{F4756CA0-08A7-F94E-921B-48889C48EA3D}" dt="2018-10-16T15:01:27.082" v="33358" actId="20577"/>
        <pc:sldMkLst>
          <pc:docMk/>
          <pc:sldMk cId="3716837934" sldId="260"/>
        </pc:sldMkLst>
        <pc:spChg chg="del">
          <ac:chgData name="Fangusaro, Jason Ronald" userId="2f01335f-ff4e-4ee2-b700-eb674dc204ec" providerId="ADAL" clId="{F4756CA0-08A7-F94E-921B-48889C48EA3D}" dt="2018-10-10T12:36:30.321" v="1862" actId="478"/>
          <ac:spMkLst>
            <pc:docMk/>
            <pc:sldMk cId="3716837934" sldId="260"/>
            <ac:spMk id="2" creationId="{00000000-0000-0000-0000-000000000000}"/>
          </ac:spMkLst>
        </pc:spChg>
        <pc:spChg chg="del">
          <ac:chgData name="Fangusaro, Jason Ronald" userId="2f01335f-ff4e-4ee2-b700-eb674dc204ec" providerId="ADAL" clId="{F4756CA0-08A7-F94E-921B-48889C48EA3D}" dt="2018-10-10T12:36:34.399" v="1864" actId="478"/>
          <ac:spMkLst>
            <pc:docMk/>
            <pc:sldMk cId="3716837934" sldId="260"/>
            <ac:spMk id="3" creationId="{00000000-0000-0000-0000-000000000000}"/>
          </ac:spMkLst>
        </pc:spChg>
        <pc:spChg chg="add del mod">
          <ac:chgData name="Fangusaro, Jason Ronald" userId="2f01335f-ff4e-4ee2-b700-eb674dc204ec" providerId="ADAL" clId="{F4756CA0-08A7-F94E-921B-48889C48EA3D}" dt="2018-10-10T19:28:46.548" v="2811" actId="478"/>
          <ac:spMkLst>
            <pc:docMk/>
            <pc:sldMk cId="3716837934" sldId="260"/>
            <ac:spMk id="3" creationId="{16EB703A-07FB-314E-91B1-8EB94C9146C8}"/>
          </ac:spMkLst>
        </pc:spChg>
        <pc:spChg chg="add del mod">
          <ac:chgData name="Fangusaro, Jason Ronald" userId="2f01335f-ff4e-4ee2-b700-eb674dc204ec" providerId="ADAL" clId="{F4756CA0-08A7-F94E-921B-48889C48EA3D}" dt="2018-10-10T12:36:31.776" v="1863" actId="478"/>
          <ac:spMkLst>
            <pc:docMk/>
            <pc:sldMk cId="3716837934" sldId="260"/>
            <ac:spMk id="5" creationId="{AD3C05DF-1A51-0547-9C40-9B068A3B1163}"/>
          </ac:spMkLst>
        </pc:spChg>
        <pc:spChg chg="add mod">
          <ac:chgData name="Fangusaro, Jason Ronald" userId="2f01335f-ff4e-4ee2-b700-eb674dc204ec" providerId="ADAL" clId="{F4756CA0-08A7-F94E-921B-48889C48EA3D}" dt="2018-10-16T15:01:27.082" v="33358" actId="20577"/>
          <ac:spMkLst>
            <pc:docMk/>
            <pc:sldMk cId="3716837934" sldId="260"/>
            <ac:spMk id="6" creationId="{BE4DB6D4-5995-2A49-86F4-91FE939E1C24}"/>
          </ac:spMkLst>
        </pc:spChg>
        <pc:spChg chg="add del mod">
          <ac:chgData name="Fangusaro, Jason Ronald" userId="2f01335f-ff4e-4ee2-b700-eb674dc204ec" providerId="ADAL" clId="{F4756CA0-08A7-F94E-921B-48889C48EA3D}" dt="2018-10-10T12:36:37.378" v="1865" actId="478"/>
          <ac:spMkLst>
            <pc:docMk/>
            <pc:sldMk cId="3716837934" sldId="260"/>
            <ac:spMk id="7" creationId="{618A9FEB-66FA-2B45-9345-7FD716CD8F07}"/>
          </ac:spMkLst>
        </pc:spChg>
        <pc:spChg chg="add mod">
          <ac:chgData name="Fangusaro, Jason Ronald" userId="2f01335f-ff4e-4ee2-b700-eb674dc204ec" providerId="ADAL" clId="{F4756CA0-08A7-F94E-921B-48889C48EA3D}" dt="2018-10-16T15:01:18.116" v="33356" actId="20577"/>
          <ac:spMkLst>
            <pc:docMk/>
            <pc:sldMk cId="3716837934" sldId="260"/>
            <ac:spMk id="8" creationId="{BE8EE368-904E-F742-9C60-0E64840CA1F4}"/>
          </ac:spMkLst>
        </pc:spChg>
        <pc:spChg chg="add mod">
          <ac:chgData name="Fangusaro, Jason Ronald" userId="2f01335f-ff4e-4ee2-b700-eb674dc204ec" providerId="ADAL" clId="{F4756CA0-08A7-F94E-921B-48889C48EA3D}" dt="2018-10-11T12:11:05.161" v="4386" actId="1035"/>
          <ac:spMkLst>
            <pc:docMk/>
            <pc:sldMk cId="3716837934" sldId="260"/>
            <ac:spMk id="14" creationId="{6DB88381-5D89-FA47-8AB7-F95CFFA547C4}"/>
          </ac:spMkLst>
        </pc:spChg>
        <pc:spChg chg="add del mod">
          <ac:chgData name="Fangusaro, Jason Ronald" userId="2f01335f-ff4e-4ee2-b700-eb674dc204ec" providerId="ADAL" clId="{F4756CA0-08A7-F94E-921B-48889C48EA3D}" dt="2018-10-10T19:28:42.601" v="2809" actId="478"/>
          <ac:spMkLst>
            <pc:docMk/>
            <pc:sldMk cId="3716837934" sldId="260"/>
            <ac:spMk id="15" creationId="{1FED2126-8315-124E-9C38-1D301C3558BD}"/>
          </ac:spMkLst>
        </pc:spChg>
        <pc:picChg chg="add mod modCrop">
          <ac:chgData name="Fangusaro, Jason Ronald" userId="2f01335f-ff4e-4ee2-b700-eb674dc204ec" providerId="ADAL" clId="{F4756CA0-08A7-F94E-921B-48889C48EA3D}" dt="2018-10-11T12:11:13.480" v="4400" actId="1035"/>
          <ac:picMkLst>
            <pc:docMk/>
            <pc:sldMk cId="3716837934" sldId="260"/>
            <ac:picMk id="4" creationId="{147C60BB-4876-B549-924E-35446ACE38EA}"/>
          </ac:picMkLst>
        </pc:picChg>
        <pc:picChg chg="add mod modCrop">
          <ac:chgData name="Fangusaro, Jason Ronald" userId="2f01335f-ff4e-4ee2-b700-eb674dc204ec" providerId="ADAL" clId="{F4756CA0-08A7-F94E-921B-48889C48EA3D}" dt="2018-10-11T12:11:13.480" v="4400" actId="1035"/>
          <ac:picMkLst>
            <pc:docMk/>
            <pc:sldMk cId="3716837934" sldId="260"/>
            <ac:picMk id="7" creationId="{CBA8AD15-7D8B-6A42-A9EC-246650EE7433}"/>
          </ac:picMkLst>
        </pc:picChg>
        <pc:picChg chg="add mod">
          <ac:chgData name="Fangusaro, Jason Ronald" userId="2f01335f-ff4e-4ee2-b700-eb674dc204ec" providerId="ADAL" clId="{F4756CA0-08A7-F94E-921B-48889C48EA3D}" dt="2018-10-11T14:25:17.560" v="10547" actId="14100"/>
          <ac:picMkLst>
            <pc:docMk/>
            <pc:sldMk cId="3716837934" sldId="260"/>
            <ac:picMk id="9" creationId="{0E574A1B-4DFF-4044-B96B-A2C3C51EDB6E}"/>
          </ac:picMkLst>
        </pc:picChg>
        <pc:picChg chg="add del mod">
          <ac:chgData name="Fangusaro, Jason Ronald" userId="2f01335f-ff4e-4ee2-b700-eb674dc204ec" providerId="ADAL" clId="{F4756CA0-08A7-F94E-921B-48889C48EA3D}" dt="2018-10-10T12:37:15.820" v="1868" actId="478"/>
          <ac:picMkLst>
            <pc:docMk/>
            <pc:sldMk cId="3716837934" sldId="260"/>
            <ac:picMk id="9" creationId="{A45A8899-752A-D940-A691-8C5C2E7DC698}"/>
          </ac:picMkLst>
        </pc:picChg>
        <pc:picChg chg="add del mod">
          <ac:chgData name="Fangusaro, Jason Ronald" userId="2f01335f-ff4e-4ee2-b700-eb674dc204ec" providerId="ADAL" clId="{F4756CA0-08A7-F94E-921B-48889C48EA3D}" dt="2018-10-10T12:38:31.826" v="1932" actId="478"/>
          <ac:picMkLst>
            <pc:docMk/>
            <pc:sldMk cId="3716837934" sldId="260"/>
            <ac:picMk id="11" creationId="{9BDC716D-5508-694E-8852-B2A4936EAFC0}"/>
          </ac:picMkLst>
        </pc:picChg>
        <pc:picChg chg="add del mod">
          <ac:chgData name="Fangusaro, Jason Ronald" userId="2f01335f-ff4e-4ee2-b700-eb674dc204ec" providerId="ADAL" clId="{F4756CA0-08A7-F94E-921B-48889C48EA3D}" dt="2018-10-10T12:39:19.830" v="1938" actId="478"/>
          <ac:picMkLst>
            <pc:docMk/>
            <pc:sldMk cId="3716837934" sldId="260"/>
            <ac:picMk id="12" creationId="{4E7887C5-060B-4249-8CD6-2702FC0B9F54}"/>
          </ac:picMkLst>
        </pc:picChg>
        <pc:picChg chg="add del mod">
          <ac:chgData name="Fangusaro, Jason Ronald" userId="2f01335f-ff4e-4ee2-b700-eb674dc204ec" providerId="ADAL" clId="{F4756CA0-08A7-F94E-921B-48889C48EA3D}" dt="2018-10-10T12:42:08.819" v="1941" actId="478"/>
          <ac:picMkLst>
            <pc:docMk/>
            <pc:sldMk cId="3716837934" sldId="260"/>
            <ac:picMk id="13" creationId="{11F5899D-A460-B14B-9717-E75D95338FC5}"/>
          </ac:picMkLst>
        </pc:picChg>
        <pc:cxnChg chg="add mod">
          <ac:chgData name="Fangusaro, Jason Ronald" userId="2f01335f-ff4e-4ee2-b700-eb674dc204ec" providerId="ADAL" clId="{F4756CA0-08A7-F94E-921B-48889C48EA3D}" dt="2018-10-15T19:31:58.290" v="31908" actId="1076"/>
          <ac:cxnSpMkLst>
            <pc:docMk/>
            <pc:sldMk cId="3716837934" sldId="260"/>
            <ac:cxnSpMk id="3" creationId="{787E83A0-35AC-3148-B921-3D5535CEB6A3}"/>
          </ac:cxnSpMkLst>
        </pc:cxnChg>
        <pc:cxnChg chg="add mod">
          <ac:chgData name="Fangusaro, Jason Ronald" userId="2f01335f-ff4e-4ee2-b700-eb674dc204ec" providerId="ADAL" clId="{F4756CA0-08A7-F94E-921B-48889C48EA3D}" dt="2018-10-15T19:32:06.706" v="31910" actId="1076"/>
          <ac:cxnSpMkLst>
            <pc:docMk/>
            <pc:sldMk cId="3716837934" sldId="260"/>
            <ac:cxnSpMk id="10" creationId="{8F01CD06-C835-4A45-92C8-4D0E0AD17F5D}"/>
          </ac:cxnSpMkLst>
        </pc:cxnChg>
        <pc:cxnChg chg="add mod">
          <ac:chgData name="Fangusaro, Jason Ronald" userId="2f01335f-ff4e-4ee2-b700-eb674dc204ec" providerId="ADAL" clId="{F4756CA0-08A7-F94E-921B-48889C48EA3D}" dt="2018-10-15T19:32:15.661" v="31914" actId="1076"/>
          <ac:cxnSpMkLst>
            <pc:docMk/>
            <pc:sldMk cId="3716837934" sldId="260"/>
            <ac:cxnSpMk id="11" creationId="{B418AC55-702E-CE40-B628-CDBE0262BCA4}"/>
          </ac:cxnSpMkLst>
        </pc:cxnChg>
      </pc:sldChg>
      <pc:sldChg chg="addSp delSp modSp">
        <pc:chgData name="Fangusaro, Jason Ronald" userId="2f01335f-ff4e-4ee2-b700-eb674dc204ec" providerId="ADAL" clId="{F4756CA0-08A7-F94E-921B-48889C48EA3D}" dt="2018-10-16T15:03:21.145" v="33526" actId="20577"/>
        <pc:sldMkLst>
          <pc:docMk/>
          <pc:sldMk cId="1925061354" sldId="261"/>
        </pc:sldMkLst>
        <pc:spChg chg="del">
          <ac:chgData name="Fangusaro, Jason Ronald" userId="2f01335f-ff4e-4ee2-b700-eb674dc204ec" providerId="ADAL" clId="{F4756CA0-08A7-F94E-921B-48889C48EA3D}" dt="2018-10-10T14:59:50.024" v="2806" actId="478"/>
          <ac:spMkLst>
            <pc:docMk/>
            <pc:sldMk cId="1925061354" sldId="261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F4756CA0-08A7-F94E-921B-48889C48EA3D}" dt="2018-10-16T15:03:21.145" v="33526" actId="20577"/>
          <ac:spMkLst>
            <pc:docMk/>
            <pc:sldMk cId="1925061354" sldId="261"/>
            <ac:spMk id="3" creationId="{00000000-0000-0000-0000-000000000000}"/>
          </ac:spMkLst>
        </pc:spChg>
        <pc:spChg chg="add mod">
          <ac:chgData name="Fangusaro, Jason Ronald" userId="2f01335f-ff4e-4ee2-b700-eb674dc204ec" providerId="ADAL" clId="{F4756CA0-08A7-F94E-921B-48889C48EA3D}" dt="2018-10-12T12:47:42.918" v="21790"/>
          <ac:spMkLst>
            <pc:docMk/>
            <pc:sldMk cId="1925061354" sldId="261"/>
            <ac:spMk id="5" creationId="{B272EC4B-1938-4B49-94A7-67FA153BE407}"/>
          </ac:spMkLst>
        </pc:spChg>
        <pc:picChg chg="add">
          <ac:chgData name="Fangusaro, Jason Ronald" userId="2f01335f-ff4e-4ee2-b700-eb674dc204ec" providerId="ADAL" clId="{F4756CA0-08A7-F94E-921B-48889C48EA3D}" dt="2018-10-11T12:14:54.952" v="4475"/>
          <ac:picMkLst>
            <pc:docMk/>
            <pc:sldMk cId="1925061354" sldId="261"/>
            <ac:picMk id="4" creationId="{E06634E3-CDE4-874C-BABC-14474E62227B}"/>
          </ac:picMkLst>
        </pc:picChg>
      </pc:sldChg>
      <pc:sldChg chg="addSp delSp modSp ord">
        <pc:chgData name="Fangusaro, Jason Ronald" userId="2f01335f-ff4e-4ee2-b700-eb674dc204ec" providerId="ADAL" clId="{F4756CA0-08A7-F94E-921B-48889C48EA3D}" dt="2018-10-16T15:03:51.866" v="33539" actId="1036"/>
        <pc:sldMkLst>
          <pc:docMk/>
          <pc:sldMk cId="1141630522" sldId="262"/>
        </pc:sldMkLst>
        <pc:spChg chg="del">
          <ac:chgData name="Fangusaro, Jason Ronald" userId="2f01335f-ff4e-4ee2-b700-eb674dc204ec" providerId="ADAL" clId="{F4756CA0-08A7-F94E-921B-48889C48EA3D}" dt="2018-10-10T14:59:46.941" v="2805" actId="478"/>
          <ac:spMkLst>
            <pc:docMk/>
            <pc:sldMk cId="1141630522" sldId="262"/>
            <ac:spMk id="2" creationId="{00000000-0000-0000-0000-000000000000}"/>
          </ac:spMkLst>
        </pc:spChg>
        <pc:spChg chg="add del mod">
          <ac:chgData name="Fangusaro, Jason Ronald" userId="2f01335f-ff4e-4ee2-b700-eb674dc204ec" providerId="ADAL" clId="{F4756CA0-08A7-F94E-921B-48889C48EA3D}" dt="2018-10-11T13:01:50.146" v="6042" actId="478"/>
          <ac:spMkLst>
            <pc:docMk/>
            <pc:sldMk cId="1141630522" sldId="262"/>
            <ac:spMk id="2" creationId="{E7807034-3DAA-0148-9CA0-E72F0F9073C1}"/>
          </ac:spMkLst>
        </pc:spChg>
        <pc:spChg chg="del">
          <ac:chgData name="Fangusaro, Jason Ronald" userId="2f01335f-ff4e-4ee2-b700-eb674dc204ec" providerId="ADAL" clId="{F4756CA0-08A7-F94E-921B-48889C48EA3D}" dt="2018-10-10T14:59:44.949" v="2804" actId="478"/>
          <ac:spMkLst>
            <pc:docMk/>
            <pc:sldMk cId="1141630522" sldId="262"/>
            <ac:spMk id="3" creationId="{00000000-0000-0000-0000-000000000000}"/>
          </ac:spMkLst>
        </pc:spChg>
        <pc:spChg chg="add mod">
          <ac:chgData name="Fangusaro, Jason Ronald" userId="2f01335f-ff4e-4ee2-b700-eb674dc204ec" providerId="ADAL" clId="{F4756CA0-08A7-F94E-921B-48889C48EA3D}" dt="2018-10-16T15:03:51.866" v="33539" actId="1036"/>
          <ac:spMkLst>
            <pc:docMk/>
            <pc:sldMk cId="1141630522" sldId="262"/>
            <ac:spMk id="5" creationId="{25AA465E-7BF7-FC44-9F7E-428AEA695A63}"/>
          </ac:spMkLst>
        </pc:spChg>
        <pc:spChg chg="add mod">
          <ac:chgData name="Fangusaro, Jason Ronald" userId="2f01335f-ff4e-4ee2-b700-eb674dc204ec" providerId="ADAL" clId="{F4756CA0-08A7-F94E-921B-48889C48EA3D}" dt="2018-10-11T12:32:58.149" v="5443" actId="20577"/>
          <ac:spMkLst>
            <pc:docMk/>
            <pc:sldMk cId="1141630522" sldId="262"/>
            <ac:spMk id="7" creationId="{ED6BEC41-CD2C-B947-81CE-9CEA7CE16CC4}"/>
          </ac:spMkLst>
        </pc:spChg>
        <pc:picChg chg="add">
          <ac:chgData name="Fangusaro, Jason Ronald" userId="2f01335f-ff4e-4ee2-b700-eb674dc204ec" providerId="ADAL" clId="{F4756CA0-08A7-F94E-921B-48889C48EA3D}" dt="2018-10-11T12:31:55.153" v="5361"/>
          <ac:picMkLst>
            <pc:docMk/>
            <pc:sldMk cId="1141630522" sldId="262"/>
            <ac:picMk id="4" creationId="{FB40BA40-5E45-D545-9A9B-500B0EB46E23}"/>
          </ac:picMkLst>
        </pc:picChg>
      </pc:sldChg>
      <pc:sldChg chg="addSp modSp">
        <pc:chgData name="Fangusaro, Jason Ronald" userId="2f01335f-ff4e-4ee2-b700-eb674dc204ec" providerId="ADAL" clId="{F4756CA0-08A7-F94E-921B-48889C48EA3D}" dt="2018-10-16T15:00:56.189" v="33347" actId="20577"/>
        <pc:sldMkLst>
          <pc:docMk/>
          <pc:sldMk cId="2744895121" sldId="263"/>
        </pc:sldMkLst>
        <pc:spChg chg="mod">
          <ac:chgData name="Fangusaro, Jason Ronald" userId="2f01335f-ff4e-4ee2-b700-eb674dc204ec" providerId="ADAL" clId="{F4756CA0-08A7-F94E-921B-48889C48EA3D}" dt="2018-10-10T12:30:48.905" v="1424" actId="122"/>
          <ac:spMkLst>
            <pc:docMk/>
            <pc:sldMk cId="2744895121" sldId="263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F4756CA0-08A7-F94E-921B-48889C48EA3D}" dt="2018-10-16T15:00:56.189" v="33347" actId="20577"/>
          <ac:spMkLst>
            <pc:docMk/>
            <pc:sldMk cId="2744895121" sldId="263"/>
            <ac:spMk id="3" creationId="{00000000-0000-0000-0000-000000000000}"/>
          </ac:spMkLst>
        </pc:spChg>
        <pc:picChg chg="add">
          <ac:chgData name="Fangusaro, Jason Ronald" userId="2f01335f-ff4e-4ee2-b700-eb674dc204ec" providerId="ADAL" clId="{F4756CA0-08A7-F94E-921B-48889C48EA3D}" dt="2018-10-10T12:30:55.712" v="1425"/>
          <ac:picMkLst>
            <pc:docMk/>
            <pc:sldMk cId="2744895121" sldId="263"/>
            <ac:picMk id="4" creationId="{FA3EFBBA-7015-0B4A-9B33-A1C059FA0A53}"/>
          </ac:picMkLst>
        </pc:picChg>
      </pc:sldChg>
      <pc:sldChg chg="addSp modSp ord">
        <pc:chgData name="Fangusaro, Jason Ronald" userId="2f01335f-ff4e-4ee2-b700-eb674dc204ec" providerId="ADAL" clId="{F4756CA0-08A7-F94E-921B-48889C48EA3D}" dt="2018-10-16T14:59:51.816" v="33343" actId="20577"/>
        <pc:sldMkLst>
          <pc:docMk/>
          <pc:sldMk cId="3698990108" sldId="264"/>
        </pc:sldMkLst>
        <pc:spChg chg="mod">
          <ac:chgData name="Fangusaro, Jason Ronald" userId="2f01335f-ff4e-4ee2-b700-eb674dc204ec" providerId="ADAL" clId="{F4756CA0-08A7-F94E-921B-48889C48EA3D}" dt="2018-10-11T11:46:41.024" v="3349" actId="20577"/>
          <ac:spMkLst>
            <pc:docMk/>
            <pc:sldMk cId="3698990108" sldId="264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F4756CA0-08A7-F94E-921B-48889C48EA3D}" dt="2018-10-16T14:59:51.816" v="33343" actId="20577"/>
          <ac:spMkLst>
            <pc:docMk/>
            <pc:sldMk cId="3698990108" sldId="264"/>
            <ac:spMk id="3" creationId="{00000000-0000-0000-0000-000000000000}"/>
          </ac:spMkLst>
        </pc:spChg>
        <pc:picChg chg="add">
          <ac:chgData name="Fangusaro, Jason Ronald" userId="2f01335f-ff4e-4ee2-b700-eb674dc204ec" providerId="ADAL" clId="{F4756CA0-08A7-F94E-921B-48889C48EA3D}" dt="2018-10-10T14:46:24.364" v="2780"/>
          <ac:picMkLst>
            <pc:docMk/>
            <pc:sldMk cId="3698990108" sldId="264"/>
            <ac:picMk id="4" creationId="{F84A497E-8908-E64B-AF8E-2A307866E47D}"/>
          </ac:picMkLst>
        </pc:picChg>
      </pc:sldChg>
      <pc:sldChg chg="addSp delSp modSp modAnim modNotesTx">
        <pc:chgData name="Fangusaro, Jason Ronald" userId="2f01335f-ff4e-4ee2-b700-eb674dc204ec" providerId="ADAL" clId="{F4756CA0-08A7-F94E-921B-48889C48EA3D}" dt="2018-10-15T19:33:18.438" v="31931" actId="207"/>
        <pc:sldMkLst>
          <pc:docMk/>
          <pc:sldMk cId="4223777005" sldId="265"/>
        </pc:sldMkLst>
        <pc:spChg chg="mod">
          <ac:chgData name="Fangusaro, Jason Ronald" userId="2f01335f-ff4e-4ee2-b700-eb674dc204ec" providerId="ADAL" clId="{F4756CA0-08A7-F94E-921B-48889C48EA3D}" dt="2018-10-11T12:19:40.491" v="4941" actId="122"/>
          <ac:spMkLst>
            <pc:docMk/>
            <pc:sldMk cId="4223777005" sldId="265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F4756CA0-08A7-F94E-921B-48889C48EA3D}" dt="2018-10-15T19:33:18.438" v="31931" actId="207"/>
          <ac:spMkLst>
            <pc:docMk/>
            <pc:sldMk cId="4223777005" sldId="265"/>
            <ac:spMk id="3" creationId="{00000000-0000-0000-0000-000000000000}"/>
          </ac:spMkLst>
        </pc:spChg>
        <pc:spChg chg="add del mod">
          <ac:chgData name="Fangusaro, Jason Ronald" userId="2f01335f-ff4e-4ee2-b700-eb674dc204ec" providerId="ADAL" clId="{F4756CA0-08A7-F94E-921B-48889C48EA3D}" dt="2018-10-11T12:30:11.107" v="5287" actId="478"/>
          <ac:spMkLst>
            <pc:docMk/>
            <pc:sldMk cId="4223777005" sldId="265"/>
            <ac:spMk id="9" creationId="{535F2C08-D660-A446-A41B-FD6A6732C3F5}"/>
          </ac:spMkLst>
        </pc:spChg>
        <pc:picChg chg="add">
          <ac:chgData name="Fangusaro, Jason Ronald" userId="2f01335f-ff4e-4ee2-b700-eb674dc204ec" providerId="ADAL" clId="{F4756CA0-08A7-F94E-921B-48889C48EA3D}" dt="2018-10-11T12:19:42.703" v="4942"/>
          <ac:picMkLst>
            <pc:docMk/>
            <pc:sldMk cId="4223777005" sldId="265"/>
            <ac:picMk id="4" creationId="{F07213EB-A692-2E47-806D-6D9835106EAB}"/>
          </ac:picMkLst>
        </pc:picChg>
        <pc:picChg chg="add del mod">
          <ac:chgData name="Fangusaro, Jason Ronald" userId="2f01335f-ff4e-4ee2-b700-eb674dc204ec" providerId="ADAL" clId="{F4756CA0-08A7-F94E-921B-48889C48EA3D}" dt="2018-10-11T12:29:05.045" v="5276" actId="478"/>
          <ac:picMkLst>
            <pc:docMk/>
            <pc:sldMk cId="4223777005" sldId="265"/>
            <ac:picMk id="6" creationId="{2CDDFE78-CA24-2048-99F6-B8D10847D35A}"/>
          </ac:picMkLst>
        </pc:picChg>
        <pc:picChg chg="add mod">
          <ac:chgData name="Fangusaro, Jason Ronald" userId="2f01335f-ff4e-4ee2-b700-eb674dc204ec" providerId="ADAL" clId="{F4756CA0-08A7-F94E-921B-48889C48EA3D}" dt="2018-10-12T16:55:57.894" v="30325" actId="1076"/>
          <ac:picMkLst>
            <pc:docMk/>
            <pc:sldMk cId="4223777005" sldId="265"/>
            <ac:picMk id="8" creationId="{F4DCB789-5F78-0149-9E97-DAD8EA56A0C2}"/>
          </ac:picMkLst>
        </pc:picChg>
        <pc:picChg chg="add del">
          <ac:chgData name="Fangusaro, Jason Ronald" userId="2f01335f-ff4e-4ee2-b700-eb674dc204ec" providerId="ADAL" clId="{F4756CA0-08A7-F94E-921B-48889C48EA3D}" dt="2018-10-11T12:31:22.421" v="5357" actId="478"/>
          <ac:picMkLst>
            <pc:docMk/>
            <pc:sldMk cId="4223777005" sldId="265"/>
            <ac:picMk id="10" creationId="{42ED1E56-62FA-C74E-B6CD-CF0BEA667AB8}"/>
          </ac:picMkLst>
        </pc:picChg>
        <pc:cxnChg chg="add mod">
          <ac:chgData name="Fangusaro, Jason Ronald" userId="2f01335f-ff4e-4ee2-b700-eb674dc204ec" providerId="ADAL" clId="{F4756CA0-08A7-F94E-921B-48889C48EA3D}" dt="2018-10-15T11:21:18.929" v="31786" actId="1036"/>
          <ac:cxnSpMkLst>
            <pc:docMk/>
            <pc:sldMk cId="4223777005" sldId="265"/>
            <ac:cxnSpMk id="6" creationId="{00EEDA65-3BE7-9E4B-88F9-8A239A37B691}"/>
          </ac:cxnSpMkLst>
        </pc:cxnChg>
        <pc:cxnChg chg="add mod">
          <ac:chgData name="Fangusaro, Jason Ronald" userId="2f01335f-ff4e-4ee2-b700-eb674dc204ec" providerId="ADAL" clId="{F4756CA0-08A7-F94E-921B-48889C48EA3D}" dt="2018-10-12T16:56:08.222" v="30328" actId="1076"/>
          <ac:cxnSpMkLst>
            <pc:docMk/>
            <pc:sldMk cId="4223777005" sldId="265"/>
            <ac:cxnSpMk id="9" creationId="{86B34E46-CABA-7940-9A20-3C20EB3B9DE7}"/>
          </ac:cxnSpMkLst>
        </pc:cxnChg>
      </pc:sldChg>
      <pc:sldChg chg="addSp delSp modSp ord modAnim modNotesTx">
        <pc:chgData name="Fangusaro, Jason Ronald" userId="2f01335f-ff4e-4ee2-b700-eb674dc204ec" providerId="ADAL" clId="{F4756CA0-08A7-F94E-921B-48889C48EA3D}" dt="2018-10-16T16:05:00.721" v="34003" actId="1038"/>
        <pc:sldMkLst>
          <pc:docMk/>
          <pc:sldMk cId="821159567" sldId="266"/>
        </pc:sldMkLst>
        <pc:spChg chg="del">
          <ac:chgData name="Fangusaro, Jason Ronald" userId="2f01335f-ff4e-4ee2-b700-eb674dc204ec" providerId="ADAL" clId="{F4756CA0-08A7-F94E-921B-48889C48EA3D}" dt="2018-10-11T12:35:14.782" v="5472" actId="478"/>
          <ac:spMkLst>
            <pc:docMk/>
            <pc:sldMk cId="821159567" sldId="266"/>
            <ac:spMk id="2" creationId="{00000000-0000-0000-0000-000000000000}"/>
          </ac:spMkLst>
        </pc:spChg>
        <pc:spChg chg="del">
          <ac:chgData name="Fangusaro, Jason Ronald" userId="2f01335f-ff4e-4ee2-b700-eb674dc204ec" providerId="ADAL" clId="{F4756CA0-08A7-F94E-921B-48889C48EA3D}" dt="2018-10-11T12:35:12.139" v="5471" actId="478"/>
          <ac:spMkLst>
            <pc:docMk/>
            <pc:sldMk cId="821159567" sldId="266"/>
            <ac:spMk id="3" creationId="{00000000-0000-0000-0000-000000000000}"/>
          </ac:spMkLst>
        </pc:spChg>
        <pc:spChg chg="add mod">
          <ac:chgData name="Fangusaro, Jason Ronald" userId="2f01335f-ff4e-4ee2-b700-eb674dc204ec" providerId="ADAL" clId="{F4756CA0-08A7-F94E-921B-48889C48EA3D}" dt="2018-10-11T12:57:26.791" v="5999" actId="688"/>
          <ac:spMkLst>
            <pc:docMk/>
            <pc:sldMk cId="821159567" sldId="266"/>
            <ac:spMk id="4" creationId="{86F845D8-0BAC-6040-8248-84942E386FC5}"/>
          </ac:spMkLst>
        </pc:spChg>
        <pc:spChg chg="add mod">
          <ac:chgData name="Fangusaro, Jason Ronald" userId="2f01335f-ff4e-4ee2-b700-eb674dc204ec" providerId="ADAL" clId="{F4756CA0-08A7-F94E-921B-48889C48EA3D}" dt="2018-10-11T13:00:11.076" v="6031" actId="207"/>
          <ac:spMkLst>
            <pc:docMk/>
            <pc:sldMk cId="821159567" sldId="266"/>
            <ac:spMk id="5" creationId="{67D1B38B-4702-934A-93FA-6ABFF603700D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6" creationId="{EF741509-8766-3043-91E6-215DF222D71C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7" creationId="{1F212DAD-7275-A94D-85C9-E2FE07585254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8" creationId="{ABF5F093-BF6D-734F-A0C5-40E15EB82AE1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9" creationId="{5B03D87C-A126-2A4E-8D83-6E2C67378DDA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10" creationId="{7A182E72-6CF5-1848-9F89-458D0D1EDF6E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11" creationId="{7D4AA17F-1F75-5B49-8176-99734B2525CC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12" creationId="{8EC1ABC3-29DB-114E-AAD8-6BA844F3717A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13" creationId="{8CF44232-C519-1E4B-B9B4-8D67FB654492}"/>
          </ac:spMkLst>
        </pc:spChg>
        <pc:spChg chg="add del">
          <ac:chgData name="Fangusaro, Jason Ronald" userId="2f01335f-ff4e-4ee2-b700-eb674dc204ec" providerId="ADAL" clId="{F4756CA0-08A7-F94E-921B-48889C48EA3D}" dt="2018-10-11T12:44:17.040" v="5640" actId="478"/>
          <ac:spMkLst>
            <pc:docMk/>
            <pc:sldMk cId="821159567" sldId="266"/>
            <ac:spMk id="14" creationId="{6B0A4AB2-4B5D-6B4C-82C5-32AD0205CD39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15" creationId="{5D41F0F3-B8A7-3844-8825-89B1B106E3E2}"/>
          </ac:spMkLst>
        </pc:spChg>
        <pc:spChg chg="add del mod">
          <ac:chgData name="Fangusaro, Jason Ronald" userId="2f01335f-ff4e-4ee2-b700-eb674dc204ec" providerId="ADAL" clId="{F4756CA0-08A7-F94E-921B-48889C48EA3D}" dt="2018-10-11T12:45:46.569" v="5658" actId="478"/>
          <ac:spMkLst>
            <pc:docMk/>
            <pc:sldMk cId="821159567" sldId="266"/>
            <ac:spMk id="16" creationId="{93225EDD-79ED-0E43-9F9B-78BB65686C54}"/>
          </ac:spMkLst>
        </pc:spChg>
        <pc:spChg chg="add mod">
          <ac:chgData name="Fangusaro, Jason Ronald" userId="2f01335f-ff4e-4ee2-b700-eb674dc204ec" providerId="ADAL" clId="{F4756CA0-08A7-F94E-921B-48889C48EA3D}" dt="2018-10-11T15:44:51.764" v="16460" actId="692"/>
          <ac:spMkLst>
            <pc:docMk/>
            <pc:sldMk cId="821159567" sldId="266"/>
            <ac:spMk id="20" creationId="{85AE7AF9-6FEE-6E4B-8B3E-ACCE910F12EF}"/>
          </ac:spMkLst>
        </pc:spChg>
        <pc:spChg chg="add mod">
          <ac:chgData name="Fangusaro, Jason Ronald" userId="2f01335f-ff4e-4ee2-b700-eb674dc204ec" providerId="ADAL" clId="{F4756CA0-08A7-F94E-921B-48889C48EA3D}" dt="2018-10-11T15:44:51.764" v="16460" actId="692"/>
          <ac:spMkLst>
            <pc:docMk/>
            <pc:sldMk cId="821159567" sldId="266"/>
            <ac:spMk id="21" creationId="{7C8E628E-CD14-594C-9766-AC03C4EC20F5}"/>
          </ac:spMkLst>
        </pc:spChg>
        <pc:spChg chg="add mod">
          <ac:chgData name="Fangusaro, Jason Ronald" userId="2f01335f-ff4e-4ee2-b700-eb674dc204ec" providerId="ADAL" clId="{F4756CA0-08A7-F94E-921B-48889C48EA3D}" dt="2018-10-11T15:44:51.764" v="16460" actId="692"/>
          <ac:spMkLst>
            <pc:docMk/>
            <pc:sldMk cId="821159567" sldId="266"/>
            <ac:spMk id="22" creationId="{A34732A0-8BE8-DB4F-A71E-679289442A72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23" creationId="{F03BE300-6F7F-A749-89F3-34FB8B20BB14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24" creationId="{BEB4E815-6A09-574B-8E28-00A949F57EE8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25" creationId="{2D746993-8895-8447-BC9A-0E9263EE51F9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26" creationId="{A210C213-FB38-FF43-86DD-D0D4253AD2FF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27" creationId="{16BF06BD-0865-6642-BCC7-65475313E969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30" creationId="{257556BA-F6B7-4441-9827-855D3960814D}"/>
          </ac:spMkLst>
        </pc:spChg>
        <pc:spChg chg="add mod">
          <ac:chgData name="Fangusaro, Jason Ronald" userId="2f01335f-ff4e-4ee2-b700-eb674dc204ec" providerId="ADAL" clId="{F4756CA0-08A7-F94E-921B-48889C48EA3D}" dt="2018-10-11T12:55:43.492" v="5938" actId="1035"/>
          <ac:spMkLst>
            <pc:docMk/>
            <pc:sldMk cId="821159567" sldId="266"/>
            <ac:spMk id="31" creationId="{733B5A31-16EC-004F-BBDE-0139D051395B}"/>
          </ac:spMkLst>
        </pc:spChg>
        <pc:spChg chg="add mod">
          <ac:chgData name="Fangusaro, Jason Ronald" userId="2f01335f-ff4e-4ee2-b700-eb674dc204ec" providerId="ADAL" clId="{F4756CA0-08A7-F94E-921B-48889C48EA3D}" dt="2018-10-11T13:04:56.325" v="6136" actId="1076"/>
          <ac:spMkLst>
            <pc:docMk/>
            <pc:sldMk cId="821159567" sldId="266"/>
            <ac:spMk id="32" creationId="{5F5E16D3-C942-7D4B-BBE1-ACBBA168935F}"/>
          </ac:spMkLst>
        </pc:spChg>
        <pc:spChg chg="add mod">
          <ac:chgData name="Fangusaro, Jason Ronald" userId="2f01335f-ff4e-4ee2-b700-eb674dc204ec" providerId="ADAL" clId="{F4756CA0-08A7-F94E-921B-48889C48EA3D}" dt="2018-10-16T16:05:00.721" v="34003" actId="1038"/>
          <ac:spMkLst>
            <pc:docMk/>
            <pc:sldMk cId="821159567" sldId="266"/>
            <ac:spMk id="33" creationId="{4AAE0BBB-12A0-9E41-979A-7EB24B7FD9FB}"/>
          </ac:spMkLst>
        </pc:spChg>
        <pc:cxnChg chg="add mod">
          <ac:chgData name="Fangusaro, Jason Ronald" userId="2f01335f-ff4e-4ee2-b700-eb674dc204ec" providerId="ADAL" clId="{F4756CA0-08A7-F94E-921B-48889C48EA3D}" dt="2018-10-11T12:55:43.492" v="5938" actId="1035"/>
          <ac:cxnSpMkLst>
            <pc:docMk/>
            <pc:sldMk cId="821159567" sldId="266"/>
            <ac:cxnSpMk id="18" creationId="{DB72DC71-580D-7941-87C9-2966DBB7DBD8}"/>
          </ac:cxnSpMkLst>
        </pc:cxnChg>
        <pc:cxnChg chg="add mod">
          <ac:chgData name="Fangusaro, Jason Ronald" userId="2f01335f-ff4e-4ee2-b700-eb674dc204ec" providerId="ADAL" clId="{F4756CA0-08A7-F94E-921B-48889C48EA3D}" dt="2018-10-11T12:55:43.492" v="5938" actId="1035"/>
          <ac:cxnSpMkLst>
            <pc:docMk/>
            <pc:sldMk cId="821159567" sldId="266"/>
            <ac:cxnSpMk id="28" creationId="{569DCC07-701A-E944-8C81-3C0D9E0A2202}"/>
          </ac:cxnSpMkLst>
        </pc:cxnChg>
      </pc:sldChg>
      <pc:sldChg chg="addSp delSp modSp modAnim">
        <pc:chgData name="Fangusaro, Jason Ronald" userId="2f01335f-ff4e-4ee2-b700-eb674dc204ec" providerId="ADAL" clId="{F4756CA0-08A7-F94E-921B-48889C48EA3D}" dt="2018-10-16T16:02:37.585" v="33930" actId="20577"/>
        <pc:sldMkLst>
          <pc:docMk/>
          <pc:sldMk cId="707658454" sldId="268"/>
        </pc:sldMkLst>
        <pc:spChg chg="mod">
          <ac:chgData name="Fangusaro, Jason Ronald" userId="2f01335f-ff4e-4ee2-b700-eb674dc204ec" providerId="ADAL" clId="{F4756CA0-08A7-F94E-921B-48889C48EA3D}" dt="2018-10-10T13:00:57.234" v="2380" actId="20577"/>
          <ac:spMkLst>
            <pc:docMk/>
            <pc:sldMk cId="707658454" sldId="268"/>
            <ac:spMk id="2" creationId="{4D3A4920-8BBE-2044-8813-EC6EA58F166F}"/>
          </ac:spMkLst>
        </pc:spChg>
        <pc:spChg chg="add mod">
          <ac:chgData name="Fangusaro, Jason Ronald" userId="2f01335f-ff4e-4ee2-b700-eb674dc204ec" providerId="ADAL" clId="{F4756CA0-08A7-F94E-921B-48889C48EA3D}" dt="2018-10-12T17:28:11.716" v="30549" actId="1038"/>
          <ac:spMkLst>
            <pc:docMk/>
            <pc:sldMk cId="707658454" sldId="268"/>
            <ac:spMk id="3" creationId="{5435D246-9A60-594F-A34F-3D3DA97E42BD}"/>
          </ac:spMkLst>
        </pc:spChg>
        <pc:spChg chg="add del mod">
          <ac:chgData name="Fangusaro, Jason Ronald" userId="2f01335f-ff4e-4ee2-b700-eb674dc204ec" providerId="ADAL" clId="{F4756CA0-08A7-F94E-921B-48889C48EA3D}" dt="2018-10-08T15:58:37.467" v="9"/>
          <ac:spMkLst>
            <pc:docMk/>
            <pc:sldMk cId="707658454" sldId="268"/>
            <ac:spMk id="3" creationId="{6FC2B93A-3F65-9F4C-83CE-2B6CAF60A162}"/>
          </ac:spMkLst>
        </pc:spChg>
        <pc:spChg chg="add mod">
          <ac:chgData name="Fangusaro, Jason Ronald" userId="2f01335f-ff4e-4ee2-b700-eb674dc204ec" providerId="ADAL" clId="{F4756CA0-08A7-F94E-921B-48889C48EA3D}" dt="2018-10-15T19:28:45.226" v="31857" actId="1035"/>
          <ac:spMkLst>
            <pc:docMk/>
            <pc:sldMk cId="707658454" sldId="268"/>
            <ac:spMk id="4" creationId="{C4A97249-A6B2-9C4F-8404-AEADBB005732}"/>
          </ac:spMkLst>
        </pc:spChg>
        <pc:spChg chg="mod">
          <ac:chgData name="Fangusaro, Jason Ronald" userId="2f01335f-ff4e-4ee2-b700-eb674dc204ec" providerId="ADAL" clId="{F4756CA0-08A7-F94E-921B-48889C48EA3D}" dt="2018-10-16T16:02:37.585" v="33930" actId="20577"/>
          <ac:spMkLst>
            <pc:docMk/>
            <pc:sldMk cId="707658454" sldId="268"/>
            <ac:spMk id="6" creationId="{C5D104EA-342C-6D48-A771-87DC639EC6B8}"/>
          </ac:spMkLst>
        </pc:spChg>
      </pc:sldChg>
      <pc:sldChg chg="addSp delSp modSp add modAnim modNotesTx">
        <pc:chgData name="Fangusaro, Jason Ronald" userId="2f01335f-ff4e-4ee2-b700-eb674dc204ec" providerId="ADAL" clId="{F4756CA0-08A7-F94E-921B-48889C48EA3D}" dt="2018-10-16T16:01:56.971" v="33929" actId="20577"/>
        <pc:sldMkLst>
          <pc:docMk/>
          <pc:sldMk cId="1564443596" sldId="269"/>
        </pc:sldMkLst>
        <pc:spChg chg="mod">
          <ac:chgData name="Fangusaro, Jason Ronald" userId="2f01335f-ff4e-4ee2-b700-eb674dc204ec" providerId="ADAL" clId="{F4756CA0-08A7-F94E-921B-48889C48EA3D}" dt="2018-10-16T16:01:56.971" v="33929" actId="20577"/>
          <ac:spMkLst>
            <pc:docMk/>
            <pc:sldMk cId="1564443596" sldId="269"/>
            <ac:spMk id="2" creationId="{007C8717-1C62-2A4F-9A6C-502B01599FBC}"/>
          </ac:spMkLst>
        </pc:spChg>
        <pc:spChg chg="add mod">
          <ac:chgData name="Fangusaro, Jason Ronald" userId="2f01335f-ff4e-4ee2-b700-eb674dc204ec" providerId="ADAL" clId="{F4756CA0-08A7-F94E-921B-48889C48EA3D}" dt="2018-10-12T17:31:59.993" v="30624" actId="1037"/>
          <ac:spMkLst>
            <pc:docMk/>
            <pc:sldMk cId="1564443596" sldId="269"/>
            <ac:spMk id="3" creationId="{16606523-7AAA-1343-9B70-4E352C176372}"/>
          </ac:spMkLst>
        </pc:spChg>
        <pc:spChg chg="del">
          <ac:chgData name="Fangusaro, Jason Ronald" userId="2f01335f-ff4e-4ee2-b700-eb674dc204ec" providerId="ADAL" clId="{F4756CA0-08A7-F94E-921B-48889C48EA3D}" dt="2018-10-10T12:50:59.069" v="1965"/>
          <ac:spMkLst>
            <pc:docMk/>
            <pc:sldMk cId="1564443596" sldId="269"/>
            <ac:spMk id="3" creationId="{8ECAFBF0-1A23-5B48-B4AE-3E99EB7769BA}"/>
          </ac:spMkLst>
        </pc:spChg>
        <pc:spChg chg="add mod">
          <ac:chgData name="Fangusaro, Jason Ronald" userId="2f01335f-ff4e-4ee2-b700-eb674dc204ec" providerId="ADAL" clId="{F4756CA0-08A7-F94E-921B-48889C48EA3D}" dt="2018-10-12T17:32:32.069" v="30628" actId="1037"/>
          <ac:spMkLst>
            <pc:docMk/>
            <pc:sldMk cId="1564443596" sldId="269"/>
            <ac:spMk id="5" creationId="{ECCDF272-A07C-5C47-AF27-14D3135DBBDB}"/>
          </ac:spMkLst>
        </pc:spChg>
        <pc:spChg chg="add mod">
          <ac:chgData name="Fangusaro, Jason Ronald" userId="2f01335f-ff4e-4ee2-b700-eb674dc204ec" providerId="ADAL" clId="{F4756CA0-08A7-F94E-921B-48889C48EA3D}" dt="2018-10-11T17:46:38.763" v="16763" actId="164"/>
          <ac:spMkLst>
            <pc:docMk/>
            <pc:sldMk cId="1564443596" sldId="269"/>
            <ac:spMk id="8" creationId="{8EB769F2-00B2-EE47-A7E1-E0B523E31E16}"/>
          </ac:spMkLst>
        </pc:spChg>
        <pc:spChg chg="add mod">
          <ac:chgData name="Fangusaro, Jason Ronald" userId="2f01335f-ff4e-4ee2-b700-eb674dc204ec" providerId="ADAL" clId="{F4756CA0-08A7-F94E-921B-48889C48EA3D}" dt="2018-10-12T17:32:10.129" v="30627" actId="1035"/>
          <ac:spMkLst>
            <pc:docMk/>
            <pc:sldMk cId="1564443596" sldId="269"/>
            <ac:spMk id="9" creationId="{07800E0E-5603-3447-BE16-7A8E80F37186}"/>
          </ac:spMkLst>
        </pc:spChg>
        <pc:spChg chg="add mod">
          <ac:chgData name="Fangusaro, Jason Ronald" userId="2f01335f-ff4e-4ee2-b700-eb674dc204ec" providerId="ADAL" clId="{F4756CA0-08A7-F94E-921B-48889C48EA3D}" dt="2018-10-12T17:30:55.409" v="30583" actId="122"/>
          <ac:spMkLst>
            <pc:docMk/>
            <pc:sldMk cId="1564443596" sldId="269"/>
            <ac:spMk id="10" creationId="{82510D16-2A04-7241-B3C4-2E0E7E386AFE}"/>
          </ac:spMkLst>
        </pc:spChg>
        <pc:grpChg chg="add mod">
          <ac:chgData name="Fangusaro, Jason Ronald" userId="2f01335f-ff4e-4ee2-b700-eb674dc204ec" providerId="ADAL" clId="{F4756CA0-08A7-F94E-921B-48889C48EA3D}" dt="2018-10-11T17:47:10.072" v="16765" actId="164"/>
          <ac:grpSpMkLst>
            <pc:docMk/>
            <pc:sldMk cId="1564443596" sldId="269"/>
            <ac:grpSpMk id="13" creationId="{DA6407BE-15C7-704F-9169-CDA2F2B37312}"/>
          </ac:grpSpMkLst>
        </pc:grpChg>
        <pc:grpChg chg="add mod">
          <ac:chgData name="Fangusaro, Jason Ronald" userId="2f01335f-ff4e-4ee2-b700-eb674dc204ec" providerId="ADAL" clId="{F4756CA0-08A7-F94E-921B-48889C48EA3D}" dt="2018-10-11T17:47:10.072" v="16765" actId="164"/>
          <ac:grpSpMkLst>
            <pc:docMk/>
            <pc:sldMk cId="1564443596" sldId="269"/>
            <ac:grpSpMk id="14" creationId="{9B85EADE-B22A-4745-819B-5C1901E8F344}"/>
          </ac:grpSpMkLst>
        </pc:grpChg>
        <pc:picChg chg="add">
          <ac:chgData name="Fangusaro, Jason Ronald" userId="2f01335f-ff4e-4ee2-b700-eb674dc204ec" providerId="ADAL" clId="{F4756CA0-08A7-F94E-921B-48889C48EA3D}" dt="2018-10-10T12:48:31.281" v="1964"/>
          <ac:picMkLst>
            <pc:docMk/>
            <pc:sldMk cId="1564443596" sldId="269"/>
            <ac:picMk id="4" creationId="{D114211F-452A-2944-9FC0-E4369128AD20}"/>
          </ac:picMkLst>
        </pc:picChg>
        <pc:picChg chg="add mod">
          <ac:chgData name="Fangusaro, Jason Ronald" userId="2f01335f-ff4e-4ee2-b700-eb674dc204ec" providerId="ADAL" clId="{F4756CA0-08A7-F94E-921B-48889C48EA3D}" dt="2018-10-10T13:03:42.838" v="2464" actId="2085"/>
          <ac:picMkLst>
            <pc:docMk/>
            <pc:sldMk cId="1564443596" sldId="269"/>
            <ac:picMk id="6" creationId="{CC2E6A1C-A78D-B449-AFCA-231A217DF783}"/>
          </ac:picMkLst>
        </pc:picChg>
        <pc:picChg chg="add mod">
          <ac:chgData name="Fangusaro, Jason Ronald" userId="2f01335f-ff4e-4ee2-b700-eb674dc204ec" providerId="ADAL" clId="{F4756CA0-08A7-F94E-921B-48889C48EA3D}" dt="2018-10-11T17:49:56.574" v="16878" actId="1036"/>
          <ac:picMkLst>
            <pc:docMk/>
            <pc:sldMk cId="1564443596" sldId="269"/>
            <ac:picMk id="7" creationId="{0875ACC1-EC8F-C54B-A7AD-79DC1C976AC9}"/>
          </ac:picMkLst>
        </pc:picChg>
        <pc:cxnChg chg="add mod">
          <ac:chgData name="Fangusaro, Jason Ronald" userId="2f01335f-ff4e-4ee2-b700-eb674dc204ec" providerId="ADAL" clId="{F4756CA0-08A7-F94E-921B-48889C48EA3D}" dt="2018-10-11T17:46:38.763" v="16763" actId="164"/>
          <ac:cxnSpMkLst>
            <pc:docMk/>
            <pc:sldMk cId="1564443596" sldId="269"/>
            <ac:cxnSpMk id="12" creationId="{E704AEC1-916C-944A-80C8-41CFE660CF5B}"/>
          </ac:cxnSpMkLst>
        </pc:cxnChg>
      </pc:sldChg>
      <pc:sldChg chg="addSp modSp add">
        <pc:chgData name="Fangusaro, Jason Ronald" userId="2f01335f-ff4e-4ee2-b700-eb674dc204ec" providerId="ADAL" clId="{F4756CA0-08A7-F94E-921B-48889C48EA3D}" dt="2018-10-16T14:57:29.208" v="33307" actId="20577"/>
        <pc:sldMkLst>
          <pc:docMk/>
          <pc:sldMk cId="2376752312" sldId="270"/>
        </pc:sldMkLst>
        <pc:spChg chg="mod">
          <ac:chgData name="Fangusaro, Jason Ronald" userId="2f01335f-ff4e-4ee2-b700-eb674dc204ec" providerId="ADAL" clId="{F4756CA0-08A7-F94E-921B-48889C48EA3D}" dt="2018-10-10T14:40:45.230" v="2736" actId="20577"/>
          <ac:spMkLst>
            <pc:docMk/>
            <pc:sldMk cId="2376752312" sldId="270"/>
            <ac:spMk id="2" creationId="{C6A3863F-D73C-1C44-9457-DD2738CEDFB6}"/>
          </ac:spMkLst>
        </pc:spChg>
        <pc:spChg chg="mod">
          <ac:chgData name="Fangusaro, Jason Ronald" userId="2f01335f-ff4e-4ee2-b700-eb674dc204ec" providerId="ADAL" clId="{F4756CA0-08A7-F94E-921B-48889C48EA3D}" dt="2018-10-16T14:57:29.208" v="33307" actId="20577"/>
          <ac:spMkLst>
            <pc:docMk/>
            <pc:sldMk cId="2376752312" sldId="270"/>
            <ac:spMk id="3" creationId="{D8EBDDA6-A1FB-C046-AE9C-1FF3CAC87A3D}"/>
          </ac:spMkLst>
        </pc:spChg>
        <pc:picChg chg="add">
          <ac:chgData name="Fangusaro, Jason Ronald" userId="2f01335f-ff4e-4ee2-b700-eb674dc204ec" providerId="ADAL" clId="{F4756CA0-08A7-F94E-921B-48889C48EA3D}" dt="2018-10-10T13:11:33.860" v="2489"/>
          <ac:picMkLst>
            <pc:docMk/>
            <pc:sldMk cId="2376752312" sldId="270"/>
            <ac:picMk id="4" creationId="{62A2333B-449C-4048-8DF5-B7F06DDCB93E}"/>
          </ac:picMkLst>
        </pc:picChg>
      </pc:sldChg>
      <pc:sldChg chg="addSp delSp modSp add mod modAnim modNotesTx">
        <pc:chgData name="Fangusaro, Jason Ronald" userId="2f01335f-ff4e-4ee2-b700-eb674dc204ec" providerId="ADAL" clId="{F4756CA0-08A7-F94E-921B-48889C48EA3D}" dt="2018-10-16T16:04:10.027" v="34001" actId="1035"/>
        <pc:sldMkLst>
          <pc:docMk/>
          <pc:sldMk cId="187321779" sldId="271"/>
        </pc:sldMkLst>
        <pc:spChg chg="add mod">
          <ac:chgData name="Fangusaro, Jason Ronald" userId="2f01335f-ff4e-4ee2-b700-eb674dc204ec" providerId="ADAL" clId="{F4756CA0-08A7-F94E-921B-48889C48EA3D}" dt="2018-10-16T16:03:38.617" v="33940" actId="20577"/>
          <ac:spMkLst>
            <pc:docMk/>
            <pc:sldMk cId="187321779" sldId="271"/>
            <ac:spMk id="2" creationId="{24B884C2-4A12-C441-9FEB-9F8F445FA942}"/>
          </ac:spMkLst>
        </pc:spChg>
        <pc:spChg chg="del">
          <ac:chgData name="Fangusaro, Jason Ronald" userId="2f01335f-ff4e-4ee2-b700-eb674dc204ec" providerId="ADAL" clId="{F4756CA0-08A7-F94E-921B-48889C48EA3D}" dt="2018-10-10T13:14:38.868" v="2570" actId="478"/>
          <ac:spMkLst>
            <pc:docMk/>
            <pc:sldMk cId="187321779" sldId="271"/>
            <ac:spMk id="2" creationId="{FD9B5054-BDD6-394F-AA8B-35DE6745B57E}"/>
          </ac:spMkLst>
        </pc:spChg>
        <pc:spChg chg="del">
          <ac:chgData name="Fangusaro, Jason Ronald" userId="2f01335f-ff4e-4ee2-b700-eb674dc204ec" providerId="ADAL" clId="{F4756CA0-08A7-F94E-921B-48889C48EA3D}" dt="2018-10-10T13:12:44.883" v="2491"/>
          <ac:spMkLst>
            <pc:docMk/>
            <pc:sldMk cId="187321779" sldId="271"/>
            <ac:spMk id="3" creationId="{0FA11865-DB1B-AF49-B340-D150844358D9}"/>
          </ac:spMkLst>
        </pc:spChg>
        <pc:spChg chg="add del mod">
          <ac:chgData name="Fangusaro, Jason Ronald" userId="2f01335f-ff4e-4ee2-b700-eb674dc204ec" providerId="ADAL" clId="{F4756CA0-08A7-F94E-921B-48889C48EA3D}" dt="2018-10-12T14:21:28.974" v="25110" actId="478"/>
          <ac:spMkLst>
            <pc:docMk/>
            <pc:sldMk cId="187321779" sldId="271"/>
            <ac:spMk id="3" creationId="{5C691A75-9126-D44B-B79E-E393551A57D6}"/>
          </ac:spMkLst>
        </pc:spChg>
        <pc:spChg chg="add mod">
          <ac:chgData name="Fangusaro, Jason Ronald" userId="2f01335f-ff4e-4ee2-b700-eb674dc204ec" providerId="ADAL" clId="{F4756CA0-08A7-F94E-921B-48889C48EA3D}" dt="2018-10-16T16:03:43.769" v="33942" actId="1076"/>
          <ac:spMkLst>
            <pc:docMk/>
            <pc:sldMk cId="187321779" sldId="271"/>
            <ac:spMk id="3" creationId="{BCD13ED6-6489-C445-8039-5169561BBEC1}"/>
          </ac:spMkLst>
        </pc:spChg>
        <pc:spChg chg="add del mod">
          <ac:chgData name="Fangusaro, Jason Ronald" userId="2f01335f-ff4e-4ee2-b700-eb674dc204ec" providerId="ADAL" clId="{F4756CA0-08A7-F94E-921B-48889C48EA3D}" dt="2018-10-10T13:14:36.372" v="2569" actId="478"/>
          <ac:spMkLst>
            <pc:docMk/>
            <pc:sldMk cId="187321779" sldId="271"/>
            <ac:spMk id="7" creationId="{A077F924-D6CE-B14E-B595-E7BF3068DDF5}"/>
          </ac:spMkLst>
        </pc:spChg>
        <pc:spChg chg="add del mod">
          <ac:chgData name="Fangusaro, Jason Ronald" userId="2f01335f-ff4e-4ee2-b700-eb674dc204ec" providerId="ADAL" clId="{F4756CA0-08A7-F94E-921B-48889C48EA3D}" dt="2018-10-10T13:15:42.083" v="2573" actId="478"/>
          <ac:spMkLst>
            <pc:docMk/>
            <pc:sldMk cId="187321779" sldId="271"/>
            <ac:spMk id="8" creationId="{1D9D7738-2BE3-8749-BABE-B20C67A9FD5E}"/>
          </ac:spMkLst>
        </pc:spChg>
        <pc:spChg chg="add del">
          <ac:chgData name="Fangusaro, Jason Ronald" userId="2f01335f-ff4e-4ee2-b700-eb674dc204ec" providerId="ADAL" clId="{F4756CA0-08A7-F94E-921B-48889C48EA3D}" dt="2018-10-10T13:15:52.692" v="2575" actId="478"/>
          <ac:spMkLst>
            <pc:docMk/>
            <pc:sldMk cId="187321779" sldId="271"/>
            <ac:spMk id="9" creationId="{D97C8E0E-9799-9040-8BDD-483220D31FF9}"/>
          </ac:spMkLst>
        </pc:spChg>
        <pc:spChg chg="add del mod">
          <ac:chgData name="Fangusaro, Jason Ronald" userId="2f01335f-ff4e-4ee2-b700-eb674dc204ec" providerId="ADAL" clId="{F4756CA0-08A7-F94E-921B-48889C48EA3D}" dt="2018-10-12T14:28:34.859" v="25153" actId="478"/>
          <ac:spMkLst>
            <pc:docMk/>
            <pc:sldMk cId="187321779" sldId="271"/>
            <ac:spMk id="10" creationId="{C3F6E64E-750D-C943-88D8-5A6C91DC7582}"/>
          </ac:spMkLst>
        </pc:spChg>
        <pc:graphicFrameChg chg="add mod">
          <ac:chgData name="Fangusaro, Jason Ronald" userId="2f01335f-ff4e-4ee2-b700-eb674dc204ec" providerId="ADAL" clId="{F4756CA0-08A7-F94E-921B-48889C48EA3D}" dt="2018-10-16T16:04:10.027" v="34001" actId="1035"/>
          <ac:graphicFrameMkLst>
            <pc:docMk/>
            <pc:sldMk cId="187321779" sldId="271"/>
            <ac:graphicFrameMk id="4" creationId="{846EDD85-CFE9-A145-ABB8-57EF2AD4AD6E}"/>
          </ac:graphicFrameMkLst>
        </pc:graphicFrameChg>
        <pc:picChg chg="add del mod">
          <ac:chgData name="Fangusaro, Jason Ronald" userId="2f01335f-ff4e-4ee2-b700-eb674dc204ec" providerId="ADAL" clId="{F4756CA0-08A7-F94E-921B-48889C48EA3D}" dt="2018-10-11T15:55:52.105" v="16552" actId="478"/>
          <ac:picMkLst>
            <pc:docMk/>
            <pc:sldMk cId="187321779" sldId="271"/>
            <ac:picMk id="2" creationId="{4B9ABEDF-E4E0-4B4E-BE2B-A21016946FD0}"/>
          </ac:picMkLst>
        </pc:picChg>
        <pc:picChg chg="add del mod modCrop">
          <ac:chgData name="Fangusaro, Jason Ronald" userId="2f01335f-ff4e-4ee2-b700-eb674dc204ec" providerId="ADAL" clId="{F4756CA0-08A7-F94E-921B-48889C48EA3D}" dt="2018-10-12T14:20:34.304" v="25109" actId="478"/>
          <ac:picMkLst>
            <pc:docMk/>
            <pc:sldMk cId="187321779" sldId="271"/>
            <ac:picMk id="5" creationId="{BD89D946-4FA9-AF45-B192-5E2B856E49AE}"/>
          </ac:picMkLst>
        </pc:picChg>
        <pc:picChg chg="add mod">
          <ac:chgData name="Fangusaro, Jason Ronald" userId="2f01335f-ff4e-4ee2-b700-eb674dc204ec" providerId="ADAL" clId="{F4756CA0-08A7-F94E-921B-48889C48EA3D}" dt="2018-10-12T17:04:03.204" v="30484" actId="167"/>
          <ac:picMkLst>
            <pc:docMk/>
            <pc:sldMk cId="187321779" sldId="271"/>
            <ac:picMk id="5" creationId="{DEE5A847-0239-CD46-B2A6-3EEF7AA0971C}"/>
          </ac:picMkLst>
        </pc:picChg>
      </pc:sldChg>
      <pc:sldChg chg="addSp delSp modSp add modAnim modNotesTx">
        <pc:chgData name="Fangusaro, Jason Ronald" userId="2f01335f-ff4e-4ee2-b700-eb674dc204ec" providerId="ADAL" clId="{F4756CA0-08A7-F94E-921B-48889C48EA3D}" dt="2018-10-16T15:18:47.892" v="33778" actId="1038"/>
        <pc:sldMkLst>
          <pc:docMk/>
          <pc:sldMk cId="4149831282" sldId="272"/>
        </pc:sldMkLst>
        <pc:spChg chg="mod">
          <ac:chgData name="Fangusaro, Jason Ronald" userId="2f01335f-ff4e-4ee2-b700-eb674dc204ec" providerId="ADAL" clId="{F4756CA0-08A7-F94E-921B-48889C48EA3D}" dt="2018-10-11T11:58:15.475" v="3665" actId="20577"/>
          <ac:spMkLst>
            <pc:docMk/>
            <pc:sldMk cId="4149831282" sldId="272"/>
            <ac:spMk id="2" creationId="{EAC5DA74-4545-894B-A0F3-FFBC3853A6A7}"/>
          </ac:spMkLst>
        </pc:spChg>
        <pc:spChg chg="del">
          <ac:chgData name="Fangusaro, Jason Ronald" userId="2f01335f-ff4e-4ee2-b700-eb674dc204ec" providerId="ADAL" clId="{F4756CA0-08A7-F94E-921B-48889C48EA3D}" dt="2018-10-11T11:48:38.397" v="3380" actId="478"/>
          <ac:spMkLst>
            <pc:docMk/>
            <pc:sldMk cId="4149831282" sldId="272"/>
            <ac:spMk id="3" creationId="{3AD92E07-1E99-DC45-B7DF-CD878DBB4DA9}"/>
          </ac:spMkLst>
        </pc:spChg>
        <pc:spChg chg="mod">
          <ac:chgData name="Fangusaro, Jason Ronald" userId="2f01335f-ff4e-4ee2-b700-eb674dc204ec" providerId="ADAL" clId="{F4756CA0-08A7-F94E-921B-48889C48EA3D}" dt="2018-10-11T11:49:29.811" v="3394" actId="1038"/>
          <ac:spMkLst>
            <pc:docMk/>
            <pc:sldMk cId="4149831282" sldId="272"/>
            <ac:spMk id="6" creationId="{9D68AE9A-7ACA-6942-99BD-9B37928FEF12}"/>
          </ac:spMkLst>
        </pc:spChg>
        <pc:spChg chg="mod">
          <ac:chgData name="Fangusaro, Jason Ronald" userId="2f01335f-ff4e-4ee2-b700-eb674dc204ec" providerId="ADAL" clId="{F4756CA0-08A7-F94E-921B-48889C48EA3D}" dt="2018-10-11T11:49:53.808" v="3404" actId="1035"/>
          <ac:spMkLst>
            <pc:docMk/>
            <pc:sldMk cId="4149831282" sldId="272"/>
            <ac:spMk id="12" creationId="{79C15C06-01A0-8F4D-9100-5BFD16D8D564}"/>
          </ac:spMkLst>
        </pc:spChg>
        <pc:spChg chg="mod">
          <ac:chgData name="Fangusaro, Jason Ronald" userId="2f01335f-ff4e-4ee2-b700-eb674dc204ec" providerId="ADAL" clId="{F4756CA0-08A7-F94E-921B-48889C48EA3D}" dt="2018-10-11T11:49:57.329" v="3407" actId="1035"/>
          <ac:spMkLst>
            <pc:docMk/>
            <pc:sldMk cId="4149831282" sldId="272"/>
            <ac:spMk id="13" creationId="{A242F588-9D72-9646-AF08-9720242FFE49}"/>
          </ac:spMkLst>
        </pc:spChg>
        <pc:spChg chg="mod">
          <ac:chgData name="Fangusaro, Jason Ronald" userId="2f01335f-ff4e-4ee2-b700-eb674dc204ec" providerId="ADAL" clId="{F4756CA0-08A7-F94E-921B-48889C48EA3D}" dt="2018-10-11T11:49:49.937" v="3402" actId="1035"/>
          <ac:spMkLst>
            <pc:docMk/>
            <pc:sldMk cId="4149831282" sldId="272"/>
            <ac:spMk id="14" creationId="{CE585894-74DA-4C47-B805-E1102B4E5F4C}"/>
          </ac:spMkLst>
        </pc:spChg>
        <pc:spChg chg="mod">
          <ac:chgData name="Fangusaro, Jason Ronald" userId="2f01335f-ff4e-4ee2-b700-eb674dc204ec" providerId="ADAL" clId="{F4756CA0-08A7-F94E-921B-48889C48EA3D}" dt="2018-10-16T15:17:39.220" v="33754" actId="20577"/>
          <ac:spMkLst>
            <pc:docMk/>
            <pc:sldMk cId="4149831282" sldId="272"/>
            <ac:spMk id="15" creationId="{0FBE1FA9-328D-CD4E-983E-720D7F8785C2}"/>
          </ac:spMkLst>
        </pc:spChg>
        <pc:spChg chg="mod">
          <ac:chgData name="Fangusaro, Jason Ronald" userId="2f01335f-ff4e-4ee2-b700-eb674dc204ec" providerId="ADAL" clId="{F4756CA0-08A7-F94E-921B-48889C48EA3D}" dt="2018-10-16T15:18:47.892" v="33778" actId="1038"/>
          <ac:spMkLst>
            <pc:docMk/>
            <pc:sldMk cId="4149831282" sldId="272"/>
            <ac:spMk id="20" creationId="{E4D6E599-DDE8-8F4D-BE08-749DBBC1C7B3}"/>
          </ac:spMkLst>
        </pc:spChg>
        <pc:spChg chg="mod">
          <ac:chgData name="Fangusaro, Jason Ronald" userId="2f01335f-ff4e-4ee2-b700-eb674dc204ec" providerId="ADAL" clId="{F4756CA0-08A7-F94E-921B-48889C48EA3D}" dt="2018-10-12T14:13:36.513" v="24869" actId="1076"/>
          <ac:spMkLst>
            <pc:docMk/>
            <pc:sldMk cId="4149831282" sldId="272"/>
            <ac:spMk id="21" creationId="{56629C26-0E87-FF47-B2AB-3BFAB9899349}"/>
          </ac:spMkLst>
        </pc:spChg>
        <pc:spChg chg="mod">
          <ac:chgData name="Fangusaro, Jason Ronald" userId="2f01335f-ff4e-4ee2-b700-eb674dc204ec" providerId="ADAL" clId="{F4756CA0-08A7-F94E-921B-48889C48EA3D}" dt="2018-10-12T14:13:18.288" v="24859" actId="14100"/>
          <ac:spMkLst>
            <pc:docMk/>
            <pc:sldMk cId="4149831282" sldId="272"/>
            <ac:spMk id="22" creationId="{55962AD4-2C3F-B946-A3C5-59170B89F7E0}"/>
          </ac:spMkLst>
        </pc:spChg>
        <pc:spChg chg="mod">
          <ac:chgData name="Fangusaro, Jason Ronald" userId="2f01335f-ff4e-4ee2-b700-eb674dc204ec" providerId="ADAL" clId="{F4756CA0-08A7-F94E-921B-48889C48EA3D}" dt="2018-10-12T14:13:04" v="24851" actId="14100"/>
          <ac:spMkLst>
            <pc:docMk/>
            <pc:sldMk cId="4149831282" sldId="272"/>
            <ac:spMk id="23" creationId="{0C5B4A4E-2E9F-AA45-9A2A-2CC0DD0698B3}"/>
          </ac:spMkLst>
        </pc:spChg>
        <pc:spChg chg="mod">
          <ac:chgData name="Fangusaro, Jason Ronald" userId="2f01335f-ff4e-4ee2-b700-eb674dc204ec" providerId="ADAL" clId="{F4756CA0-08A7-F94E-921B-48889C48EA3D}" dt="2018-10-12T14:12:58.722" v="24848" actId="20577"/>
          <ac:spMkLst>
            <pc:docMk/>
            <pc:sldMk cId="4149831282" sldId="272"/>
            <ac:spMk id="24" creationId="{07895E3C-E33D-834B-AB15-34674F0BC349}"/>
          </ac:spMkLst>
        </pc:spChg>
        <pc:spChg chg="mod">
          <ac:chgData name="Fangusaro, Jason Ronald" userId="2f01335f-ff4e-4ee2-b700-eb674dc204ec" providerId="ADAL" clId="{F4756CA0-08A7-F94E-921B-48889C48EA3D}" dt="2018-10-12T14:19:22.635" v="25073" actId="1035"/>
          <ac:spMkLst>
            <pc:docMk/>
            <pc:sldMk cId="4149831282" sldId="272"/>
            <ac:spMk id="25" creationId="{26E97EE8-0AF7-EB45-A246-CBB167B784C1}"/>
          </ac:spMkLst>
        </pc:spChg>
        <pc:spChg chg="add mod">
          <ac:chgData name="Fangusaro, Jason Ronald" userId="2f01335f-ff4e-4ee2-b700-eb674dc204ec" providerId="ADAL" clId="{F4756CA0-08A7-F94E-921B-48889C48EA3D}" dt="2018-10-12T14:13:52.994" v="24871" actId="164"/>
          <ac:spMkLst>
            <pc:docMk/>
            <pc:sldMk cId="4149831282" sldId="272"/>
            <ac:spMk id="28" creationId="{46999630-8C9D-9D4E-8F5F-82D90F952682}"/>
          </ac:spMkLst>
        </pc:spChg>
        <pc:spChg chg="del">
          <ac:chgData name="Fangusaro, Jason Ronald" userId="2f01335f-ff4e-4ee2-b700-eb674dc204ec" providerId="ADAL" clId="{F4756CA0-08A7-F94E-921B-48889C48EA3D}" dt="2018-10-11T11:55:25.136" v="3621" actId="478"/>
          <ac:spMkLst>
            <pc:docMk/>
            <pc:sldMk cId="4149831282" sldId="272"/>
            <ac:spMk id="30" creationId="{EB69C5BA-86CF-3C4C-82F4-8A667FB8C367}"/>
          </ac:spMkLst>
        </pc:spChg>
        <pc:spChg chg="del">
          <ac:chgData name="Fangusaro, Jason Ronald" userId="2f01335f-ff4e-4ee2-b700-eb674dc204ec" providerId="ADAL" clId="{F4756CA0-08A7-F94E-921B-48889C48EA3D}" dt="2018-10-11T11:54:58.293" v="3611" actId="478"/>
          <ac:spMkLst>
            <pc:docMk/>
            <pc:sldMk cId="4149831282" sldId="272"/>
            <ac:spMk id="31" creationId="{DA977ECD-980B-C24F-A112-07EC7510F7A3}"/>
          </ac:spMkLst>
        </pc:spChg>
        <pc:spChg chg="del">
          <ac:chgData name="Fangusaro, Jason Ronald" userId="2f01335f-ff4e-4ee2-b700-eb674dc204ec" providerId="ADAL" clId="{F4756CA0-08A7-F94E-921B-48889C48EA3D}" dt="2018-10-11T11:55:02.243" v="3613" actId="478"/>
          <ac:spMkLst>
            <pc:docMk/>
            <pc:sldMk cId="4149831282" sldId="272"/>
            <ac:spMk id="32" creationId="{FE2535CC-0940-9F48-B4C5-1DBC91679B0A}"/>
          </ac:spMkLst>
        </pc:spChg>
        <pc:spChg chg="del">
          <ac:chgData name="Fangusaro, Jason Ronald" userId="2f01335f-ff4e-4ee2-b700-eb674dc204ec" providerId="ADAL" clId="{F4756CA0-08A7-F94E-921B-48889C48EA3D}" dt="2018-10-11T11:55:04.075" v="3614" actId="478"/>
          <ac:spMkLst>
            <pc:docMk/>
            <pc:sldMk cId="4149831282" sldId="272"/>
            <ac:spMk id="33" creationId="{9FA3F153-3922-C146-BF2A-71F14A0E8540}"/>
          </ac:spMkLst>
        </pc:spChg>
        <pc:spChg chg="del">
          <ac:chgData name="Fangusaro, Jason Ronald" userId="2f01335f-ff4e-4ee2-b700-eb674dc204ec" providerId="ADAL" clId="{F4756CA0-08A7-F94E-921B-48889C48EA3D}" dt="2018-10-11T11:55:05.696" v="3615" actId="478"/>
          <ac:spMkLst>
            <pc:docMk/>
            <pc:sldMk cId="4149831282" sldId="272"/>
            <ac:spMk id="34" creationId="{F2D9D4F0-5D9F-104C-BAE2-D96B5FA4DBB7}"/>
          </ac:spMkLst>
        </pc:spChg>
        <pc:spChg chg="del mod">
          <ac:chgData name="Fangusaro, Jason Ronald" userId="2f01335f-ff4e-4ee2-b700-eb674dc204ec" providerId="ADAL" clId="{F4756CA0-08A7-F94E-921B-48889C48EA3D}" dt="2018-10-11T11:55:10.906" v="3618" actId="478"/>
          <ac:spMkLst>
            <pc:docMk/>
            <pc:sldMk cId="4149831282" sldId="272"/>
            <ac:spMk id="35" creationId="{12588567-1570-0C43-8AB5-58785867CADD}"/>
          </ac:spMkLst>
        </pc:spChg>
        <pc:spChg chg="del">
          <ac:chgData name="Fangusaro, Jason Ronald" userId="2f01335f-ff4e-4ee2-b700-eb674dc204ec" providerId="ADAL" clId="{F4756CA0-08A7-F94E-921B-48889C48EA3D}" dt="2018-10-11T11:55:23.347" v="3620" actId="478"/>
          <ac:spMkLst>
            <pc:docMk/>
            <pc:sldMk cId="4149831282" sldId="272"/>
            <ac:spMk id="36" creationId="{F5D3C579-581C-7B48-8FE9-561C54C5D88B}"/>
          </ac:spMkLst>
        </pc:spChg>
        <pc:spChg chg="del">
          <ac:chgData name="Fangusaro, Jason Ronald" userId="2f01335f-ff4e-4ee2-b700-eb674dc204ec" providerId="ADAL" clId="{F4756CA0-08A7-F94E-921B-48889C48EA3D}" dt="2018-10-11T11:55:00.151" v="3612" actId="478"/>
          <ac:spMkLst>
            <pc:docMk/>
            <pc:sldMk cId="4149831282" sldId="272"/>
            <ac:spMk id="37" creationId="{35566D71-9BEC-164F-9E80-861695267C2C}"/>
          </ac:spMkLst>
        </pc:spChg>
        <pc:spChg chg="del">
          <ac:chgData name="Fangusaro, Jason Ronald" userId="2f01335f-ff4e-4ee2-b700-eb674dc204ec" providerId="ADAL" clId="{F4756CA0-08A7-F94E-921B-48889C48EA3D}" dt="2018-10-11T11:55:26.756" v="3622" actId="478"/>
          <ac:spMkLst>
            <pc:docMk/>
            <pc:sldMk cId="4149831282" sldId="272"/>
            <ac:spMk id="38" creationId="{C064F347-0E6F-CA4F-BE60-F1A223E65DD9}"/>
          </ac:spMkLst>
        </pc:spChg>
        <pc:spChg chg="del">
          <ac:chgData name="Fangusaro, Jason Ronald" userId="2f01335f-ff4e-4ee2-b700-eb674dc204ec" providerId="ADAL" clId="{F4756CA0-08A7-F94E-921B-48889C48EA3D}" dt="2018-10-11T11:55:28.972" v="3623" actId="478"/>
          <ac:spMkLst>
            <pc:docMk/>
            <pc:sldMk cId="4149831282" sldId="272"/>
            <ac:spMk id="39" creationId="{B6AA78B0-5D3B-9544-8F69-80941FFAFB76}"/>
          </ac:spMkLst>
        </pc:spChg>
        <pc:spChg chg="mod">
          <ac:chgData name="Fangusaro, Jason Ronald" userId="2f01335f-ff4e-4ee2-b700-eb674dc204ec" providerId="ADAL" clId="{F4756CA0-08A7-F94E-921B-48889C48EA3D}" dt="2018-10-12T14:13:59.969" v="24876" actId="14100"/>
          <ac:spMkLst>
            <pc:docMk/>
            <pc:sldMk cId="4149831282" sldId="272"/>
            <ac:spMk id="45" creationId="{51746BC8-1C36-E24A-9FD1-B50009BD9326}"/>
          </ac:spMkLst>
        </pc:spChg>
        <pc:spChg chg="mod">
          <ac:chgData name="Fangusaro, Jason Ronald" userId="2f01335f-ff4e-4ee2-b700-eb674dc204ec" providerId="ADAL" clId="{F4756CA0-08A7-F94E-921B-48889C48EA3D}" dt="2018-10-12T14:13:23.834" v="24863" actId="14100"/>
          <ac:spMkLst>
            <pc:docMk/>
            <pc:sldMk cId="4149831282" sldId="272"/>
            <ac:spMk id="46" creationId="{FD4A0195-19DA-0C43-8DB0-5F01DAA6A9BE}"/>
          </ac:spMkLst>
        </pc:spChg>
        <pc:spChg chg="mod">
          <ac:chgData name="Fangusaro, Jason Ronald" userId="2f01335f-ff4e-4ee2-b700-eb674dc204ec" providerId="ADAL" clId="{F4756CA0-08A7-F94E-921B-48889C48EA3D}" dt="2018-10-12T14:13:11.716" v="24855" actId="20577"/>
          <ac:spMkLst>
            <pc:docMk/>
            <pc:sldMk cId="4149831282" sldId="272"/>
            <ac:spMk id="47" creationId="{A0F199F0-F0A4-6146-94F0-518C47BB383F}"/>
          </ac:spMkLst>
        </pc:spChg>
        <pc:spChg chg="mod">
          <ac:chgData name="Fangusaro, Jason Ronald" userId="2f01335f-ff4e-4ee2-b700-eb674dc204ec" providerId="ADAL" clId="{F4756CA0-08A7-F94E-921B-48889C48EA3D}" dt="2018-10-12T14:13:08.397" v="24853" actId="20577"/>
          <ac:spMkLst>
            <pc:docMk/>
            <pc:sldMk cId="4149831282" sldId="272"/>
            <ac:spMk id="48" creationId="{2A4A20F5-AA48-0C44-A8B5-4E7E3BA432D9}"/>
          </ac:spMkLst>
        </pc:spChg>
        <pc:spChg chg="del">
          <ac:chgData name="Fangusaro, Jason Ronald" userId="2f01335f-ff4e-4ee2-b700-eb674dc204ec" providerId="ADAL" clId="{F4756CA0-08A7-F94E-921B-48889C48EA3D}" dt="2018-10-11T11:54:20.481" v="3506" actId="478"/>
          <ac:spMkLst>
            <pc:docMk/>
            <pc:sldMk cId="4149831282" sldId="272"/>
            <ac:spMk id="49" creationId="{4DFA05D9-2F06-3443-AA85-9CD7969885C5}"/>
          </ac:spMkLst>
        </pc:spChg>
        <pc:grpChg chg="add mod">
          <ac:chgData name="Fangusaro, Jason Ronald" userId="2f01335f-ff4e-4ee2-b700-eb674dc204ec" providerId="ADAL" clId="{F4756CA0-08A7-F94E-921B-48889C48EA3D}" dt="2018-10-12T14:19:35.707" v="25095" actId="1038"/>
          <ac:grpSpMkLst>
            <pc:docMk/>
            <pc:sldMk cId="4149831282" sldId="272"/>
            <ac:grpSpMk id="3" creationId="{67EBB51A-292A-0749-BDE4-F3D4B952BF21}"/>
          </ac:grpSpMkLst>
        </pc:grpChg>
        <pc:grpChg chg="add mod">
          <ac:chgData name="Fangusaro, Jason Ronald" userId="2f01335f-ff4e-4ee2-b700-eb674dc204ec" providerId="ADAL" clId="{F4756CA0-08A7-F94E-921B-48889C48EA3D}" dt="2018-10-12T14:19:44.741" v="25108" actId="1038"/>
          <ac:grpSpMkLst>
            <pc:docMk/>
            <pc:sldMk cId="4149831282" sldId="272"/>
            <ac:grpSpMk id="5" creationId="{60779B27-50F3-684A-A821-69D3670A69F2}"/>
          </ac:grpSpMkLst>
        </pc:grpChg>
        <pc:grpChg chg="add mod">
          <ac:chgData name="Fangusaro, Jason Ronald" userId="2f01335f-ff4e-4ee2-b700-eb674dc204ec" providerId="ADAL" clId="{F4756CA0-08A7-F94E-921B-48889C48EA3D}" dt="2018-10-12T14:19:35.707" v="25095" actId="1038"/>
          <ac:grpSpMkLst>
            <pc:docMk/>
            <pc:sldMk cId="4149831282" sldId="272"/>
            <ac:grpSpMk id="29" creationId="{AA38C172-4C93-BB4D-9F56-DD11349052EB}"/>
          </ac:grpSpMkLst>
        </pc:grpChg>
        <pc:picChg chg="add">
          <ac:chgData name="Fangusaro, Jason Ronald" userId="2f01335f-ff4e-4ee2-b700-eb674dc204ec" providerId="ADAL" clId="{F4756CA0-08A7-F94E-921B-48889C48EA3D}" dt="2018-10-11T11:48:11.008" v="3377"/>
          <ac:picMkLst>
            <pc:docMk/>
            <pc:sldMk cId="4149831282" sldId="272"/>
            <ac:picMk id="4" creationId="{A4786C11-BDEE-C142-AEB8-651110617345}"/>
          </ac:picMkLst>
        </pc:picChg>
        <pc:picChg chg="add mod">
          <ac:chgData name="Fangusaro, Jason Ronald" userId="2f01335f-ff4e-4ee2-b700-eb674dc204ec" providerId="ADAL" clId="{F4756CA0-08A7-F94E-921B-48889C48EA3D}" dt="2018-10-12T14:13:52.994" v="24871" actId="164"/>
          <ac:picMkLst>
            <pc:docMk/>
            <pc:sldMk cId="4149831282" sldId="272"/>
            <ac:picMk id="27" creationId="{139BD658-9D49-4640-B75C-A4CB7CD272F2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6T15:00:34.337" v="33344" actId="207"/>
        <pc:sldMkLst>
          <pc:docMk/>
          <pc:sldMk cId="177950598" sldId="273"/>
        </pc:sldMkLst>
        <pc:spChg chg="mod">
          <ac:chgData name="Fangusaro, Jason Ronald" userId="2f01335f-ff4e-4ee2-b700-eb674dc204ec" providerId="ADAL" clId="{F4756CA0-08A7-F94E-921B-48889C48EA3D}" dt="2018-10-11T11:59:16.225" v="3690" actId="20577"/>
          <ac:spMkLst>
            <pc:docMk/>
            <pc:sldMk cId="177950598" sldId="273"/>
            <ac:spMk id="2" creationId="{DBE77152-B7FE-A048-91AC-B62F6F727EB7}"/>
          </ac:spMkLst>
        </pc:spChg>
        <pc:spChg chg="mod">
          <ac:chgData name="Fangusaro, Jason Ronald" userId="2f01335f-ff4e-4ee2-b700-eb674dc204ec" providerId="ADAL" clId="{F4756CA0-08A7-F94E-921B-48889C48EA3D}" dt="2018-10-16T15:00:34.337" v="33344" actId="207"/>
          <ac:spMkLst>
            <pc:docMk/>
            <pc:sldMk cId="177950598" sldId="273"/>
            <ac:spMk id="3" creationId="{3D6C9C23-4A04-DD4B-8723-A14AE1BBCBBB}"/>
          </ac:spMkLst>
        </pc:spChg>
        <pc:grpChg chg="add del">
          <ac:chgData name="Fangusaro, Jason Ronald" userId="2f01335f-ff4e-4ee2-b700-eb674dc204ec" providerId="ADAL" clId="{F4756CA0-08A7-F94E-921B-48889C48EA3D}" dt="2018-10-11T11:51:58.290" v="3491" actId="478"/>
          <ac:grpSpMkLst>
            <pc:docMk/>
            <pc:sldMk cId="177950598" sldId="273"/>
            <ac:grpSpMk id="4" creationId="{D368583A-6731-5445-AF51-FDFB28E425B9}"/>
          </ac:grpSpMkLst>
        </pc:grpChg>
        <pc:graphicFrameChg chg="add del mod">
          <ac:chgData name="Fangusaro, Jason Ronald" userId="2f01335f-ff4e-4ee2-b700-eb674dc204ec" providerId="ADAL" clId="{F4756CA0-08A7-F94E-921B-48889C48EA3D}" dt="2018-10-11T12:07:13.862" v="4178" actId="478"/>
          <ac:graphicFrameMkLst>
            <pc:docMk/>
            <pc:sldMk cId="177950598" sldId="273"/>
            <ac:graphicFrameMk id="27" creationId="{6D617713-4E00-834E-A781-F9C089A78351}"/>
          </ac:graphicFrameMkLst>
        </pc:graphicFrameChg>
        <pc:picChg chg="add">
          <ac:chgData name="Fangusaro, Jason Ronald" userId="2f01335f-ff4e-4ee2-b700-eb674dc204ec" providerId="ADAL" clId="{F4756CA0-08A7-F94E-921B-48889C48EA3D}" dt="2018-10-11T11:59:08.263" v="3675"/>
          <ac:picMkLst>
            <pc:docMk/>
            <pc:sldMk cId="177950598" sldId="273"/>
            <ac:picMk id="26" creationId="{27B767D3-03B1-5B4B-86CB-CC15B39C515C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6T15:04:20.234" v="33542" actId="207"/>
        <pc:sldMkLst>
          <pc:docMk/>
          <pc:sldMk cId="2605393654" sldId="274"/>
        </pc:sldMkLst>
        <pc:spChg chg="del">
          <ac:chgData name="Fangusaro, Jason Ronald" userId="2f01335f-ff4e-4ee2-b700-eb674dc204ec" providerId="ADAL" clId="{F4756CA0-08A7-F94E-921B-48889C48EA3D}" dt="2018-10-11T13:01:02.351" v="6033"/>
          <ac:spMkLst>
            <pc:docMk/>
            <pc:sldMk cId="2605393654" sldId="274"/>
            <ac:spMk id="2" creationId="{7F01356E-4AF7-1642-A29C-C1C01CADA2EF}"/>
          </ac:spMkLst>
        </pc:spChg>
        <pc:spChg chg="del">
          <ac:chgData name="Fangusaro, Jason Ronald" userId="2f01335f-ff4e-4ee2-b700-eb674dc204ec" providerId="ADAL" clId="{F4756CA0-08A7-F94E-921B-48889C48EA3D}" dt="2018-10-11T13:01:02.351" v="6033"/>
          <ac:spMkLst>
            <pc:docMk/>
            <pc:sldMk cId="2605393654" sldId="274"/>
            <ac:spMk id="3" creationId="{8256ED08-B44D-9E44-9C29-4001F8A406B4}"/>
          </ac:spMkLst>
        </pc:spChg>
        <pc:spChg chg="add mod">
          <ac:chgData name="Fangusaro, Jason Ronald" userId="2f01335f-ff4e-4ee2-b700-eb674dc204ec" providerId="ADAL" clId="{F4756CA0-08A7-F94E-921B-48889C48EA3D}" dt="2018-10-11T13:02:32.930" v="6061" actId="20577"/>
          <ac:spMkLst>
            <pc:docMk/>
            <pc:sldMk cId="2605393654" sldId="274"/>
            <ac:spMk id="4" creationId="{305A9D2D-A3D8-284D-8CF0-B985D9FED15F}"/>
          </ac:spMkLst>
        </pc:spChg>
        <pc:spChg chg="add mod">
          <ac:chgData name="Fangusaro, Jason Ronald" userId="2f01335f-ff4e-4ee2-b700-eb674dc204ec" providerId="ADAL" clId="{F4756CA0-08A7-F94E-921B-48889C48EA3D}" dt="2018-10-16T15:04:20.234" v="33542" actId="207"/>
          <ac:spMkLst>
            <pc:docMk/>
            <pc:sldMk cId="2605393654" sldId="274"/>
            <ac:spMk id="5" creationId="{E7FF9F75-E947-2243-BBAC-65398A8330A1}"/>
          </ac:spMkLst>
        </pc:spChg>
        <pc:spChg chg="add del">
          <ac:chgData name="Fangusaro, Jason Ronald" userId="2f01335f-ff4e-4ee2-b700-eb674dc204ec" providerId="ADAL" clId="{F4756CA0-08A7-F94E-921B-48889C48EA3D}" dt="2018-10-11T13:01:23.765" v="6037" actId="478"/>
          <ac:spMkLst>
            <pc:docMk/>
            <pc:sldMk cId="2605393654" sldId="274"/>
            <ac:spMk id="7" creationId="{CDEEDB4E-42DB-8745-9161-74F8F2384A40}"/>
          </ac:spMkLst>
        </pc:spChg>
        <pc:picChg chg="add">
          <ac:chgData name="Fangusaro, Jason Ronald" userId="2f01335f-ff4e-4ee2-b700-eb674dc204ec" providerId="ADAL" clId="{F4756CA0-08A7-F94E-921B-48889C48EA3D}" dt="2018-10-11T13:01:56.734" v="6043"/>
          <ac:picMkLst>
            <pc:docMk/>
            <pc:sldMk cId="2605393654" sldId="274"/>
            <ac:picMk id="8" creationId="{00C4A271-BB62-B64A-9913-D8733F0331E7}"/>
          </ac:picMkLst>
        </pc:picChg>
        <pc:cxnChg chg="add del">
          <ac:chgData name="Fangusaro, Jason Ronald" userId="2f01335f-ff4e-4ee2-b700-eb674dc204ec" providerId="ADAL" clId="{F4756CA0-08A7-F94E-921B-48889C48EA3D}" dt="2018-10-11T13:01:09.229" v="6035" actId="478"/>
          <ac:cxnSpMkLst>
            <pc:docMk/>
            <pc:sldMk cId="2605393654" sldId="274"/>
            <ac:cxnSpMk id="6" creationId="{7B52DA90-D0F7-C64A-A90B-2C84B6A11E01}"/>
          </ac:cxnSpMkLst>
        </pc:cxnChg>
      </pc:sldChg>
      <pc:sldChg chg="addSp modSp add">
        <pc:chgData name="Fangusaro, Jason Ronald" userId="2f01335f-ff4e-4ee2-b700-eb674dc204ec" providerId="ADAL" clId="{F4756CA0-08A7-F94E-921B-48889C48EA3D}" dt="2018-10-16T15:05:44.114" v="33600" actId="20577"/>
        <pc:sldMkLst>
          <pc:docMk/>
          <pc:sldMk cId="931605229" sldId="275"/>
        </pc:sldMkLst>
        <pc:spChg chg="mod">
          <ac:chgData name="Fangusaro, Jason Ronald" userId="2f01335f-ff4e-4ee2-b700-eb674dc204ec" providerId="ADAL" clId="{F4756CA0-08A7-F94E-921B-48889C48EA3D}" dt="2018-10-11T13:04:27.750" v="6132" actId="122"/>
          <ac:spMkLst>
            <pc:docMk/>
            <pc:sldMk cId="931605229" sldId="275"/>
            <ac:spMk id="2" creationId="{E3174315-1D91-8D4C-BDD4-90640B30A0A8}"/>
          </ac:spMkLst>
        </pc:spChg>
        <pc:spChg chg="mod">
          <ac:chgData name="Fangusaro, Jason Ronald" userId="2f01335f-ff4e-4ee2-b700-eb674dc204ec" providerId="ADAL" clId="{F4756CA0-08A7-F94E-921B-48889C48EA3D}" dt="2018-10-16T15:05:44.114" v="33600" actId="20577"/>
          <ac:spMkLst>
            <pc:docMk/>
            <pc:sldMk cId="931605229" sldId="275"/>
            <ac:spMk id="3" creationId="{01DAD511-66B1-EB41-96B1-716DC60ABED2}"/>
          </ac:spMkLst>
        </pc:spChg>
        <pc:picChg chg="add">
          <ac:chgData name="Fangusaro, Jason Ronald" userId="2f01335f-ff4e-4ee2-b700-eb674dc204ec" providerId="ADAL" clId="{F4756CA0-08A7-F94E-921B-48889C48EA3D}" dt="2018-10-11T13:11:38.845" v="6996"/>
          <ac:picMkLst>
            <pc:docMk/>
            <pc:sldMk cId="931605229" sldId="275"/>
            <ac:picMk id="4" creationId="{25CE2F29-8B1D-C44B-AC15-1F87E87D85DD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6T15:06:34.123" v="33624" actId="20577"/>
        <pc:sldMkLst>
          <pc:docMk/>
          <pc:sldMk cId="3580197577" sldId="276"/>
        </pc:sldMkLst>
        <pc:spChg chg="mod">
          <ac:chgData name="Fangusaro, Jason Ronald" userId="2f01335f-ff4e-4ee2-b700-eb674dc204ec" providerId="ADAL" clId="{F4756CA0-08A7-F94E-921B-48889C48EA3D}" dt="2018-10-12T12:47:49.357" v="21791" actId="20577"/>
          <ac:spMkLst>
            <pc:docMk/>
            <pc:sldMk cId="3580197577" sldId="276"/>
            <ac:spMk id="2" creationId="{A7EC60E5-17F9-E241-9CE0-00CF712E8025}"/>
          </ac:spMkLst>
        </pc:spChg>
        <pc:spChg chg="mod">
          <ac:chgData name="Fangusaro, Jason Ronald" userId="2f01335f-ff4e-4ee2-b700-eb674dc204ec" providerId="ADAL" clId="{F4756CA0-08A7-F94E-921B-48889C48EA3D}" dt="2018-10-16T15:06:34.123" v="33624" actId="20577"/>
          <ac:spMkLst>
            <pc:docMk/>
            <pc:sldMk cId="3580197577" sldId="276"/>
            <ac:spMk id="3" creationId="{194AC12A-DBFD-944C-9DCD-CAB9F36C45BA}"/>
          </ac:spMkLst>
        </pc:spChg>
        <pc:picChg chg="add">
          <ac:chgData name="Fangusaro, Jason Ronald" userId="2f01335f-ff4e-4ee2-b700-eb674dc204ec" providerId="ADAL" clId="{F4756CA0-08A7-F94E-921B-48889C48EA3D}" dt="2018-10-11T13:12:27.214" v="7027"/>
          <ac:picMkLst>
            <pc:docMk/>
            <pc:sldMk cId="3580197577" sldId="276"/>
            <ac:picMk id="4" creationId="{5FFD0A64-12FF-784B-8506-468FD9BCD500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5T19:34:11.470" v="31936" actId="20577"/>
        <pc:sldMkLst>
          <pc:docMk/>
          <pc:sldMk cId="2363453691" sldId="277"/>
        </pc:sldMkLst>
        <pc:spChg chg="mod">
          <ac:chgData name="Fangusaro, Jason Ronald" userId="2f01335f-ff4e-4ee2-b700-eb674dc204ec" providerId="ADAL" clId="{F4756CA0-08A7-F94E-921B-48889C48EA3D}" dt="2018-10-11T13:22:25.359" v="7889" actId="122"/>
          <ac:spMkLst>
            <pc:docMk/>
            <pc:sldMk cId="2363453691" sldId="277"/>
            <ac:spMk id="2" creationId="{1F05AB8E-01B7-4C41-B9A3-80C33FA84AA3}"/>
          </ac:spMkLst>
        </pc:spChg>
        <pc:spChg chg="mod">
          <ac:chgData name="Fangusaro, Jason Ronald" userId="2f01335f-ff4e-4ee2-b700-eb674dc204ec" providerId="ADAL" clId="{F4756CA0-08A7-F94E-921B-48889C48EA3D}" dt="2018-10-15T19:34:11.470" v="31936" actId="20577"/>
          <ac:spMkLst>
            <pc:docMk/>
            <pc:sldMk cId="2363453691" sldId="277"/>
            <ac:spMk id="3" creationId="{BEB762AC-61A4-7940-BA3B-CFB23589243F}"/>
          </ac:spMkLst>
        </pc:spChg>
        <pc:picChg chg="add">
          <ac:chgData name="Fangusaro, Jason Ronald" userId="2f01335f-ff4e-4ee2-b700-eb674dc204ec" providerId="ADAL" clId="{F4756CA0-08A7-F94E-921B-48889C48EA3D}" dt="2018-10-11T13:22:32.395" v="7890"/>
          <ac:picMkLst>
            <pc:docMk/>
            <pc:sldMk cId="2363453691" sldId="277"/>
            <ac:picMk id="4" creationId="{84B5B266-C722-5648-B84C-E5E9F2D3A65D}"/>
          </ac:picMkLst>
        </pc:picChg>
      </pc:sldChg>
      <pc:sldChg chg="addSp delSp modSp add modNotesTx">
        <pc:chgData name="Fangusaro, Jason Ronald" userId="2f01335f-ff4e-4ee2-b700-eb674dc204ec" providerId="ADAL" clId="{F4756CA0-08A7-F94E-921B-48889C48EA3D}" dt="2018-10-11T13:47:54.350" v="9017" actId="20577"/>
        <pc:sldMkLst>
          <pc:docMk/>
          <pc:sldMk cId="1094187626" sldId="278"/>
        </pc:sldMkLst>
        <pc:spChg chg="mod">
          <ac:chgData name="Fangusaro, Jason Ronald" userId="2f01335f-ff4e-4ee2-b700-eb674dc204ec" providerId="ADAL" clId="{F4756CA0-08A7-F94E-921B-48889C48EA3D}" dt="2018-10-11T13:47:54.350" v="9017" actId="20577"/>
          <ac:spMkLst>
            <pc:docMk/>
            <pc:sldMk cId="1094187626" sldId="278"/>
            <ac:spMk id="2" creationId="{57F42CD0-9ADC-6F4D-B124-AEF4100D9035}"/>
          </ac:spMkLst>
        </pc:spChg>
        <pc:spChg chg="del">
          <ac:chgData name="Fangusaro, Jason Ronald" userId="2f01335f-ff4e-4ee2-b700-eb674dc204ec" providerId="ADAL" clId="{F4756CA0-08A7-F94E-921B-48889C48EA3D}" dt="2018-10-11T13:44:01.064" v="8560" actId="478"/>
          <ac:spMkLst>
            <pc:docMk/>
            <pc:sldMk cId="1094187626" sldId="278"/>
            <ac:spMk id="3" creationId="{20630489-69DE-E74F-A0A1-4EA9D800228B}"/>
          </ac:spMkLst>
        </pc:spChg>
        <pc:spChg chg="add mod">
          <ac:chgData name="Fangusaro, Jason Ronald" userId="2f01335f-ff4e-4ee2-b700-eb674dc204ec" providerId="ADAL" clId="{F4756CA0-08A7-F94E-921B-48889C48EA3D}" dt="2018-10-11T13:47:24.863" v="9001" actId="20577"/>
          <ac:spMkLst>
            <pc:docMk/>
            <pc:sldMk cId="1094187626" sldId="278"/>
            <ac:spMk id="6" creationId="{AD4501E8-E48A-5548-9360-CD2EA74AA00C}"/>
          </ac:spMkLst>
        </pc:spChg>
        <pc:spChg chg="add del mod">
          <ac:chgData name="Fangusaro, Jason Ronald" userId="2f01335f-ff4e-4ee2-b700-eb674dc204ec" providerId="ADAL" clId="{F4756CA0-08A7-F94E-921B-48889C48EA3D}" dt="2018-10-11T13:47:07.943" v="8994" actId="478"/>
          <ac:spMkLst>
            <pc:docMk/>
            <pc:sldMk cId="1094187626" sldId="278"/>
            <ac:spMk id="7" creationId="{AD2B6DB1-F4F7-0C49-B811-9DB8DC4DD7A5}"/>
          </ac:spMkLst>
        </pc:spChg>
        <pc:picChg chg="add">
          <ac:chgData name="Fangusaro, Jason Ronald" userId="2f01335f-ff4e-4ee2-b700-eb674dc204ec" providerId="ADAL" clId="{F4756CA0-08A7-F94E-921B-48889C48EA3D}" dt="2018-10-11T13:43:57.301" v="8559"/>
          <ac:picMkLst>
            <pc:docMk/>
            <pc:sldMk cId="1094187626" sldId="278"/>
            <ac:picMk id="4" creationId="{34D81105-1F1A-4A47-87DC-B7EE60CBC468}"/>
          </ac:picMkLst>
        </pc:picChg>
        <pc:picChg chg="add mod">
          <ac:chgData name="Fangusaro, Jason Ronald" userId="2f01335f-ff4e-4ee2-b700-eb674dc204ec" providerId="ADAL" clId="{F4756CA0-08A7-F94E-921B-48889C48EA3D}" dt="2018-10-11T13:47:02.801" v="8993" actId="1035"/>
          <ac:picMkLst>
            <pc:docMk/>
            <pc:sldMk cId="1094187626" sldId="278"/>
            <ac:picMk id="5" creationId="{9AE00766-0A54-344B-B231-FD39093F9E69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6T15:08:25.577" v="33630" actId="20577"/>
        <pc:sldMkLst>
          <pc:docMk/>
          <pc:sldMk cId="1507917180" sldId="279"/>
        </pc:sldMkLst>
        <pc:spChg chg="mod">
          <ac:chgData name="Fangusaro, Jason Ronald" userId="2f01335f-ff4e-4ee2-b700-eb674dc204ec" providerId="ADAL" clId="{F4756CA0-08A7-F94E-921B-48889C48EA3D}" dt="2018-10-11T13:49:23.837" v="9045" actId="122"/>
          <ac:spMkLst>
            <pc:docMk/>
            <pc:sldMk cId="1507917180" sldId="279"/>
            <ac:spMk id="2" creationId="{6E9E5965-6171-DF4A-8D35-41A5F3810D80}"/>
          </ac:spMkLst>
        </pc:spChg>
        <pc:spChg chg="del">
          <ac:chgData name="Fangusaro, Jason Ronald" userId="2f01335f-ff4e-4ee2-b700-eb674dc204ec" providerId="ADAL" clId="{F4756CA0-08A7-F94E-921B-48889C48EA3D}" dt="2018-10-11T13:49:46.168" v="9047"/>
          <ac:spMkLst>
            <pc:docMk/>
            <pc:sldMk cId="1507917180" sldId="279"/>
            <ac:spMk id="3" creationId="{81BD45DE-F7B8-F747-A1F0-219FEFE752C3}"/>
          </ac:spMkLst>
        </pc:spChg>
        <pc:spChg chg="del">
          <ac:chgData name="Fangusaro, Jason Ronald" userId="2f01335f-ff4e-4ee2-b700-eb674dc204ec" providerId="ADAL" clId="{F4756CA0-08A7-F94E-921B-48889C48EA3D}" dt="2018-10-11T13:49:46.168" v="9047"/>
          <ac:spMkLst>
            <pc:docMk/>
            <pc:sldMk cId="1507917180" sldId="279"/>
            <ac:spMk id="4" creationId="{DEE15C71-9FBC-904B-A21F-0E1B99BF3F4E}"/>
          </ac:spMkLst>
        </pc:spChg>
        <pc:spChg chg="add mod">
          <ac:chgData name="Fangusaro, Jason Ronald" userId="2f01335f-ff4e-4ee2-b700-eb674dc204ec" providerId="ADAL" clId="{F4756CA0-08A7-F94E-921B-48889C48EA3D}" dt="2018-10-16T15:08:25.577" v="33630" actId="20577"/>
          <ac:spMkLst>
            <pc:docMk/>
            <pc:sldMk cId="1507917180" sldId="279"/>
            <ac:spMk id="6" creationId="{4D65F77A-3D33-044E-A2C6-22226BE616E0}"/>
          </ac:spMkLst>
        </pc:spChg>
        <pc:picChg chg="add">
          <ac:chgData name="Fangusaro, Jason Ronald" userId="2f01335f-ff4e-4ee2-b700-eb674dc204ec" providerId="ADAL" clId="{F4756CA0-08A7-F94E-921B-48889C48EA3D}" dt="2018-10-11T13:49:40.521" v="9046"/>
          <ac:picMkLst>
            <pc:docMk/>
            <pc:sldMk cId="1507917180" sldId="279"/>
            <ac:picMk id="5" creationId="{AC9BA085-765D-3844-AED6-18C4A00224A5}"/>
          </ac:picMkLst>
        </pc:picChg>
      </pc:sldChg>
      <pc:sldChg chg="addSp delSp modSp add ord modAnim modNotesTx">
        <pc:chgData name="Fangusaro, Jason Ronald" userId="2f01335f-ff4e-4ee2-b700-eb674dc204ec" providerId="ADAL" clId="{F4756CA0-08A7-F94E-921B-48889C48EA3D}" dt="2018-10-16T15:32:52.675" v="33926"/>
        <pc:sldMkLst>
          <pc:docMk/>
          <pc:sldMk cId="3438791309" sldId="280"/>
        </pc:sldMkLst>
        <pc:spChg chg="mod">
          <ac:chgData name="Fangusaro, Jason Ronald" userId="2f01335f-ff4e-4ee2-b700-eb674dc204ec" providerId="ADAL" clId="{F4756CA0-08A7-F94E-921B-48889C48EA3D}" dt="2018-10-11T14:02:43.057" v="9936" actId="20577"/>
          <ac:spMkLst>
            <pc:docMk/>
            <pc:sldMk cId="3438791309" sldId="280"/>
            <ac:spMk id="2" creationId="{2B690037-5970-1B44-B2B8-1EA5CF625580}"/>
          </ac:spMkLst>
        </pc:spChg>
        <pc:spChg chg="add del mod">
          <ac:chgData name="Fangusaro, Jason Ronald" userId="2f01335f-ff4e-4ee2-b700-eb674dc204ec" providerId="ADAL" clId="{F4756CA0-08A7-F94E-921B-48889C48EA3D}" dt="2018-10-16T15:09:01.184" v="33634" actId="478"/>
          <ac:spMkLst>
            <pc:docMk/>
            <pc:sldMk cId="3438791309" sldId="280"/>
            <ac:spMk id="3" creationId="{2F7718DE-F267-8344-9ED8-459CD883602F}"/>
          </ac:spMkLst>
        </pc:spChg>
        <pc:spChg chg="del">
          <ac:chgData name="Fangusaro, Jason Ronald" userId="2f01335f-ff4e-4ee2-b700-eb674dc204ec" providerId="ADAL" clId="{F4756CA0-08A7-F94E-921B-48889C48EA3D}" dt="2018-10-11T14:03:03.088" v="9937"/>
          <ac:spMkLst>
            <pc:docMk/>
            <pc:sldMk cId="3438791309" sldId="280"/>
            <ac:spMk id="3" creationId="{B839D7F6-EC07-404A-814D-0FE2EB1FF71D}"/>
          </ac:spMkLst>
        </pc:spChg>
        <pc:spChg chg="add del mod">
          <ac:chgData name="Fangusaro, Jason Ronald" userId="2f01335f-ff4e-4ee2-b700-eb674dc204ec" providerId="ADAL" clId="{F4756CA0-08A7-F94E-921B-48889C48EA3D}" dt="2018-10-11T14:05:58.681" v="10020" actId="478"/>
          <ac:spMkLst>
            <pc:docMk/>
            <pc:sldMk cId="3438791309" sldId="280"/>
            <ac:spMk id="5" creationId="{7C7CE1CA-BA74-834C-9861-8FB85E4CEC91}"/>
          </ac:spMkLst>
        </pc:spChg>
        <pc:spChg chg="add del mod">
          <ac:chgData name="Fangusaro, Jason Ronald" userId="2f01335f-ff4e-4ee2-b700-eb674dc204ec" providerId="ADAL" clId="{F4756CA0-08A7-F94E-921B-48889C48EA3D}" dt="2018-10-16T15:11:14.599" v="33654" actId="478"/>
          <ac:spMkLst>
            <pc:docMk/>
            <pc:sldMk cId="3438791309" sldId="280"/>
            <ac:spMk id="5" creationId="{A131C381-C58A-0449-BEA4-9A796D3DE24E}"/>
          </ac:spMkLst>
        </pc:spChg>
        <pc:spChg chg="add del mod">
          <ac:chgData name="Fangusaro, Jason Ronald" userId="2f01335f-ff4e-4ee2-b700-eb674dc204ec" providerId="ADAL" clId="{F4756CA0-08A7-F94E-921B-48889C48EA3D}" dt="2018-10-16T15:12:36.377" v="33685" actId="478"/>
          <ac:spMkLst>
            <pc:docMk/>
            <pc:sldMk cId="3438791309" sldId="280"/>
            <ac:spMk id="6" creationId="{176A12EF-F27E-8A48-B3B1-673F44B44CED}"/>
          </ac:spMkLst>
        </pc:spChg>
        <pc:spChg chg="add del mod">
          <ac:chgData name="Fangusaro, Jason Ronald" userId="2f01335f-ff4e-4ee2-b700-eb674dc204ec" providerId="ADAL" clId="{F4756CA0-08A7-F94E-921B-48889C48EA3D}" dt="2018-10-11T14:04:12.158" v="9989" actId="478"/>
          <ac:spMkLst>
            <pc:docMk/>
            <pc:sldMk cId="3438791309" sldId="280"/>
            <ac:spMk id="6" creationId="{CBD40968-82F1-9945-BECD-9174A1BE5AF2}"/>
          </ac:spMkLst>
        </pc:spChg>
        <pc:spChg chg="add del mod">
          <ac:chgData name="Fangusaro, Jason Ronald" userId="2f01335f-ff4e-4ee2-b700-eb674dc204ec" providerId="ADAL" clId="{F4756CA0-08A7-F94E-921B-48889C48EA3D}" dt="2018-10-11T14:05:55.063" v="10019" actId="478"/>
          <ac:spMkLst>
            <pc:docMk/>
            <pc:sldMk cId="3438791309" sldId="280"/>
            <ac:spMk id="19" creationId="{64659768-D1FC-AC43-BE64-C635DC0A4EC2}"/>
          </ac:spMkLst>
        </pc:spChg>
        <pc:spChg chg="add del mod">
          <ac:chgData name="Fangusaro, Jason Ronald" userId="2f01335f-ff4e-4ee2-b700-eb674dc204ec" providerId="ADAL" clId="{F4756CA0-08A7-F94E-921B-48889C48EA3D}" dt="2018-10-11T14:06:00.835" v="10021" actId="478"/>
          <ac:spMkLst>
            <pc:docMk/>
            <pc:sldMk cId="3438791309" sldId="280"/>
            <ac:spMk id="21" creationId="{E62E37AA-A012-1740-9B80-11A221D338E1}"/>
          </ac:spMkLst>
        </pc:spChg>
        <pc:spChg chg="add del mod">
          <ac:chgData name="Fangusaro, Jason Ronald" userId="2f01335f-ff4e-4ee2-b700-eb674dc204ec" providerId="ADAL" clId="{F4756CA0-08A7-F94E-921B-48889C48EA3D}" dt="2018-10-11T14:08:45.123" v="10090" actId="478"/>
          <ac:spMkLst>
            <pc:docMk/>
            <pc:sldMk cId="3438791309" sldId="280"/>
            <ac:spMk id="44" creationId="{373AFBBB-3565-154F-ABFA-017127C94293}"/>
          </ac:spMkLst>
        </pc:spChg>
        <pc:spChg chg="add del mod">
          <ac:chgData name="Fangusaro, Jason Ronald" userId="2f01335f-ff4e-4ee2-b700-eb674dc204ec" providerId="ADAL" clId="{F4756CA0-08A7-F94E-921B-48889C48EA3D}" dt="2018-10-11T14:06:59.797" v="10081" actId="478"/>
          <ac:spMkLst>
            <pc:docMk/>
            <pc:sldMk cId="3438791309" sldId="280"/>
            <ac:spMk id="45" creationId="{799F5724-C1F0-8E47-BD8D-FFD026172493}"/>
          </ac:spMkLst>
        </pc:spChg>
        <pc:spChg chg="add del mod topLvl">
          <ac:chgData name="Fangusaro, Jason Ronald" userId="2f01335f-ff4e-4ee2-b700-eb674dc204ec" providerId="ADAL" clId="{F4756CA0-08A7-F94E-921B-48889C48EA3D}" dt="2018-10-16T15:19:52.118" v="33822" actId="478"/>
          <ac:spMkLst>
            <pc:docMk/>
            <pc:sldMk cId="3438791309" sldId="280"/>
            <ac:spMk id="46" creationId="{601FD1C6-0EDA-D94D-A994-56F00133A5E5}"/>
          </ac:spMkLst>
        </pc:spChg>
        <pc:spChg chg="add del mod">
          <ac:chgData name="Fangusaro, Jason Ronald" userId="2f01335f-ff4e-4ee2-b700-eb674dc204ec" providerId="ADAL" clId="{F4756CA0-08A7-F94E-921B-48889C48EA3D}" dt="2018-10-11T14:08:47.540" v="10091" actId="478"/>
          <ac:spMkLst>
            <pc:docMk/>
            <pc:sldMk cId="3438791309" sldId="280"/>
            <ac:spMk id="48" creationId="{4C1E56F9-5F87-E94F-896E-87575933969F}"/>
          </ac:spMkLst>
        </pc:spChg>
        <pc:spChg chg="mod">
          <ac:chgData name="Fangusaro, Jason Ronald" userId="2f01335f-ff4e-4ee2-b700-eb674dc204ec" providerId="ADAL" clId="{F4756CA0-08A7-F94E-921B-48889C48EA3D}" dt="2018-10-16T15:13:00.071" v="33691" actId="1038"/>
          <ac:spMkLst>
            <pc:docMk/>
            <pc:sldMk cId="3438791309" sldId="280"/>
            <ac:spMk id="54" creationId="{2CCB65D8-8569-014B-878C-85C6E0D56EAE}"/>
          </ac:spMkLst>
        </pc:spChg>
        <pc:spChg chg="mod">
          <ac:chgData name="Fangusaro, Jason Ronald" userId="2f01335f-ff4e-4ee2-b700-eb674dc204ec" providerId="ADAL" clId="{F4756CA0-08A7-F94E-921B-48889C48EA3D}" dt="2018-10-12T14:14:54.138" v="24893" actId="1076"/>
          <ac:spMkLst>
            <pc:docMk/>
            <pc:sldMk cId="3438791309" sldId="280"/>
            <ac:spMk id="55" creationId="{44526C8D-C3E0-B944-AE9D-1478F4603F49}"/>
          </ac:spMkLst>
        </pc:spChg>
        <pc:spChg chg="mod">
          <ac:chgData name="Fangusaro, Jason Ronald" userId="2f01335f-ff4e-4ee2-b700-eb674dc204ec" providerId="ADAL" clId="{F4756CA0-08A7-F94E-921B-48889C48EA3D}" dt="2018-10-12T14:12:47.641" v="24846" actId="20577"/>
          <ac:spMkLst>
            <pc:docMk/>
            <pc:sldMk cId="3438791309" sldId="280"/>
            <ac:spMk id="57" creationId="{0A6BABC1-F19B-D245-A90D-141553E7E43E}"/>
          </ac:spMkLst>
        </pc:spChg>
        <pc:spChg chg="mod">
          <ac:chgData name="Fangusaro, Jason Ronald" userId="2f01335f-ff4e-4ee2-b700-eb674dc204ec" providerId="ADAL" clId="{F4756CA0-08A7-F94E-921B-48889C48EA3D}" dt="2018-10-12T14:12:44.299" v="24844" actId="20577"/>
          <ac:spMkLst>
            <pc:docMk/>
            <pc:sldMk cId="3438791309" sldId="280"/>
            <ac:spMk id="58" creationId="{64103C5B-4A64-C047-9FAB-BD4B5CF6B123}"/>
          </ac:spMkLst>
        </pc:spChg>
        <pc:spChg chg="mod">
          <ac:chgData name="Fangusaro, Jason Ronald" userId="2f01335f-ff4e-4ee2-b700-eb674dc204ec" providerId="ADAL" clId="{F4756CA0-08A7-F94E-921B-48889C48EA3D}" dt="2018-10-12T14:18:17.214" v="25000" actId="20577"/>
          <ac:spMkLst>
            <pc:docMk/>
            <pc:sldMk cId="3438791309" sldId="280"/>
            <ac:spMk id="69" creationId="{F91826FE-BCE7-EF4D-BE72-BDFD3CED21D7}"/>
          </ac:spMkLst>
        </pc:spChg>
        <pc:spChg chg="mod">
          <ac:chgData name="Fangusaro, Jason Ronald" userId="2f01335f-ff4e-4ee2-b700-eb674dc204ec" providerId="ADAL" clId="{F4756CA0-08A7-F94E-921B-48889C48EA3D}" dt="2018-10-16T15:17:27.273" v="33744" actId="20577"/>
          <ac:spMkLst>
            <pc:docMk/>
            <pc:sldMk cId="3438791309" sldId="280"/>
            <ac:spMk id="70" creationId="{E9C5054E-4E75-EE41-BD65-155870EFEC11}"/>
          </ac:spMkLst>
        </pc:spChg>
        <pc:spChg chg="mod">
          <ac:chgData name="Fangusaro, Jason Ronald" userId="2f01335f-ff4e-4ee2-b700-eb674dc204ec" providerId="ADAL" clId="{F4756CA0-08A7-F94E-921B-48889C48EA3D}" dt="2018-10-16T15:29:20.861" v="33885" actId="166"/>
          <ac:spMkLst>
            <pc:docMk/>
            <pc:sldMk cId="3438791309" sldId="280"/>
            <ac:spMk id="72" creationId="{D55D0630-A199-8B47-B464-958FB19FABE7}"/>
          </ac:spMkLst>
        </pc:spChg>
        <pc:spChg chg="mod">
          <ac:chgData name="Fangusaro, Jason Ronald" userId="2f01335f-ff4e-4ee2-b700-eb674dc204ec" providerId="ADAL" clId="{F4756CA0-08A7-F94E-921B-48889C48EA3D}" dt="2018-10-16T15:31:56.360" v="33924" actId="1038"/>
          <ac:spMkLst>
            <pc:docMk/>
            <pc:sldMk cId="3438791309" sldId="280"/>
            <ac:spMk id="74" creationId="{0FF1FFB2-3085-5F47-956A-D5024B0C21B8}"/>
          </ac:spMkLst>
        </pc:spChg>
        <pc:spChg chg="mod">
          <ac:chgData name="Fangusaro, Jason Ronald" userId="2f01335f-ff4e-4ee2-b700-eb674dc204ec" providerId="ADAL" clId="{F4756CA0-08A7-F94E-921B-48889C48EA3D}" dt="2018-10-16T15:13:04.526" v="33692" actId="1038"/>
          <ac:spMkLst>
            <pc:docMk/>
            <pc:sldMk cId="3438791309" sldId="280"/>
            <ac:spMk id="75" creationId="{777C1251-0E9C-1C44-B973-F1D27E7EE7CE}"/>
          </ac:spMkLst>
        </pc:spChg>
        <pc:spChg chg="mod">
          <ac:chgData name="Fangusaro, Jason Ronald" userId="2f01335f-ff4e-4ee2-b700-eb674dc204ec" providerId="ADAL" clId="{F4756CA0-08A7-F94E-921B-48889C48EA3D}" dt="2018-10-12T14:14:34.225" v="24887" actId="20577"/>
          <ac:spMkLst>
            <pc:docMk/>
            <pc:sldMk cId="3438791309" sldId="280"/>
            <ac:spMk id="76" creationId="{5C835649-0BD2-FB46-B2DA-E2D5B9F85452}"/>
          </ac:spMkLst>
        </pc:spChg>
        <pc:spChg chg="mod">
          <ac:chgData name="Fangusaro, Jason Ronald" userId="2f01335f-ff4e-4ee2-b700-eb674dc204ec" providerId="ADAL" clId="{F4756CA0-08A7-F94E-921B-48889C48EA3D}" dt="2018-10-12T14:12:41.637" v="24842" actId="14100"/>
          <ac:spMkLst>
            <pc:docMk/>
            <pc:sldMk cId="3438791309" sldId="280"/>
            <ac:spMk id="78" creationId="{A9F0A2EB-25B0-1C4D-93CE-9117DA944811}"/>
          </ac:spMkLst>
        </pc:spChg>
        <pc:spChg chg="mod">
          <ac:chgData name="Fangusaro, Jason Ronald" userId="2f01335f-ff4e-4ee2-b700-eb674dc204ec" providerId="ADAL" clId="{F4756CA0-08A7-F94E-921B-48889C48EA3D}" dt="2018-10-12T14:12:36.705" v="24839" actId="20577"/>
          <ac:spMkLst>
            <pc:docMk/>
            <pc:sldMk cId="3438791309" sldId="280"/>
            <ac:spMk id="79" creationId="{069CA063-BAFD-744D-B537-85FA97840D39}"/>
          </ac:spMkLst>
        </pc:spChg>
        <pc:spChg chg="add del">
          <ac:chgData name="Fangusaro, Jason Ronald" userId="2f01335f-ff4e-4ee2-b700-eb674dc204ec" providerId="ADAL" clId="{F4756CA0-08A7-F94E-921B-48889C48EA3D}" dt="2018-10-12T14:14:39.850" v="24888" actId="478"/>
          <ac:spMkLst>
            <pc:docMk/>
            <pc:sldMk cId="3438791309" sldId="280"/>
            <ac:spMk id="83" creationId="{1A945DB2-E147-3341-936E-0C97ED77575A}"/>
          </ac:spMkLst>
        </pc:spChg>
        <pc:spChg chg="add mod topLvl">
          <ac:chgData name="Fangusaro, Jason Ronald" userId="2f01335f-ff4e-4ee2-b700-eb674dc204ec" providerId="ADAL" clId="{F4756CA0-08A7-F94E-921B-48889C48EA3D}" dt="2018-10-16T15:31:29.157" v="33920" actId="113"/>
          <ac:spMkLst>
            <pc:docMk/>
            <pc:sldMk cId="3438791309" sldId="280"/>
            <ac:spMk id="84" creationId="{FBABE5E3-DE19-614B-A68E-37A4EDD1659E}"/>
          </ac:spMkLst>
        </pc:spChg>
        <pc:spChg chg="add mod topLvl">
          <ac:chgData name="Fangusaro, Jason Ronald" userId="2f01335f-ff4e-4ee2-b700-eb674dc204ec" providerId="ADAL" clId="{F4756CA0-08A7-F94E-921B-48889C48EA3D}" dt="2018-10-11T14:20:00.619" v="10219" actId="164"/>
          <ac:spMkLst>
            <pc:docMk/>
            <pc:sldMk cId="3438791309" sldId="280"/>
            <ac:spMk id="85" creationId="{3E3D26D7-ADC4-FC4F-9D4B-041977B6A573}"/>
          </ac:spMkLst>
        </pc:spChg>
        <pc:spChg chg="add mod topLvl">
          <ac:chgData name="Fangusaro, Jason Ronald" userId="2f01335f-ff4e-4ee2-b700-eb674dc204ec" providerId="ADAL" clId="{F4756CA0-08A7-F94E-921B-48889C48EA3D}" dt="2018-10-11T14:20:00.619" v="10219" actId="164"/>
          <ac:spMkLst>
            <pc:docMk/>
            <pc:sldMk cId="3438791309" sldId="280"/>
            <ac:spMk id="86" creationId="{9CFD7083-F2B7-BB47-A635-ECD8AC35EBC3}"/>
          </ac:spMkLst>
        </pc:spChg>
        <pc:spChg chg="add del mod topLvl">
          <ac:chgData name="Fangusaro, Jason Ronald" userId="2f01335f-ff4e-4ee2-b700-eb674dc204ec" providerId="ADAL" clId="{F4756CA0-08A7-F94E-921B-48889C48EA3D}" dt="2018-10-16T15:09:08.879" v="33635" actId="478"/>
          <ac:spMkLst>
            <pc:docMk/>
            <pc:sldMk cId="3438791309" sldId="280"/>
            <ac:spMk id="87" creationId="{E63E3EB1-6998-F842-8DDF-DD1556F78641}"/>
          </ac:spMkLst>
        </pc:spChg>
        <pc:spChg chg="add del mod">
          <ac:chgData name="Fangusaro, Jason Ronald" userId="2f01335f-ff4e-4ee2-b700-eb674dc204ec" providerId="ADAL" clId="{F4756CA0-08A7-F94E-921B-48889C48EA3D}" dt="2018-10-16T15:08:51.463" v="33631" actId="478"/>
          <ac:spMkLst>
            <pc:docMk/>
            <pc:sldMk cId="3438791309" sldId="280"/>
            <ac:spMk id="89" creationId="{6F8F7D2E-589E-474A-9C1E-100D35EAEB6B}"/>
          </ac:spMkLst>
        </pc:spChg>
        <pc:grpChg chg="add del mod">
          <ac:chgData name="Fangusaro, Jason Ronald" userId="2f01335f-ff4e-4ee2-b700-eb674dc204ec" providerId="ADAL" clId="{F4756CA0-08A7-F94E-921B-48889C48EA3D}" dt="2018-10-11T14:05:49.438" v="10017" actId="478"/>
          <ac:grpSpMkLst>
            <pc:docMk/>
            <pc:sldMk cId="3438791309" sldId="280"/>
            <ac:grpSpMk id="7" creationId="{3ECE2E03-B2E7-0043-8586-4191D8830266}"/>
          </ac:grpSpMkLst>
        </pc:grpChg>
        <pc:grpChg chg="add mod">
          <ac:chgData name="Fangusaro, Jason Ronald" userId="2f01335f-ff4e-4ee2-b700-eb674dc204ec" providerId="ADAL" clId="{F4756CA0-08A7-F94E-921B-48889C48EA3D}" dt="2018-10-16T15:32:48.101" v="33925" actId="164"/>
          <ac:grpSpMkLst>
            <pc:docMk/>
            <pc:sldMk cId="3438791309" sldId="280"/>
            <ac:grpSpMk id="15" creationId="{DF9E01DD-76DC-F842-8FC9-93D36AB5965E}"/>
          </ac:grpSpMkLst>
        </pc:grpChg>
        <pc:grpChg chg="add del mod">
          <ac:chgData name="Fangusaro, Jason Ronald" userId="2f01335f-ff4e-4ee2-b700-eb674dc204ec" providerId="ADAL" clId="{F4756CA0-08A7-F94E-921B-48889C48EA3D}" dt="2018-10-11T14:09:06.541" v="10092" actId="478"/>
          <ac:grpSpMkLst>
            <pc:docMk/>
            <pc:sldMk cId="3438791309" sldId="280"/>
            <ac:grpSpMk id="22" creationId="{717BD3F7-BBDE-7E45-9925-F6C2F800BF71}"/>
          </ac:grpSpMkLst>
        </pc:grpChg>
        <pc:grpChg chg="add del">
          <ac:chgData name="Fangusaro, Jason Ronald" userId="2f01335f-ff4e-4ee2-b700-eb674dc204ec" providerId="ADAL" clId="{F4756CA0-08A7-F94E-921B-48889C48EA3D}" dt="2018-10-16T15:19:35.423" v="33819" actId="478"/>
          <ac:grpSpMkLst>
            <pc:docMk/>
            <pc:sldMk cId="3438791309" sldId="280"/>
            <ac:grpSpMk id="49" creationId="{69829D85-5F79-D142-B673-4789ABDEF62B}"/>
          </ac:grpSpMkLst>
        </pc:grpChg>
        <pc:grpChg chg="add mod">
          <ac:chgData name="Fangusaro, Jason Ronald" userId="2f01335f-ff4e-4ee2-b700-eb674dc204ec" providerId="ADAL" clId="{F4756CA0-08A7-F94E-921B-48889C48EA3D}" dt="2018-10-16T15:19:41.184" v="33820" actId="1076"/>
          <ac:grpSpMkLst>
            <pc:docMk/>
            <pc:sldMk cId="3438791309" sldId="280"/>
            <ac:grpSpMk id="60" creationId="{AFC11DB3-1CA6-C24F-882F-CA713489F56B}"/>
          </ac:grpSpMkLst>
        </pc:grpChg>
        <pc:grpChg chg="add del mod">
          <ac:chgData name="Fangusaro, Jason Ronald" userId="2f01335f-ff4e-4ee2-b700-eb674dc204ec" providerId="ADAL" clId="{F4756CA0-08A7-F94E-921B-48889C48EA3D}" dt="2018-10-11T14:19:18.802" v="10212" actId="165"/>
          <ac:grpSpMkLst>
            <pc:docMk/>
            <pc:sldMk cId="3438791309" sldId="280"/>
            <ac:grpSpMk id="88" creationId="{947D709B-E60F-9845-B1F3-B2D3F25E3E74}"/>
          </ac:grpSpMkLst>
        </pc:grpChg>
        <pc:grpChg chg="add mod">
          <ac:chgData name="Fangusaro, Jason Ronald" userId="2f01335f-ff4e-4ee2-b700-eb674dc204ec" providerId="ADAL" clId="{F4756CA0-08A7-F94E-921B-48889C48EA3D}" dt="2018-10-16T15:32:48.101" v="33925" actId="164"/>
          <ac:grpSpMkLst>
            <pc:docMk/>
            <pc:sldMk cId="3438791309" sldId="280"/>
            <ac:grpSpMk id="90" creationId="{2B8A757E-4F33-5E47-ACBE-7A18123823AC}"/>
          </ac:grpSpMkLst>
        </pc:grpChg>
        <pc:graphicFrameChg chg="add del">
          <ac:chgData name="Fangusaro, Jason Ronald" userId="2f01335f-ff4e-4ee2-b700-eb674dc204ec" providerId="ADAL" clId="{F4756CA0-08A7-F94E-921B-48889C48EA3D}" dt="2018-10-16T15:19:59.240" v="33824"/>
          <ac:graphicFrameMkLst>
            <pc:docMk/>
            <pc:sldMk cId="3438791309" sldId="280"/>
            <ac:graphicFrameMk id="47" creationId="{0C789304-A960-1343-AE10-16DB4953FB38}"/>
          </ac:graphicFrameMkLst>
        </pc:graphicFrameChg>
        <pc:picChg chg="add">
          <ac:chgData name="Fangusaro, Jason Ronald" userId="2f01335f-ff4e-4ee2-b700-eb674dc204ec" providerId="ADAL" clId="{F4756CA0-08A7-F94E-921B-48889C48EA3D}" dt="2018-10-11T14:02:37.644" v="9924"/>
          <ac:picMkLst>
            <pc:docMk/>
            <pc:sldMk cId="3438791309" sldId="280"/>
            <ac:picMk id="4" creationId="{1C00FD67-6D56-5A45-976D-E5152CC777FB}"/>
          </ac:picMkLst>
        </pc:picChg>
        <pc:picChg chg="add del mod modCrop">
          <ac:chgData name="Fangusaro, Jason Ronald" userId="2f01335f-ff4e-4ee2-b700-eb674dc204ec" providerId="ADAL" clId="{F4756CA0-08A7-F94E-921B-48889C48EA3D}" dt="2018-10-16T15:24:33.226" v="33842" actId="478"/>
          <ac:picMkLst>
            <pc:docMk/>
            <pc:sldMk cId="3438791309" sldId="280"/>
            <ac:picMk id="7" creationId="{0ABD54FA-9684-3A4A-A3DF-E333584ABEE5}"/>
          </ac:picMkLst>
        </pc:picChg>
        <pc:picChg chg="add del mod modCrop">
          <ac:chgData name="Fangusaro, Jason Ronald" userId="2f01335f-ff4e-4ee2-b700-eb674dc204ec" providerId="ADAL" clId="{F4756CA0-08A7-F94E-921B-48889C48EA3D}" dt="2018-10-16T15:26:26.808" v="33854" actId="478"/>
          <ac:picMkLst>
            <pc:docMk/>
            <pc:sldMk cId="3438791309" sldId="280"/>
            <ac:picMk id="8" creationId="{74A3B2B5-FE08-3E4D-B241-28C2D077C6A2}"/>
          </ac:picMkLst>
        </pc:picChg>
        <pc:picChg chg="add del mod modCrop">
          <ac:chgData name="Fangusaro, Jason Ronald" userId="2f01335f-ff4e-4ee2-b700-eb674dc204ec" providerId="ADAL" clId="{F4756CA0-08A7-F94E-921B-48889C48EA3D}" dt="2018-10-16T15:29:29.364" v="33887" actId="478"/>
          <ac:picMkLst>
            <pc:docMk/>
            <pc:sldMk cId="3438791309" sldId="280"/>
            <ac:picMk id="9" creationId="{A0F0C142-A2BB-284C-985C-A0B2E367FEC0}"/>
          </ac:picMkLst>
        </pc:picChg>
        <pc:picChg chg="add del mod">
          <ac:chgData name="Fangusaro, Jason Ronald" userId="2f01335f-ff4e-4ee2-b700-eb674dc204ec" providerId="ADAL" clId="{F4756CA0-08A7-F94E-921B-48889C48EA3D}" dt="2018-10-11T14:05:52.464" v="10018" actId="478"/>
          <ac:picMkLst>
            <pc:docMk/>
            <pc:sldMk cId="3438791309" sldId="280"/>
            <ac:picMk id="18" creationId="{C7506561-A1C2-254B-9F13-5CA4C417A024}"/>
          </ac:picMkLst>
        </pc:picChg>
        <pc:picChg chg="add del">
          <ac:chgData name="Fangusaro, Jason Ronald" userId="2f01335f-ff4e-4ee2-b700-eb674dc204ec" providerId="ADAL" clId="{F4756CA0-08A7-F94E-921B-48889C48EA3D}" dt="2018-10-12T14:14:39.850" v="24888" actId="478"/>
          <ac:picMkLst>
            <pc:docMk/>
            <pc:sldMk cId="3438791309" sldId="280"/>
            <ac:picMk id="82" creationId="{CDECC130-5400-F347-94CF-8B92FF02B3C7}"/>
          </ac:picMkLst>
        </pc:picChg>
        <pc:cxnChg chg="add mod">
          <ac:chgData name="Fangusaro, Jason Ronald" userId="2f01335f-ff4e-4ee2-b700-eb674dc204ec" providerId="ADAL" clId="{F4756CA0-08A7-F94E-921B-48889C48EA3D}" dt="2018-10-16T15:32:48.101" v="33925" actId="164"/>
          <ac:cxnSpMkLst>
            <pc:docMk/>
            <pc:sldMk cId="3438791309" sldId="280"/>
            <ac:cxnSpMk id="11" creationId="{098DAE09-67B8-BA4E-B3AB-1589EAAF0340}"/>
          </ac:cxnSpMkLst>
        </pc:cxnChg>
        <pc:cxnChg chg="add mod">
          <ac:chgData name="Fangusaro, Jason Ronald" userId="2f01335f-ff4e-4ee2-b700-eb674dc204ec" providerId="ADAL" clId="{F4756CA0-08A7-F94E-921B-48889C48EA3D}" dt="2018-10-16T15:32:48.101" v="33925" actId="164"/>
          <ac:cxnSpMkLst>
            <pc:docMk/>
            <pc:sldMk cId="3438791309" sldId="280"/>
            <ac:cxnSpMk id="82" creationId="{9D07F5BB-97CC-2745-8EB0-5136714BE463}"/>
          </ac:cxnSpMkLst>
        </pc:cxnChg>
      </pc:sldChg>
      <pc:sldChg chg="addSp delSp modSp add">
        <pc:chgData name="Fangusaro, Jason Ronald" userId="2f01335f-ff4e-4ee2-b700-eb674dc204ec" providerId="ADAL" clId="{F4756CA0-08A7-F94E-921B-48889C48EA3D}" dt="2018-10-16T15:15:50.207" v="33707" actId="20577"/>
        <pc:sldMkLst>
          <pc:docMk/>
          <pc:sldMk cId="3392893229" sldId="281"/>
        </pc:sldMkLst>
        <pc:spChg chg="mod">
          <ac:chgData name="Fangusaro, Jason Ronald" userId="2f01335f-ff4e-4ee2-b700-eb674dc204ec" providerId="ADAL" clId="{F4756CA0-08A7-F94E-921B-48889C48EA3D}" dt="2018-10-11T14:21:53.111" v="10265" actId="122"/>
          <ac:spMkLst>
            <pc:docMk/>
            <pc:sldMk cId="3392893229" sldId="281"/>
            <ac:spMk id="2" creationId="{64EF3C2E-8977-CD49-8411-78058BFEFF56}"/>
          </ac:spMkLst>
        </pc:spChg>
        <pc:spChg chg="del">
          <ac:chgData name="Fangusaro, Jason Ronald" userId="2f01335f-ff4e-4ee2-b700-eb674dc204ec" providerId="ADAL" clId="{F4756CA0-08A7-F94E-921B-48889C48EA3D}" dt="2018-10-11T14:22:04.324" v="10267"/>
          <ac:spMkLst>
            <pc:docMk/>
            <pc:sldMk cId="3392893229" sldId="281"/>
            <ac:spMk id="3" creationId="{CCC2D0B4-824F-E741-8476-C46ACCE42686}"/>
          </ac:spMkLst>
        </pc:spChg>
        <pc:spChg chg="del">
          <ac:chgData name="Fangusaro, Jason Ronald" userId="2f01335f-ff4e-4ee2-b700-eb674dc204ec" providerId="ADAL" clId="{F4756CA0-08A7-F94E-921B-48889C48EA3D}" dt="2018-10-11T14:22:04.324" v="10267"/>
          <ac:spMkLst>
            <pc:docMk/>
            <pc:sldMk cId="3392893229" sldId="281"/>
            <ac:spMk id="4" creationId="{E375A7A1-BF0A-C740-9ABA-5CD4FA489AD9}"/>
          </ac:spMkLst>
        </pc:spChg>
        <pc:spChg chg="add mod">
          <ac:chgData name="Fangusaro, Jason Ronald" userId="2f01335f-ff4e-4ee2-b700-eb674dc204ec" providerId="ADAL" clId="{F4756CA0-08A7-F94E-921B-48889C48EA3D}" dt="2018-10-16T15:15:50.207" v="33707" actId="20577"/>
          <ac:spMkLst>
            <pc:docMk/>
            <pc:sldMk cId="3392893229" sldId="281"/>
            <ac:spMk id="6" creationId="{67AC4DB7-D7A2-6849-A00E-4C36E4C3D88B}"/>
          </ac:spMkLst>
        </pc:spChg>
        <pc:picChg chg="add">
          <ac:chgData name="Fangusaro, Jason Ronald" userId="2f01335f-ff4e-4ee2-b700-eb674dc204ec" providerId="ADAL" clId="{F4756CA0-08A7-F94E-921B-48889C48EA3D}" dt="2018-10-11T14:21:59.370" v="10266"/>
          <ac:picMkLst>
            <pc:docMk/>
            <pc:sldMk cId="3392893229" sldId="281"/>
            <ac:picMk id="5" creationId="{FCC365F5-D45E-9244-81ED-94C44DDABD9C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6T15:16:20.696" v="33732" actId="20577"/>
        <pc:sldMkLst>
          <pc:docMk/>
          <pc:sldMk cId="1705781371" sldId="282"/>
        </pc:sldMkLst>
        <pc:spChg chg="mod">
          <ac:chgData name="Fangusaro, Jason Ronald" userId="2f01335f-ff4e-4ee2-b700-eb674dc204ec" providerId="ADAL" clId="{F4756CA0-08A7-F94E-921B-48889C48EA3D}" dt="2018-10-12T12:47:58.764" v="21792"/>
          <ac:spMkLst>
            <pc:docMk/>
            <pc:sldMk cId="1705781371" sldId="282"/>
            <ac:spMk id="2" creationId="{C2D58E28-1664-D940-9C6D-04DE5D2AE051}"/>
          </ac:spMkLst>
        </pc:spChg>
        <pc:spChg chg="mod">
          <ac:chgData name="Fangusaro, Jason Ronald" userId="2f01335f-ff4e-4ee2-b700-eb674dc204ec" providerId="ADAL" clId="{F4756CA0-08A7-F94E-921B-48889C48EA3D}" dt="2018-10-16T15:16:20.696" v="33732" actId="20577"/>
          <ac:spMkLst>
            <pc:docMk/>
            <pc:sldMk cId="1705781371" sldId="282"/>
            <ac:spMk id="3" creationId="{0F150408-1613-8A4A-8F73-1BD1A5D8DB74}"/>
          </ac:spMkLst>
        </pc:spChg>
        <pc:picChg chg="add">
          <ac:chgData name="Fangusaro, Jason Ronald" userId="2f01335f-ff4e-4ee2-b700-eb674dc204ec" providerId="ADAL" clId="{F4756CA0-08A7-F94E-921B-48889C48EA3D}" dt="2018-10-11T14:25:58.850" v="10586"/>
          <ac:picMkLst>
            <pc:docMk/>
            <pc:sldMk cId="1705781371" sldId="282"/>
            <ac:picMk id="4" creationId="{1CFC2BB8-40B7-2346-8A3A-59A76FEDBB60}"/>
          </ac:picMkLst>
        </pc:picChg>
      </pc:sldChg>
      <pc:sldChg chg="addSp delSp modSp add ord">
        <pc:chgData name="Fangusaro, Jason Ronald" userId="2f01335f-ff4e-4ee2-b700-eb674dc204ec" providerId="ADAL" clId="{F4756CA0-08A7-F94E-921B-48889C48EA3D}" dt="2018-10-15T19:35:23.078" v="31958" actId="207"/>
        <pc:sldMkLst>
          <pc:docMk/>
          <pc:sldMk cId="3714344105" sldId="283"/>
        </pc:sldMkLst>
        <pc:spChg chg="mod">
          <ac:chgData name="Fangusaro, Jason Ronald" userId="2f01335f-ff4e-4ee2-b700-eb674dc204ec" providerId="ADAL" clId="{F4756CA0-08A7-F94E-921B-48889C48EA3D}" dt="2018-10-11T14:31:49.839" v="11142" actId="20577"/>
          <ac:spMkLst>
            <pc:docMk/>
            <pc:sldMk cId="3714344105" sldId="283"/>
            <ac:spMk id="2" creationId="{C6BD0EB5-C7E4-F447-9D79-707B03695873}"/>
          </ac:spMkLst>
        </pc:spChg>
        <pc:spChg chg="del">
          <ac:chgData name="Fangusaro, Jason Ronald" userId="2f01335f-ff4e-4ee2-b700-eb674dc204ec" providerId="ADAL" clId="{F4756CA0-08A7-F94E-921B-48889C48EA3D}" dt="2018-10-11T14:32:21.465" v="11145"/>
          <ac:spMkLst>
            <pc:docMk/>
            <pc:sldMk cId="3714344105" sldId="283"/>
            <ac:spMk id="3" creationId="{58572510-0C73-DA40-94CC-6126FDA9C32B}"/>
          </ac:spMkLst>
        </pc:spChg>
        <pc:spChg chg="del">
          <ac:chgData name="Fangusaro, Jason Ronald" userId="2f01335f-ff4e-4ee2-b700-eb674dc204ec" providerId="ADAL" clId="{F4756CA0-08A7-F94E-921B-48889C48EA3D}" dt="2018-10-11T14:32:21.465" v="11145"/>
          <ac:spMkLst>
            <pc:docMk/>
            <pc:sldMk cId="3714344105" sldId="283"/>
            <ac:spMk id="4" creationId="{D8DE6999-7ADE-C646-BB82-7748BAE22123}"/>
          </ac:spMkLst>
        </pc:spChg>
        <pc:spChg chg="add mod">
          <ac:chgData name="Fangusaro, Jason Ronald" userId="2f01335f-ff4e-4ee2-b700-eb674dc204ec" providerId="ADAL" clId="{F4756CA0-08A7-F94E-921B-48889C48EA3D}" dt="2018-10-15T19:35:23.078" v="31958" actId="207"/>
          <ac:spMkLst>
            <pc:docMk/>
            <pc:sldMk cId="3714344105" sldId="283"/>
            <ac:spMk id="6" creationId="{4D7D3BE9-54EA-A64E-A924-5D59741A817F}"/>
          </ac:spMkLst>
        </pc:spChg>
        <pc:picChg chg="add">
          <ac:chgData name="Fangusaro, Jason Ronald" userId="2f01335f-ff4e-4ee2-b700-eb674dc204ec" providerId="ADAL" clId="{F4756CA0-08A7-F94E-921B-48889C48EA3D}" dt="2018-10-11T14:32:00.197" v="11143"/>
          <ac:picMkLst>
            <pc:docMk/>
            <pc:sldMk cId="3714344105" sldId="283"/>
            <ac:picMk id="5" creationId="{C2256DFB-A6C9-1349-9D62-46BB3C2FC608}"/>
          </ac:picMkLst>
        </pc:picChg>
      </pc:sldChg>
      <pc:sldChg chg="addSp delSp modSp add ord delAnim modAnim">
        <pc:chgData name="Fangusaro, Jason Ronald" userId="2f01335f-ff4e-4ee2-b700-eb674dc204ec" providerId="ADAL" clId="{F4756CA0-08A7-F94E-921B-48889C48EA3D}" dt="2018-10-15T19:37:29.158" v="31996" actId="207"/>
        <pc:sldMkLst>
          <pc:docMk/>
          <pc:sldMk cId="1645842059" sldId="284"/>
        </pc:sldMkLst>
        <pc:spChg chg="mod">
          <ac:chgData name="Fangusaro, Jason Ronald" userId="2f01335f-ff4e-4ee2-b700-eb674dc204ec" providerId="ADAL" clId="{F4756CA0-08A7-F94E-921B-48889C48EA3D}" dt="2018-10-11T14:44:18.643" v="11785" actId="122"/>
          <ac:spMkLst>
            <pc:docMk/>
            <pc:sldMk cId="1645842059" sldId="284"/>
            <ac:spMk id="2" creationId="{3A73BD3E-30AC-D047-AD7C-3B3C5DFD18AD}"/>
          </ac:spMkLst>
        </pc:spChg>
        <pc:spChg chg="mod">
          <ac:chgData name="Fangusaro, Jason Ronald" userId="2f01335f-ff4e-4ee2-b700-eb674dc204ec" providerId="ADAL" clId="{F4756CA0-08A7-F94E-921B-48889C48EA3D}" dt="2018-10-15T19:37:29.158" v="31996" actId="207"/>
          <ac:spMkLst>
            <pc:docMk/>
            <pc:sldMk cId="1645842059" sldId="284"/>
            <ac:spMk id="3" creationId="{9B8350A4-B1D0-384F-9E34-BE4E4EC66BFE}"/>
          </ac:spMkLst>
        </pc:spChg>
        <pc:spChg chg="add del mod">
          <ac:chgData name="Fangusaro, Jason Ronald" userId="2f01335f-ff4e-4ee2-b700-eb674dc204ec" providerId="ADAL" clId="{F4756CA0-08A7-F94E-921B-48889C48EA3D}" dt="2018-10-15T19:37:25.357" v="31995" actId="478"/>
          <ac:spMkLst>
            <pc:docMk/>
            <pc:sldMk cId="1645842059" sldId="284"/>
            <ac:spMk id="5" creationId="{2426FCD7-8BA7-AD43-B324-FDB7D855219A}"/>
          </ac:spMkLst>
        </pc:spChg>
        <pc:picChg chg="add">
          <ac:chgData name="Fangusaro, Jason Ronald" userId="2f01335f-ff4e-4ee2-b700-eb674dc204ec" providerId="ADAL" clId="{F4756CA0-08A7-F94E-921B-48889C48EA3D}" dt="2018-10-11T14:44:29.971" v="11786"/>
          <ac:picMkLst>
            <pc:docMk/>
            <pc:sldMk cId="1645842059" sldId="284"/>
            <ac:picMk id="4" creationId="{FAFCEA87-BAED-014F-96B0-0AD27040CA5D}"/>
          </ac:picMkLst>
        </pc:picChg>
      </pc:sldChg>
      <pc:sldChg chg="addSp delSp modSp add modNotesTx">
        <pc:chgData name="Fangusaro, Jason Ronald" userId="2f01335f-ff4e-4ee2-b700-eb674dc204ec" providerId="ADAL" clId="{F4756CA0-08A7-F94E-921B-48889C48EA3D}" dt="2018-10-15T19:37:12.901" v="31994" actId="20577"/>
        <pc:sldMkLst>
          <pc:docMk/>
          <pc:sldMk cId="3412863009" sldId="285"/>
        </pc:sldMkLst>
        <pc:spChg chg="mod">
          <ac:chgData name="Fangusaro, Jason Ronald" userId="2f01335f-ff4e-4ee2-b700-eb674dc204ec" providerId="ADAL" clId="{F4756CA0-08A7-F94E-921B-48889C48EA3D}" dt="2018-10-11T14:54:23.460" v="12441" actId="20577"/>
          <ac:spMkLst>
            <pc:docMk/>
            <pc:sldMk cId="3412863009" sldId="285"/>
            <ac:spMk id="2" creationId="{2C9B0D0E-5B8B-514C-A6B4-89CBB4B31BE8}"/>
          </ac:spMkLst>
        </pc:spChg>
        <pc:spChg chg="del">
          <ac:chgData name="Fangusaro, Jason Ronald" userId="2f01335f-ff4e-4ee2-b700-eb674dc204ec" providerId="ADAL" clId="{F4756CA0-08A7-F94E-921B-48889C48EA3D}" dt="2018-10-11T14:54:31.385" v="12442"/>
          <ac:spMkLst>
            <pc:docMk/>
            <pc:sldMk cId="3412863009" sldId="285"/>
            <ac:spMk id="3" creationId="{41D4F85D-8F26-874A-8674-0AEB6DDF841C}"/>
          </ac:spMkLst>
        </pc:spChg>
        <pc:spChg chg="add mod">
          <ac:chgData name="Fangusaro, Jason Ronald" userId="2f01335f-ff4e-4ee2-b700-eb674dc204ec" providerId="ADAL" clId="{F4756CA0-08A7-F94E-921B-48889C48EA3D}" dt="2018-10-15T19:37:12.901" v="31994" actId="20577"/>
          <ac:spMkLst>
            <pc:docMk/>
            <pc:sldMk cId="3412863009" sldId="285"/>
            <ac:spMk id="5" creationId="{1D3EFFBD-B2E4-5342-80DA-E7FE945357A4}"/>
          </ac:spMkLst>
        </pc:spChg>
        <pc:spChg chg="add del mod">
          <ac:chgData name="Fangusaro, Jason Ronald" userId="2f01335f-ff4e-4ee2-b700-eb674dc204ec" providerId="ADAL" clId="{F4756CA0-08A7-F94E-921B-48889C48EA3D}" dt="2018-10-11T15:03:11.699" v="13536" actId="478"/>
          <ac:spMkLst>
            <pc:docMk/>
            <pc:sldMk cId="3412863009" sldId="285"/>
            <ac:spMk id="6" creationId="{ED30E812-EA07-5649-9BB9-577C8C8A102D}"/>
          </ac:spMkLst>
        </pc:spChg>
        <pc:picChg chg="add">
          <ac:chgData name="Fangusaro, Jason Ronald" userId="2f01335f-ff4e-4ee2-b700-eb674dc204ec" providerId="ADAL" clId="{F4756CA0-08A7-F94E-921B-48889C48EA3D}" dt="2018-10-11T14:54:06.918" v="12406"/>
          <ac:picMkLst>
            <pc:docMk/>
            <pc:sldMk cId="3412863009" sldId="285"/>
            <ac:picMk id="4" creationId="{83CA2801-EA02-3144-B492-A280B5B8DC31}"/>
          </ac:picMkLst>
        </pc:picChg>
        <pc:picChg chg="add mod">
          <ac:chgData name="Fangusaro, Jason Ronald" userId="2f01335f-ff4e-4ee2-b700-eb674dc204ec" providerId="ADAL" clId="{F4756CA0-08A7-F94E-921B-48889C48EA3D}" dt="2018-10-11T15:03:28.937" v="13541" actId="1076"/>
          <ac:picMkLst>
            <pc:docMk/>
            <pc:sldMk cId="3412863009" sldId="285"/>
            <ac:picMk id="8" creationId="{370F5A40-BFAB-8749-AF80-92D3ACD22F78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1T15:18:25.373" v="14690" actId="20577"/>
        <pc:sldMkLst>
          <pc:docMk/>
          <pc:sldMk cId="333304865" sldId="286"/>
        </pc:sldMkLst>
        <pc:spChg chg="mod">
          <ac:chgData name="Fangusaro, Jason Ronald" userId="2f01335f-ff4e-4ee2-b700-eb674dc204ec" providerId="ADAL" clId="{F4756CA0-08A7-F94E-921B-48889C48EA3D}" dt="2018-10-11T15:11:27.711" v="14039" actId="122"/>
          <ac:spMkLst>
            <pc:docMk/>
            <pc:sldMk cId="333304865" sldId="286"/>
            <ac:spMk id="2" creationId="{5246EBBD-8181-AA42-B33F-889745672378}"/>
          </ac:spMkLst>
        </pc:spChg>
        <pc:spChg chg="mod">
          <ac:chgData name="Fangusaro, Jason Ronald" userId="2f01335f-ff4e-4ee2-b700-eb674dc204ec" providerId="ADAL" clId="{F4756CA0-08A7-F94E-921B-48889C48EA3D}" dt="2018-10-11T15:18:25.373" v="14690" actId="20577"/>
          <ac:spMkLst>
            <pc:docMk/>
            <pc:sldMk cId="333304865" sldId="286"/>
            <ac:spMk id="3" creationId="{8F416A20-774B-0942-B19F-DCEAE698532E}"/>
          </ac:spMkLst>
        </pc:spChg>
        <pc:picChg chg="add">
          <ac:chgData name="Fangusaro, Jason Ronald" userId="2f01335f-ff4e-4ee2-b700-eb674dc204ec" providerId="ADAL" clId="{F4756CA0-08A7-F94E-921B-48889C48EA3D}" dt="2018-10-11T15:11:33.476" v="14041"/>
          <ac:picMkLst>
            <pc:docMk/>
            <pc:sldMk cId="333304865" sldId="286"/>
            <ac:picMk id="4" creationId="{CAE8355E-B671-9147-9846-88C3A12A8B61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1T15:20:39.495" v="14904" actId="20577"/>
        <pc:sldMkLst>
          <pc:docMk/>
          <pc:sldMk cId="808837239" sldId="287"/>
        </pc:sldMkLst>
        <pc:spChg chg="mod">
          <ac:chgData name="Fangusaro, Jason Ronald" userId="2f01335f-ff4e-4ee2-b700-eb674dc204ec" providerId="ADAL" clId="{F4756CA0-08A7-F94E-921B-48889C48EA3D}" dt="2018-10-11T15:19:21.576" v="14720" actId="20577"/>
          <ac:spMkLst>
            <pc:docMk/>
            <pc:sldMk cId="808837239" sldId="287"/>
            <ac:spMk id="2" creationId="{87FA5E61-4B8C-1349-8046-880FE3250369}"/>
          </ac:spMkLst>
        </pc:spChg>
        <pc:spChg chg="mod">
          <ac:chgData name="Fangusaro, Jason Ronald" userId="2f01335f-ff4e-4ee2-b700-eb674dc204ec" providerId="ADAL" clId="{F4756CA0-08A7-F94E-921B-48889C48EA3D}" dt="2018-10-11T15:20:39.495" v="14904" actId="20577"/>
          <ac:spMkLst>
            <pc:docMk/>
            <pc:sldMk cId="808837239" sldId="287"/>
            <ac:spMk id="3" creationId="{95EE6E31-A525-B546-B906-79DDD8D466AB}"/>
          </ac:spMkLst>
        </pc:spChg>
        <pc:picChg chg="add">
          <ac:chgData name="Fangusaro, Jason Ronald" userId="2f01335f-ff4e-4ee2-b700-eb674dc204ec" providerId="ADAL" clId="{F4756CA0-08A7-F94E-921B-48889C48EA3D}" dt="2018-10-11T15:19:18.629" v="14719"/>
          <ac:picMkLst>
            <pc:docMk/>
            <pc:sldMk cId="808837239" sldId="287"/>
            <ac:picMk id="4" creationId="{7FBF6D41-93A4-CC46-9EA1-FC5EC63ABEBC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6T15:16:50.014" v="33733" actId="207"/>
        <pc:sldMkLst>
          <pc:docMk/>
          <pc:sldMk cId="3201852444" sldId="288"/>
        </pc:sldMkLst>
        <pc:spChg chg="mod">
          <ac:chgData name="Fangusaro, Jason Ronald" userId="2f01335f-ff4e-4ee2-b700-eb674dc204ec" providerId="ADAL" clId="{F4756CA0-08A7-F94E-921B-48889C48EA3D}" dt="2018-10-11T15:22:15.968" v="14935" actId="122"/>
          <ac:spMkLst>
            <pc:docMk/>
            <pc:sldMk cId="3201852444" sldId="288"/>
            <ac:spMk id="2" creationId="{0A72A9F7-C5DF-C04D-A372-96666C40AC43}"/>
          </ac:spMkLst>
        </pc:spChg>
        <pc:spChg chg="mod">
          <ac:chgData name="Fangusaro, Jason Ronald" userId="2f01335f-ff4e-4ee2-b700-eb674dc204ec" providerId="ADAL" clId="{F4756CA0-08A7-F94E-921B-48889C48EA3D}" dt="2018-10-16T15:16:50.014" v="33733" actId="207"/>
          <ac:spMkLst>
            <pc:docMk/>
            <pc:sldMk cId="3201852444" sldId="288"/>
            <ac:spMk id="3" creationId="{C5FDF8FB-B92C-294D-BE47-98D7B2E9896F}"/>
          </ac:spMkLst>
        </pc:spChg>
        <pc:picChg chg="add">
          <ac:chgData name="Fangusaro, Jason Ronald" userId="2f01335f-ff4e-4ee2-b700-eb674dc204ec" providerId="ADAL" clId="{F4756CA0-08A7-F94E-921B-48889C48EA3D}" dt="2018-10-11T15:22:11.032" v="14934"/>
          <ac:picMkLst>
            <pc:docMk/>
            <pc:sldMk cId="3201852444" sldId="288"/>
            <ac:picMk id="4" creationId="{0850A6CD-7CBE-1349-B307-A1C44E658367}"/>
          </ac:picMkLst>
        </pc:picChg>
      </pc:sldChg>
      <pc:sldChg chg="addSp delSp modSp add ord delAnim modAnim modNotesTx">
        <pc:chgData name="Fangusaro, Jason Ronald" userId="2f01335f-ff4e-4ee2-b700-eb674dc204ec" providerId="ADAL" clId="{F4756CA0-08A7-F94E-921B-48889C48EA3D}" dt="2018-10-16T16:09:32.451" v="34054"/>
        <pc:sldMkLst>
          <pc:docMk/>
          <pc:sldMk cId="3535869125" sldId="289"/>
        </pc:sldMkLst>
        <pc:spChg chg="mod">
          <ac:chgData name="Fangusaro, Jason Ronald" userId="2f01335f-ff4e-4ee2-b700-eb674dc204ec" providerId="ADAL" clId="{F4756CA0-08A7-F94E-921B-48889C48EA3D}" dt="2018-10-11T15:28:49.859" v="15323" actId="122"/>
          <ac:spMkLst>
            <pc:docMk/>
            <pc:sldMk cId="3535869125" sldId="289"/>
            <ac:spMk id="2" creationId="{772DBD29-32C9-ED4D-A864-05AD82300ED4}"/>
          </ac:spMkLst>
        </pc:spChg>
        <pc:spChg chg="add mod">
          <ac:chgData name="Fangusaro, Jason Ronald" userId="2f01335f-ff4e-4ee2-b700-eb674dc204ec" providerId="ADAL" clId="{F4756CA0-08A7-F94E-921B-48889C48EA3D}" dt="2018-10-16T16:08:24.653" v="34046" actId="1076"/>
          <ac:spMkLst>
            <pc:docMk/>
            <pc:sldMk cId="3535869125" sldId="289"/>
            <ac:spMk id="3" creationId="{4D8A09E8-6CB6-D847-9AAA-23E182D11230}"/>
          </ac:spMkLst>
        </pc:spChg>
        <pc:spChg chg="del">
          <ac:chgData name="Fangusaro, Jason Ronald" userId="2f01335f-ff4e-4ee2-b700-eb674dc204ec" providerId="ADAL" clId="{F4756CA0-08A7-F94E-921B-48889C48EA3D}" dt="2018-10-11T15:28:53.614" v="15324" actId="478"/>
          <ac:spMkLst>
            <pc:docMk/>
            <pc:sldMk cId="3535869125" sldId="289"/>
            <ac:spMk id="3" creationId="{7316877C-4432-5540-9215-450F89203881}"/>
          </ac:spMkLst>
        </pc:spChg>
        <pc:spChg chg="add del mod">
          <ac:chgData name="Fangusaro, Jason Ronald" userId="2f01335f-ff4e-4ee2-b700-eb674dc204ec" providerId="ADAL" clId="{F4756CA0-08A7-F94E-921B-48889C48EA3D}" dt="2018-10-12T14:08:02.179" v="24591" actId="478"/>
          <ac:spMkLst>
            <pc:docMk/>
            <pc:sldMk cId="3535869125" sldId="289"/>
            <ac:spMk id="4" creationId="{D83F982E-1E8D-2444-83C4-5248DD03CBBE}"/>
          </ac:spMkLst>
        </pc:spChg>
        <pc:spChg chg="add mod">
          <ac:chgData name="Fangusaro, Jason Ronald" userId="2f01335f-ff4e-4ee2-b700-eb674dc204ec" providerId="ADAL" clId="{F4756CA0-08A7-F94E-921B-48889C48EA3D}" dt="2018-10-16T16:09:27.029" v="34053" actId="164"/>
          <ac:spMkLst>
            <pc:docMk/>
            <pc:sldMk cId="3535869125" sldId="289"/>
            <ac:spMk id="12" creationId="{B3733FFA-5253-5C4A-86C3-C5FD128A9AE6}"/>
          </ac:spMkLst>
        </pc:spChg>
        <pc:spChg chg="add mod">
          <ac:chgData name="Fangusaro, Jason Ronald" userId="2f01335f-ff4e-4ee2-b700-eb674dc204ec" providerId="ADAL" clId="{F4756CA0-08A7-F94E-921B-48889C48EA3D}" dt="2018-10-16T16:09:27.029" v="34053" actId="164"/>
          <ac:spMkLst>
            <pc:docMk/>
            <pc:sldMk cId="3535869125" sldId="289"/>
            <ac:spMk id="13" creationId="{DBCB4567-9A33-F443-A377-193B20C6FCC9}"/>
          </ac:spMkLst>
        </pc:spChg>
        <pc:spChg chg="mod">
          <ac:chgData name="Fangusaro, Jason Ronald" userId="2f01335f-ff4e-4ee2-b700-eb674dc204ec" providerId="ADAL" clId="{F4756CA0-08A7-F94E-921B-48889C48EA3D}" dt="2018-10-12T14:17:45.303" v="24983" actId="20577"/>
          <ac:spMkLst>
            <pc:docMk/>
            <pc:sldMk cId="3535869125" sldId="289"/>
            <ac:spMk id="24" creationId="{A56816EE-07EF-B543-ACF8-0529E82D3AA9}"/>
          </ac:spMkLst>
        </pc:spChg>
        <pc:spChg chg="mod">
          <ac:chgData name="Fangusaro, Jason Ronald" userId="2f01335f-ff4e-4ee2-b700-eb674dc204ec" providerId="ADAL" clId="{F4756CA0-08A7-F94E-921B-48889C48EA3D}" dt="2018-10-16T15:17:53.913" v="33755" actId="20577"/>
          <ac:spMkLst>
            <pc:docMk/>
            <pc:sldMk cId="3535869125" sldId="289"/>
            <ac:spMk id="25" creationId="{B6BDDA96-2AA3-6F4B-9076-118803C065F4}"/>
          </ac:spMkLst>
        </pc:spChg>
        <pc:spChg chg="mod">
          <ac:chgData name="Fangusaro, Jason Ronald" userId="2f01335f-ff4e-4ee2-b700-eb674dc204ec" providerId="ADAL" clId="{F4756CA0-08A7-F94E-921B-48889C48EA3D}" dt="2018-10-16T15:17:57.930" v="33756" actId="1038"/>
          <ac:spMkLst>
            <pc:docMk/>
            <pc:sldMk cId="3535869125" sldId="289"/>
            <ac:spMk id="30" creationId="{7EDB2CF4-8A27-8046-9249-989E13F3344C}"/>
          </ac:spMkLst>
        </pc:spChg>
        <pc:spChg chg="mod">
          <ac:chgData name="Fangusaro, Jason Ronald" userId="2f01335f-ff4e-4ee2-b700-eb674dc204ec" providerId="ADAL" clId="{F4756CA0-08A7-F94E-921B-48889C48EA3D}" dt="2018-10-12T14:15:07.796" v="24898" actId="1076"/>
          <ac:spMkLst>
            <pc:docMk/>
            <pc:sldMk cId="3535869125" sldId="289"/>
            <ac:spMk id="31" creationId="{A03B6514-9EC8-104A-8047-3B19249D5DF2}"/>
          </ac:spMkLst>
        </pc:spChg>
        <pc:spChg chg="mod">
          <ac:chgData name="Fangusaro, Jason Ronald" userId="2f01335f-ff4e-4ee2-b700-eb674dc204ec" providerId="ADAL" clId="{F4756CA0-08A7-F94E-921B-48889C48EA3D}" dt="2018-10-11T15:30:24.586" v="15352" actId="14100"/>
          <ac:spMkLst>
            <pc:docMk/>
            <pc:sldMk cId="3535869125" sldId="289"/>
            <ac:spMk id="32" creationId="{D86CE1A0-1AA1-5945-B8F2-BAF6EB686141}"/>
          </ac:spMkLst>
        </pc:spChg>
        <pc:spChg chg="mod">
          <ac:chgData name="Fangusaro, Jason Ronald" userId="2f01335f-ff4e-4ee2-b700-eb674dc204ec" providerId="ADAL" clId="{F4756CA0-08A7-F94E-921B-48889C48EA3D}" dt="2018-10-12T14:11:49.523" v="24830" actId="1076"/>
          <ac:spMkLst>
            <pc:docMk/>
            <pc:sldMk cId="3535869125" sldId="289"/>
            <ac:spMk id="33" creationId="{5348A9D9-2D10-0B4D-82B1-1202CC1291E9}"/>
          </ac:spMkLst>
        </pc:spChg>
        <pc:spChg chg="mod">
          <ac:chgData name="Fangusaro, Jason Ronald" userId="2f01335f-ff4e-4ee2-b700-eb674dc204ec" providerId="ADAL" clId="{F4756CA0-08A7-F94E-921B-48889C48EA3D}" dt="2018-10-12T14:12:04.766" v="24835" actId="20577"/>
          <ac:spMkLst>
            <pc:docMk/>
            <pc:sldMk cId="3535869125" sldId="289"/>
            <ac:spMk id="34" creationId="{98917C73-6E86-D749-AA42-D1B8069DA097}"/>
          </ac:spMkLst>
        </pc:spChg>
        <pc:spChg chg="mod">
          <ac:chgData name="Fangusaro, Jason Ronald" userId="2f01335f-ff4e-4ee2-b700-eb674dc204ec" providerId="ADAL" clId="{F4756CA0-08A7-F94E-921B-48889C48EA3D}" dt="2018-10-12T14:18:00.508" v="24993" actId="1038"/>
          <ac:spMkLst>
            <pc:docMk/>
            <pc:sldMk cId="3535869125" sldId="289"/>
            <ac:spMk id="35" creationId="{FBCF755A-DD08-C746-B49D-CF91DD352CF0}"/>
          </ac:spMkLst>
        </pc:spChg>
        <pc:spChg chg="add del">
          <ac:chgData name="Fangusaro, Jason Ronald" userId="2f01335f-ff4e-4ee2-b700-eb674dc204ec" providerId="ADAL" clId="{F4756CA0-08A7-F94E-921B-48889C48EA3D}" dt="2018-10-11T15:29:30.075" v="15345" actId="478"/>
          <ac:spMkLst>
            <pc:docMk/>
            <pc:sldMk cId="3535869125" sldId="289"/>
            <ac:spMk id="38" creationId="{EEB3C1D4-CBA4-8D4B-BF78-30AECDBAFEF7}"/>
          </ac:spMkLst>
        </pc:spChg>
        <pc:spChg chg="add del mod">
          <ac:chgData name="Fangusaro, Jason Ronald" userId="2f01335f-ff4e-4ee2-b700-eb674dc204ec" providerId="ADAL" clId="{F4756CA0-08A7-F94E-921B-48889C48EA3D}" dt="2018-10-16T16:08:03.370" v="34027" actId="478"/>
          <ac:spMkLst>
            <pc:docMk/>
            <pc:sldMk cId="3535869125" sldId="289"/>
            <ac:spMk id="47" creationId="{3A4805E6-622D-3142-A003-F9F14A032F83}"/>
          </ac:spMkLst>
        </pc:spChg>
        <pc:grpChg chg="add del">
          <ac:chgData name="Fangusaro, Jason Ronald" userId="2f01335f-ff4e-4ee2-b700-eb674dc204ec" providerId="ADAL" clId="{F4756CA0-08A7-F94E-921B-48889C48EA3D}" dt="2018-10-11T15:29:25.091" v="15344" actId="478"/>
          <ac:grpSpMkLst>
            <pc:docMk/>
            <pc:sldMk cId="3535869125" sldId="289"/>
            <ac:grpSpMk id="4" creationId="{1077BD35-08F3-C64A-9E3A-FA360E65EECA}"/>
          </ac:grpSpMkLst>
        </pc:grpChg>
        <pc:grpChg chg="add mod">
          <ac:chgData name="Fangusaro, Jason Ronald" userId="2f01335f-ff4e-4ee2-b700-eb674dc204ec" providerId="ADAL" clId="{F4756CA0-08A7-F94E-921B-48889C48EA3D}" dt="2018-10-16T16:09:27.029" v="34053" actId="164"/>
          <ac:grpSpMkLst>
            <pc:docMk/>
            <pc:sldMk cId="3535869125" sldId="289"/>
            <ac:grpSpMk id="14" creationId="{663DB78D-5A1A-5D47-B64F-640745E899D1}"/>
          </ac:grpSpMkLst>
        </pc:grpChg>
        <pc:grpChg chg="add mod">
          <ac:chgData name="Fangusaro, Jason Ronald" userId="2f01335f-ff4e-4ee2-b700-eb674dc204ec" providerId="ADAL" clId="{F4756CA0-08A7-F94E-921B-48889C48EA3D}" dt="2018-10-12T14:08:05.903" v="24592" actId="1076"/>
          <ac:grpSpMkLst>
            <pc:docMk/>
            <pc:sldMk cId="3535869125" sldId="289"/>
            <ac:grpSpMk id="15" creationId="{EF4B054B-EEE7-0D46-8D1C-3D3B361CCBD9}"/>
          </ac:grpSpMkLst>
        </pc:grpChg>
        <pc:grpChg chg="add del">
          <ac:chgData name="Fangusaro, Jason Ronald" userId="2f01335f-ff4e-4ee2-b700-eb674dc204ec" providerId="ADAL" clId="{F4756CA0-08A7-F94E-921B-48889C48EA3D}" dt="2018-10-11T15:29:35.334" v="15346" actId="478"/>
          <ac:grpSpMkLst>
            <pc:docMk/>
            <pc:sldMk cId="3535869125" sldId="289"/>
            <ac:grpSpMk id="39" creationId="{B2CE8A3B-5453-8F46-9106-C692F979B74D}"/>
          </ac:grpSpMkLst>
        </pc:grpChg>
        <pc:picChg chg="add del">
          <ac:chgData name="Fangusaro, Jason Ronald" userId="2f01335f-ff4e-4ee2-b700-eb674dc204ec" providerId="ADAL" clId="{F4756CA0-08A7-F94E-921B-48889C48EA3D}" dt="2018-10-11T15:29:30.075" v="15345" actId="478"/>
          <ac:picMkLst>
            <pc:docMk/>
            <pc:sldMk cId="3535869125" sldId="289"/>
            <ac:picMk id="37" creationId="{5F6D278C-D64E-0747-A6FE-91E6E7B48272}"/>
          </ac:picMkLst>
        </pc:picChg>
        <pc:picChg chg="add">
          <ac:chgData name="Fangusaro, Jason Ronald" userId="2f01335f-ff4e-4ee2-b700-eb674dc204ec" providerId="ADAL" clId="{F4756CA0-08A7-F94E-921B-48889C48EA3D}" dt="2018-10-11T15:29:01.754" v="15327"/>
          <ac:picMkLst>
            <pc:docMk/>
            <pc:sldMk cId="3535869125" sldId="289"/>
            <ac:picMk id="46" creationId="{A4DAA626-FF74-1247-8716-5E7D874B2E5F}"/>
          </ac:picMkLst>
        </pc:picChg>
        <pc:cxnChg chg="add mod">
          <ac:chgData name="Fangusaro, Jason Ronald" userId="2f01335f-ff4e-4ee2-b700-eb674dc204ec" providerId="ADAL" clId="{F4756CA0-08A7-F94E-921B-48889C48EA3D}" dt="2018-10-16T16:09:27.029" v="34053" actId="164"/>
          <ac:cxnSpMkLst>
            <pc:docMk/>
            <pc:sldMk cId="3535869125" sldId="289"/>
            <ac:cxnSpMk id="5" creationId="{A2E9FCC5-2E64-F848-917E-FC246107CB57}"/>
          </ac:cxnSpMkLst>
        </pc:cxnChg>
        <pc:cxnChg chg="add mod">
          <ac:chgData name="Fangusaro, Jason Ronald" userId="2f01335f-ff4e-4ee2-b700-eb674dc204ec" providerId="ADAL" clId="{F4756CA0-08A7-F94E-921B-48889C48EA3D}" dt="2018-10-16T16:09:27.029" v="34053" actId="164"/>
          <ac:cxnSpMkLst>
            <pc:docMk/>
            <pc:sldMk cId="3535869125" sldId="289"/>
            <ac:cxnSpMk id="37" creationId="{E8DD9DD1-D1A6-734D-BD6B-45677F0E5EDC}"/>
          </ac:cxnSpMkLst>
        </pc:cxnChg>
      </pc:sldChg>
      <pc:sldChg chg="addSp delSp modSp add">
        <pc:chgData name="Fangusaro, Jason Ronald" userId="2f01335f-ff4e-4ee2-b700-eb674dc204ec" providerId="ADAL" clId="{F4756CA0-08A7-F94E-921B-48889C48EA3D}" dt="2018-10-15T19:38:30.776" v="32031" actId="20577"/>
        <pc:sldMkLst>
          <pc:docMk/>
          <pc:sldMk cId="302939211" sldId="290"/>
        </pc:sldMkLst>
        <pc:spChg chg="mod">
          <ac:chgData name="Fangusaro, Jason Ronald" userId="2f01335f-ff4e-4ee2-b700-eb674dc204ec" providerId="ADAL" clId="{F4756CA0-08A7-F94E-921B-48889C48EA3D}" dt="2018-10-11T15:32:56.531" v="15390" actId="122"/>
          <ac:spMkLst>
            <pc:docMk/>
            <pc:sldMk cId="302939211" sldId="290"/>
            <ac:spMk id="2" creationId="{DC539CB8-4004-1540-BB3B-F20E4E34B209}"/>
          </ac:spMkLst>
        </pc:spChg>
        <pc:spChg chg="add del">
          <ac:chgData name="Fangusaro, Jason Ronald" userId="2f01335f-ff4e-4ee2-b700-eb674dc204ec" providerId="ADAL" clId="{F4756CA0-08A7-F94E-921B-48889C48EA3D}" dt="2018-10-11T15:33:56.131" v="15396"/>
          <ac:spMkLst>
            <pc:docMk/>
            <pc:sldMk cId="302939211" sldId="290"/>
            <ac:spMk id="3" creationId="{2828E5D6-0916-B744-82F5-F4726E09E212}"/>
          </ac:spMkLst>
        </pc:spChg>
        <pc:spChg chg="add mod">
          <ac:chgData name="Fangusaro, Jason Ronald" userId="2f01335f-ff4e-4ee2-b700-eb674dc204ec" providerId="ADAL" clId="{F4756CA0-08A7-F94E-921B-48889C48EA3D}" dt="2018-10-15T19:38:30.776" v="32031" actId="20577"/>
          <ac:spMkLst>
            <pc:docMk/>
            <pc:sldMk cId="302939211" sldId="290"/>
            <ac:spMk id="8" creationId="{79660E5F-D7DA-3242-8C28-E364E82B09D9}"/>
          </ac:spMkLst>
        </pc:spChg>
        <pc:graphicFrameChg chg="add del mod">
          <ac:chgData name="Fangusaro, Jason Ronald" userId="2f01335f-ff4e-4ee2-b700-eb674dc204ec" providerId="ADAL" clId="{F4756CA0-08A7-F94E-921B-48889C48EA3D}" dt="2018-10-11T15:33:53.923" v="15395"/>
          <ac:graphicFrameMkLst>
            <pc:docMk/>
            <pc:sldMk cId="302939211" sldId="290"/>
            <ac:graphicFrameMk id="5" creationId="{04C76CFC-E93A-2344-A4C8-B9ABB11E10CF}"/>
          </ac:graphicFrameMkLst>
        </pc:graphicFrameChg>
        <pc:graphicFrameChg chg="add del mod">
          <ac:chgData name="Fangusaro, Jason Ronald" userId="2f01335f-ff4e-4ee2-b700-eb674dc204ec" providerId="ADAL" clId="{F4756CA0-08A7-F94E-921B-48889C48EA3D}" dt="2018-10-11T15:34:32.121" v="15400" actId="478"/>
          <ac:graphicFrameMkLst>
            <pc:docMk/>
            <pc:sldMk cId="302939211" sldId="290"/>
            <ac:graphicFrameMk id="6" creationId="{E9ACAD5F-718B-5F49-9DDE-FA5E5C4022A4}"/>
          </ac:graphicFrameMkLst>
        </pc:graphicFrameChg>
        <pc:picChg chg="add">
          <ac:chgData name="Fangusaro, Jason Ronald" userId="2f01335f-ff4e-4ee2-b700-eb674dc204ec" providerId="ADAL" clId="{F4756CA0-08A7-F94E-921B-48889C48EA3D}" dt="2018-10-11T15:33:07.836" v="15391"/>
          <ac:picMkLst>
            <pc:docMk/>
            <pc:sldMk cId="302939211" sldId="290"/>
            <ac:picMk id="4" creationId="{A254CF9D-B15C-2245-98D3-BF8C50DB9822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5T19:38:53.716" v="32032" actId="207"/>
        <pc:sldMkLst>
          <pc:docMk/>
          <pc:sldMk cId="2583587838" sldId="291"/>
        </pc:sldMkLst>
        <pc:spChg chg="mod">
          <ac:chgData name="Fangusaro, Jason Ronald" userId="2f01335f-ff4e-4ee2-b700-eb674dc204ec" providerId="ADAL" clId="{F4756CA0-08A7-F94E-921B-48889C48EA3D}" dt="2018-10-12T12:48:10.366" v="21795"/>
          <ac:spMkLst>
            <pc:docMk/>
            <pc:sldMk cId="2583587838" sldId="291"/>
            <ac:spMk id="2" creationId="{F5FC2AE5-AEE6-9644-9527-5072640DE92A}"/>
          </ac:spMkLst>
        </pc:spChg>
        <pc:spChg chg="mod">
          <ac:chgData name="Fangusaro, Jason Ronald" userId="2f01335f-ff4e-4ee2-b700-eb674dc204ec" providerId="ADAL" clId="{F4756CA0-08A7-F94E-921B-48889C48EA3D}" dt="2018-10-15T19:38:53.716" v="32032" actId="207"/>
          <ac:spMkLst>
            <pc:docMk/>
            <pc:sldMk cId="2583587838" sldId="291"/>
            <ac:spMk id="3" creationId="{B1DFA640-8858-7E41-8218-6E298D398ADB}"/>
          </ac:spMkLst>
        </pc:spChg>
        <pc:graphicFrameChg chg="add del">
          <ac:chgData name="Fangusaro, Jason Ronald" userId="2f01335f-ff4e-4ee2-b700-eb674dc204ec" providerId="ADAL" clId="{F4756CA0-08A7-F94E-921B-48889C48EA3D}" dt="2018-10-11T15:36:15.609" v="15615" actId="478"/>
          <ac:graphicFrameMkLst>
            <pc:docMk/>
            <pc:sldMk cId="2583587838" sldId="291"/>
            <ac:graphicFrameMk id="4" creationId="{1D8BE9C0-1258-0E4B-98F0-4E4A54C3E689}"/>
          </ac:graphicFrameMkLst>
        </pc:graphicFrameChg>
        <pc:picChg chg="add">
          <ac:chgData name="Fangusaro, Jason Ronald" userId="2f01335f-ff4e-4ee2-b700-eb674dc204ec" providerId="ADAL" clId="{F4756CA0-08A7-F94E-921B-48889C48EA3D}" dt="2018-10-11T15:37:08.848" v="15657"/>
          <ac:picMkLst>
            <pc:docMk/>
            <pc:sldMk cId="2583587838" sldId="291"/>
            <ac:picMk id="5" creationId="{D985C35F-CBA5-B646-A53E-F5FFB5A499E7}"/>
          </ac:picMkLst>
        </pc:picChg>
      </pc:sldChg>
      <pc:sldChg chg="addSp delSp modSp add ord modNotesTx">
        <pc:chgData name="Fangusaro, Jason Ronald" userId="2f01335f-ff4e-4ee2-b700-eb674dc204ec" providerId="ADAL" clId="{F4756CA0-08A7-F94E-921B-48889C48EA3D}" dt="2018-10-12T11:58:56.926" v="19649" actId="1076"/>
        <pc:sldMkLst>
          <pc:docMk/>
          <pc:sldMk cId="4059680008" sldId="292"/>
        </pc:sldMkLst>
        <pc:spChg chg="mod">
          <ac:chgData name="Fangusaro, Jason Ronald" userId="2f01335f-ff4e-4ee2-b700-eb674dc204ec" providerId="ADAL" clId="{F4756CA0-08A7-F94E-921B-48889C48EA3D}" dt="2018-10-11T19:16:15.743" v="16939" actId="122"/>
          <ac:spMkLst>
            <pc:docMk/>
            <pc:sldMk cId="4059680008" sldId="292"/>
            <ac:spMk id="2" creationId="{C5A0C7AE-1F57-F844-8C7A-CB198B79750E}"/>
          </ac:spMkLst>
        </pc:spChg>
        <pc:spChg chg="del">
          <ac:chgData name="Fangusaro, Jason Ronald" userId="2f01335f-ff4e-4ee2-b700-eb674dc204ec" providerId="ADAL" clId="{F4756CA0-08A7-F94E-921B-48889C48EA3D}" dt="2018-10-11T19:17:56.953" v="16941"/>
          <ac:spMkLst>
            <pc:docMk/>
            <pc:sldMk cId="4059680008" sldId="292"/>
            <ac:spMk id="3" creationId="{B0A5835F-FE11-2441-AD77-68DC899330C0}"/>
          </ac:spMkLst>
        </pc:spChg>
        <pc:spChg chg="add del mod">
          <ac:chgData name="Fangusaro, Jason Ronald" userId="2f01335f-ff4e-4ee2-b700-eb674dc204ec" providerId="ADAL" clId="{F4756CA0-08A7-F94E-921B-48889C48EA3D}" dt="2018-10-11T19:18:44.014" v="16947"/>
          <ac:spMkLst>
            <pc:docMk/>
            <pc:sldMk cId="4059680008" sldId="292"/>
            <ac:spMk id="8" creationId="{F93E1743-9E0E-D049-B645-A25FA9F65257}"/>
          </ac:spMkLst>
        </pc:spChg>
        <pc:spChg chg="add mod">
          <ac:chgData name="Fangusaro, Jason Ronald" userId="2f01335f-ff4e-4ee2-b700-eb674dc204ec" providerId="ADAL" clId="{F4756CA0-08A7-F94E-921B-48889C48EA3D}" dt="2018-10-11T19:22:21.813" v="17103" actId="20577"/>
          <ac:spMkLst>
            <pc:docMk/>
            <pc:sldMk cId="4059680008" sldId="292"/>
            <ac:spMk id="11" creationId="{8C7A7892-0DE5-1046-9BDB-52E0E165A329}"/>
          </ac:spMkLst>
        </pc:spChg>
        <pc:spChg chg="add mod">
          <ac:chgData name="Fangusaro, Jason Ronald" userId="2f01335f-ff4e-4ee2-b700-eb674dc204ec" providerId="ADAL" clId="{F4756CA0-08A7-F94E-921B-48889C48EA3D}" dt="2018-10-11T19:22:24.248" v="17105" actId="20577"/>
          <ac:spMkLst>
            <pc:docMk/>
            <pc:sldMk cId="4059680008" sldId="292"/>
            <ac:spMk id="12" creationId="{3B883A63-450F-8245-98B6-63B2C52E7A9E}"/>
          </ac:spMkLst>
        </pc:spChg>
        <pc:picChg chg="add mod">
          <ac:chgData name="Fangusaro, Jason Ronald" userId="2f01335f-ff4e-4ee2-b700-eb674dc204ec" providerId="ADAL" clId="{F4756CA0-08A7-F94E-921B-48889C48EA3D}" dt="2018-10-12T11:58:56.926" v="19649" actId="1076"/>
          <ac:picMkLst>
            <pc:docMk/>
            <pc:sldMk cId="4059680008" sldId="292"/>
            <ac:picMk id="4" creationId="{2968E6A9-7A69-ED4E-9AE7-23EBBE7713A4}"/>
          </ac:picMkLst>
        </pc:picChg>
        <pc:picChg chg="add del mod">
          <ac:chgData name="Fangusaro, Jason Ronald" userId="2f01335f-ff4e-4ee2-b700-eb674dc204ec" providerId="ADAL" clId="{F4756CA0-08A7-F94E-921B-48889C48EA3D}" dt="2018-10-11T19:18:40.579" v="16946" actId="478"/>
          <ac:picMkLst>
            <pc:docMk/>
            <pc:sldMk cId="4059680008" sldId="292"/>
            <ac:picMk id="6" creationId="{6D847A0C-9C65-B84F-9D65-60386FA09420}"/>
          </ac:picMkLst>
        </pc:picChg>
        <pc:picChg chg="add mod">
          <ac:chgData name="Fangusaro, Jason Ronald" userId="2f01335f-ff4e-4ee2-b700-eb674dc204ec" providerId="ADAL" clId="{F4756CA0-08A7-F94E-921B-48889C48EA3D}" dt="2018-10-11T19:18:51.007" v="16950" actId="1076"/>
          <ac:picMkLst>
            <pc:docMk/>
            <pc:sldMk cId="4059680008" sldId="292"/>
            <ac:picMk id="10" creationId="{D78701F9-DCDE-A345-8647-442F23FD16D4}"/>
          </ac:picMkLst>
        </pc:picChg>
      </pc:sldChg>
      <pc:sldChg chg="addSp delSp modSp add modNotesTx">
        <pc:chgData name="Fangusaro, Jason Ronald" userId="2f01335f-ff4e-4ee2-b700-eb674dc204ec" providerId="ADAL" clId="{F4756CA0-08A7-F94E-921B-48889C48EA3D}" dt="2018-10-15T19:39:41.191" v="32049" actId="11"/>
        <pc:sldMkLst>
          <pc:docMk/>
          <pc:sldMk cId="2892667475" sldId="293"/>
        </pc:sldMkLst>
        <pc:spChg chg="mod">
          <ac:chgData name="Fangusaro, Jason Ronald" userId="2f01335f-ff4e-4ee2-b700-eb674dc204ec" providerId="ADAL" clId="{F4756CA0-08A7-F94E-921B-48889C48EA3D}" dt="2018-10-11T19:23:30.090" v="17145" actId="122"/>
          <ac:spMkLst>
            <pc:docMk/>
            <pc:sldMk cId="2892667475" sldId="293"/>
            <ac:spMk id="2" creationId="{64F7F129-A8D2-D847-A6B5-16DC72BDE8AC}"/>
          </ac:spMkLst>
        </pc:spChg>
        <pc:spChg chg="mod">
          <ac:chgData name="Fangusaro, Jason Ronald" userId="2f01335f-ff4e-4ee2-b700-eb674dc204ec" providerId="ADAL" clId="{F4756CA0-08A7-F94E-921B-48889C48EA3D}" dt="2018-10-15T19:39:41.191" v="32049" actId="11"/>
          <ac:spMkLst>
            <pc:docMk/>
            <pc:sldMk cId="2892667475" sldId="293"/>
            <ac:spMk id="3" creationId="{D0C74747-A722-7B4E-94E3-C648E4461C2F}"/>
          </ac:spMkLst>
        </pc:spChg>
        <pc:spChg chg="add del mod">
          <ac:chgData name="Fangusaro, Jason Ronald" userId="2f01335f-ff4e-4ee2-b700-eb674dc204ec" providerId="ADAL" clId="{F4756CA0-08A7-F94E-921B-48889C48EA3D}" dt="2018-10-15T19:39:09.734" v="32033" actId="478"/>
          <ac:spMkLst>
            <pc:docMk/>
            <pc:sldMk cId="2892667475" sldId="293"/>
            <ac:spMk id="6" creationId="{7F742AE9-9679-9F4C-BE9A-E253D43EF6FF}"/>
          </ac:spMkLst>
        </pc:spChg>
        <pc:picChg chg="add mod">
          <ac:chgData name="Fangusaro, Jason Ronald" userId="2f01335f-ff4e-4ee2-b700-eb674dc204ec" providerId="ADAL" clId="{F4756CA0-08A7-F94E-921B-48889C48EA3D}" dt="2018-10-11T19:31:13" v="17583" actId="1076"/>
          <ac:picMkLst>
            <pc:docMk/>
            <pc:sldMk cId="2892667475" sldId="293"/>
            <ac:picMk id="4" creationId="{097B3384-4631-FA40-BF32-6E77FF0B66F4}"/>
          </ac:picMkLst>
        </pc:picChg>
        <pc:picChg chg="add mod">
          <ac:chgData name="Fangusaro, Jason Ronald" userId="2f01335f-ff4e-4ee2-b700-eb674dc204ec" providerId="ADAL" clId="{F4756CA0-08A7-F94E-921B-48889C48EA3D}" dt="2018-10-11T19:29:07.842" v="17430" actId="1076"/>
          <ac:picMkLst>
            <pc:docMk/>
            <pc:sldMk cId="2892667475" sldId="293"/>
            <ac:picMk id="5" creationId="{ACECA20A-A4C0-6342-9E65-0ACB7FE518A7}"/>
          </ac:picMkLst>
        </pc:picChg>
      </pc:sldChg>
      <pc:sldChg chg="addSp delSp modSp add modAnim">
        <pc:chgData name="Fangusaro, Jason Ronald" userId="2f01335f-ff4e-4ee2-b700-eb674dc204ec" providerId="ADAL" clId="{F4756CA0-08A7-F94E-921B-48889C48EA3D}" dt="2018-10-12T13:21:43.305" v="23404" actId="1076"/>
        <pc:sldMkLst>
          <pc:docMk/>
          <pc:sldMk cId="3107102032" sldId="294"/>
        </pc:sldMkLst>
        <pc:spChg chg="mod">
          <ac:chgData name="Fangusaro, Jason Ronald" userId="2f01335f-ff4e-4ee2-b700-eb674dc204ec" providerId="ADAL" clId="{F4756CA0-08A7-F94E-921B-48889C48EA3D}" dt="2018-10-12T13:21:43.305" v="23404" actId="1076"/>
          <ac:spMkLst>
            <pc:docMk/>
            <pc:sldMk cId="3107102032" sldId="294"/>
            <ac:spMk id="2" creationId="{C52CF417-32C3-8D47-9053-8A55609449EF}"/>
          </ac:spMkLst>
        </pc:spChg>
        <pc:spChg chg="del">
          <ac:chgData name="Fangusaro, Jason Ronald" userId="2f01335f-ff4e-4ee2-b700-eb674dc204ec" providerId="ADAL" clId="{F4756CA0-08A7-F94E-921B-48889C48EA3D}" dt="2018-10-11T19:31:05.085" v="17581"/>
          <ac:spMkLst>
            <pc:docMk/>
            <pc:sldMk cId="3107102032" sldId="294"/>
            <ac:spMk id="3" creationId="{52D2FB1A-B1B8-E14F-93CD-94A0077FA0BB}"/>
          </ac:spMkLst>
        </pc:spChg>
        <pc:spChg chg="del">
          <ac:chgData name="Fangusaro, Jason Ronald" userId="2f01335f-ff4e-4ee2-b700-eb674dc204ec" providerId="ADAL" clId="{F4756CA0-08A7-F94E-921B-48889C48EA3D}" dt="2018-10-11T19:31:05.085" v="17581"/>
          <ac:spMkLst>
            <pc:docMk/>
            <pc:sldMk cId="3107102032" sldId="294"/>
            <ac:spMk id="4" creationId="{172B6F27-6A1E-E34F-A8FF-4A2D39B33EAC}"/>
          </ac:spMkLst>
        </pc:spChg>
        <pc:spChg chg="add mod">
          <ac:chgData name="Fangusaro, Jason Ronald" userId="2f01335f-ff4e-4ee2-b700-eb674dc204ec" providerId="ADAL" clId="{F4756CA0-08A7-F94E-921B-48889C48EA3D}" dt="2018-10-12T12:10:33.196" v="20188" actId="27636"/>
          <ac:spMkLst>
            <pc:docMk/>
            <pc:sldMk cId="3107102032" sldId="294"/>
            <ac:spMk id="5" creationId="{24064BC7-F61F-0446-ABF5-BAA984F79885}"/>
          </ac:spMkLst>
        </pc:spChg>
        <pc:spChg chg="add mod">
          <ac:chgData name="Fangusaro, Jason Ronald" userId="2f01335f-ff4e-4ee2-b700-eb674dc204ec" providerId="ADAL" clId="{F4756CA0-08A7-F94E-921B-48889C48EA3D}" dt="2018-10-12T12:12:03.536" v="20197" actId="20577"/>
          <ac:spMkLst>
            <pc:docMk/>
            <pc:sldMk cId="3107102032" sldId="294"/>
            <ac:spMk id="7" creationId="{3681E9D8-CF13-1B44-B6E8-26CCDDC137F3}"/>
          </ac:spMkLst>
        </pc:spChg>
        <pc:spChg chg="add mod">
          <ac:chgData name="Fangusaro, Jason Ronald" userId="2f01335f-ff4e-4ee2-b700-eb674dc204ec" providerId="ADAL" clId="{F4756CA0-08A7-F94E-921B-48889C48EA3D}" dt="2018-10-11T19:59:30.470" v="19308" actId="692"/>
          <ac:spMkLst>
            <pc:docMk/>
            <pc:sldMk cId="3107102032" sldId="294"/>
            <ac:spMk id="8" creationId="{4B325E69-FCD9-064B-9BCA-72666777A89C}"/>
          </ac:spMkLst>
        </pc:spChg>
        <pc:picChg chg="add">
          <ac:chgData name="Fangusaro, Jason Ronald" userId="2f01335f-ff4e-4ee2-b700-eb674dc204ec" providerId="ADAL" clId="{F4756CA0-08A7-F94E-921B-48889C48EA3D}" dt="2018-10-11T19:31:17.950" v="17584"/>
          <ac:picMkLst>
            <pc:docMk/>
            <pc:sldMk cId="3107102032" sldId="294"/>
            <ac:picMk id="6" creationId="{07B7C5BB-7B1B-D34E-AFE6-B1B1251D1A8D}"/>
          </ac:picMkLst>
        </pc:picChg>
      </pc:sldChg>
      <pc:sldChg chg="addSp delSp modSp add ord modNotesTx">
        <pc:chgData name="Fangusaro, Jason Ronald" userId="2f01335f-ff4e-4ee2-b700-eb674dc204ec" providerId="ADAL" clId="{F4756CA0-08A7-F94E-921B-48889C48EA3D}" dt="2018-10-15T19:39:55.760" v="32051" actId="207"/>
        <pc:sldMkLst>
          <pc:docMk/>
          <pc:sldMk cId="3505900809" sldId="295"/>
        </pc:sldMkLst>
        <pc:spChg chg="mod">
          <ac:chgData name="Fangusaro, Jason Ronald" userId="2f01335f-ff4e-4ee2-b700-eb674dc204ec" providerId="ADAL" clId="{F4756CA0-08A7-F94E-921B-48889C48EA3D}" dt="2018-10-11T19:54:10.075" v="18939" actId="1035"/>
          <ac:spMkLst>
            <pc:docMk/>
            <pc:sldMk cId="3505900809" sldId="295"/>
            <ac:spMk id="2" creationId="{D1BCE0B6-5DA1-C048-B642-DFAF5C79F9E7}"/>
          </ac:spMkLst>
        </pc:spChg>
        <pc:spChg chg="del">
          <ac:chgData name="Fangusaro, Jason Ronald" userId="2f01335f-ff4e-4ee2-b700-eb674dc204ec" providerId="ADAL" clId="{F4756CA0-08A7-F94E-921B-48889C48EA3D}" dt="2018-10-11T19:42:51.996" v="18556"/>
          <ac:spMkLst>
            <pc:docMk/>
            <pc:sldMk cId="3505900809" sldId="295"/>
            <ac:spMk id="3" creationId="{4E42C8F2-5175-C94B-9A8B-86255438445A}"/>
          </ac:spMkLst>
        </pc:spChg>
        <pc:spChg chg="del">
          <ac:chgData name="Fangusaro, Jason Ronald" userId="2f01335f-ff4e-4ee2-b700-eb674dc204ec" providerId="ADAL" clId="{F4756CA0-08A7-F94E-921B-48889C48EA3D}" dt="2018-10-11T19:42:51.996" v="18556"/>
          <ac:spMkLst>
            <pc:docMk/>
            <pc:sldMk cId="3505900809" sldId="295"/>
            <ac:spMk id="4" creationId="{FB4602C0-B946-0149-A5A1-ED71F6F72036}"/>
          </ac:spMkLst>
        </pc:spChg>
        <pc:spChg chg="add del mod">
          <ac:chgData name="Fangusaro, Jason Ronald" userId="2f01335f-ff4e-4ee2-b700-eb674dc204ec" providerId="ADAL" clId="{F4756CA0-08A7-F94E-921B-48889C48EA3D}" dt="2018-10-11T19:44:30.156" v="18558"/>
          <ac:spMkLst>
            <pc:docMk/>
            <pc:sldMk cId="3505900809" sldId="295"/>
            <ac:spMk id="5" creationId="{4D0B49B6-A7D4-944C-A514-99F853CC37C2}"/>
          </ac:spMkLst>
        </pc:spChg>
        <pc:spChg chg="add del mod">
          <ac:chgData name="Fangusaro, Jason Ronald" userId="2f01335f-ff4e-4ee2-b700-eb674dc204ec" providerId="ADAL" clId="{F4756CA0-08A7-F94E-921B-48889C48EA3D}" dt="2018-10-11T19:48:56.443" v="18688"/>
          <ac:spMkLst>
            <pc:docMk/>
            <pc:sldMk cId="3505900809" sldId="295"/>
            <ac:spMk id="10" creationId="{4FB7D1F9-08B3-3F49-BA20-6D04642C1132}"/>
          </ac:spMkLst>
        </pc:spChg>
        <pc:spChg chg="add del mod">
          <ac:chgData name="Fangusaro, Jason Ronald" userId="2f01335f-ff4e-4ee2-b700-eb674dc204ec" providerId="ADAL" clId="{F4756CA0-08A7-F94E-921B-48889C48EA3D}" dt="2018-10-11T19:49:38.554" v="18695"/>
          <ac:spMkLst>
            <pc:docMk/>
            <pc:sldMk cId="3505900809" sldId="295"/>
            <ac:spMk id="14" creationId="{B0332716-5C4C-E347-96A6-4FC5A291961D}"/>
          </ac:spMkLst>
        </pc:spChg>
        <pc:spChg chg="add mod">
          <ac:chgData name="Fangusaro, Jason Ronald" userId="2f01335f-ff4e-4ee2-b700-eb674dc204ec" providerId="ADAL" clId="{F4756CA0-08A7-F94E-921B-48889C48EA3D}" dt="2018-10-15T19:39:55.760" v="32051" actId="207"/>
          <ac:spMkLst>
            <pc:docMk/>
            <pc:sldMk cId="3505900809" sldId="295"/>
            <ac:spMk id="16" creationId="{28FFFC3E-0E74-9142-84E1-CF5B28BD2FA1}"/>
          </ac:spMkLst>
        </pc:spChg>
        <pc:spChg chg="add mod">
          <ac:chgData name="Fangusaro, Jason Ronald" userId="2f01335f-ff4e-4ee2-b700-eb674dc204ec" providerId="ADAL" clId="{F4756CA0-08A7-F94E-921B-48889C48EA3D}" dt="2018-10-11T19:54:28.127" v="18980" actId="27636"/>
          <ac:spMkLst>
            <pc:docMk/>
            <pc:sldMk cId="3505900809" sldId="295"/>
            <ac:spMk id="17" creationId="{785A2047-8DE5-EA43-944D-C951F2100427}"/>
          </ac:spMkLst>
        </pc:spChg>
        <pc:picChg chg="add">
          <ac:chgData name="Fangusaro, Jason Ronald" userId="2f01335f-ff4e-4ee2-b700-eb674dc204ec" providerId="ADAL" clId="{F4756CA0-08A7-F94E-921B-48889C48EA3D}" dt="2018-10-11T19:42:59.512" v="18557"/>
          <ac:picMkLst>
            <pc:docMk/>
            <pc:sldMk cId="3505900809" sldId="295"/>
            <ac:picMk id="6" creationId="{F0070B0A-2D52-A64A-8922-9BC0092156AE}"/>
          </ac:picMkLst>
        </pc:picChg>
        <pc:picChg chg="add del mod">
          <ac:chgData name="Fangusaro, Jason Ronald" userId="2f01335f-ff4e-4ee2-b700-eb674dc204ec" providerId="ADAL" clId="{F4756CA0-08A7-F94E-921B-48889C48EA3D}" dt="2018-10-11T19:48:51.045" v="18687" actId="478"/>
          <ac:picMkLst>
            <pc:docMk/>
            <pc:sldMk cId="3505900809" sldId="295"/>
            <ac:picMk id="8" creationId="{3ADBB804-58F1-4647-97BE-4F62205E8A1B}"/>
          </ac:picMkLst>
        </pc:picChg>
        <pc:picChg chg="add del mod">
          <ac:chgData name="Fangusaro, Jason Ronald" userId="2f01335f-ff4e-4ee2-b700-eb674dc204ec" providerId="ADAL" clId="{F4756CA0-08A7-F94E-921B-48889C48EA3D}" dt="2018-10-11T19:49:02.014" v="18691" actId="478"/>
          <ac:picMkLst>
            <pc:docMk/>
            <pc:sldMk cId="3505900809" sldId="295"/>
            <ac:picMk id="12" creationId="{B69D2D61-8DC7-514A-81F7-BF5F2DF9BA98}"/>
          </ac:picMkLst>
        </pc:picChg>
        <pc:picChg chg="add mod">
          <ac:chgData name="Fangusaro, Jason Ronald" userId="2f01335f-ff4e-4ee2-b700-eb674dc204ec" providerId="ADAL" clId="{F4756CA0-08A7-F94E-921B-48889C48EA3D}" dt="2018-10-11T19:50:44.569" v="18769" actId="1076"/>
          <ac:picMkLst>
            <pc:docMk/>
            <pc:sldMk cId="3505900809" sldId="295"/>
            <ac:picMk id="15" creationId="{E596F29E-0C50-5345-B0F5-E45D8B1D8AB7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2T12:20:03.963" v="20217" actId="20577"/>
        <pc:sldMkLst>
          <pc:docMk/>
          <pc:sldMk cId="384776196" sldId="296"/>
        </pc:sldMkLst>
        <pc:spChg chg="mod">
          <ac:chgData name="Fangusaro, Jason Ronald" userId="2f01335f-ff4e-4ee2-b700-eb674dc204ec" providerId="ADAL" clId="{F4756CA0-08A7-F94E-921B-48889C48EA3D}" dt="2018-10-11T19:56:01.959" v="19029" actId="122"/>
          <ac:spMkLst>
            <pc:docMk/>
            <pc:sldMk cId="384776196" sldId="296"/>
            <ac:spMk id="2" creationId="{A92B95C9-29A8-F14E-9EBE-4EADF0110414}"/>
          </ac:spMkLst>
        </pc:spChg>
        <pc:spChg chg="del">
          <ac:chgData name="Fangusaro, Jason Ronald" userId="2f01335f-ff4e-4ee2-b700-eb674dc204ec" providerId="ADAL" clId="{F4756CA0-08A7-F94E-921B-48889C48EA3D}" dt="2018-10-11T19:56:14.389" v="19031"/>
          <ac:spMkLst>
            <pc:docMk/>
            <pc:sldMk cId="384776196" sldId="296"/>
            <ac:spMk id="3" creationId="{D4A33F9C-E8DA-5548-BD33-655A851B5198}"/>
          </ac:spMkLst>
        </pc:spChg>
        <pc:spChg chg="del">
          <ac:chgData name="Fangusaro, Jason Ronald" userId="2f01335f-ff4e-4ee2-b700-eb674dc204ec" providerId="ADAL" clId="{F4756CA0-08A7-F94E-921B-48889C48EA3D}" dt="2018-10-11T19:56:14.389" v="19031"/>
          <ac:spMkLst>
            <pc:docMk/>
            <pc:sldMk cId="384776196" sldId="296"/>
            <ac:spMk id="4" creationId="{B6647834-C3DC-A445-98E0-5CD62C7BF9D3}"/>
          </ac:spMkLst>
        </pc:spChg>
        <pc:spChg chg="add mod">
          <ac:chgData name="Fangusaro, Jason Ronald" userId="2f01335f-ff4e-4ee2-b700-eb674dc204ec" providerId="ADAL" clId="{F4756CA0-08A7-F94E-921B-48889C48EA3D}" dt="2018-10-12T12:20:03.963" v="20217" actId="20577"/>
          <ac:spMkLst>
            <pc:docMk/>
            <pc:sldMk cId="384776196" sldId="296"/>
            <ac:spMk id="6" creationId="{ACA23E95-EDE9-9642-90D2-5B4E0DDA0360}"/>
          </ac:spMkLst>
        </pc:spChg>
        <pc:picChg chg="add">
          <ac:chgData name="Fangusaro, Jason Ronald" userId="2f01335f-ff4e-4ee2-b700-eb674dc204ec" providerId="ADAL" clId="{F4756CA0-08A7-F94E-921B-48889C48EA3D}" dt="2018-10-11T19:56:08.952" v="19030"/>
          <ac:picMkLst>
            <pc:docMk/>
            <pc:sldMk cId="384776196" sldId="296"/>
            <ac:picMk id="5" creationId="{CB221881-ED9F-874E-975D-18664A5497C7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2T13:02:54.040" v="22732" actId="20577"/>
        <pc:sldMkLst>
          <pc:docMk/>
          <pc:sldMk cId="2838046094" sldId="297"/>
        </pc:sldMkLst>
        <pc:spChg chg="mod">
          <ac:chgData name="Fangusaro, Jason Ronald" userId="2f01335f-ff4e-4ee2-b700-eb674dc204ec" providerId="ADAL" clId="{F4756CA0-08A7-F94E-921B-48889C48EA3D}" dt="2018-10-11T20:06:18.007" v="19536" actId="122"/>
          <ac:spMkLst>
            <pc:docMk/>
            <pc:sldMk cId="2838046094" sldId="297"/>
            <ac:spMk id="2" creationId="{AA6F2871-2CB4-C845-9276-912480F30CF6}"/>
          </ac:spMkLst>
        </pc:spChg>
        <pc:spChg chg="mod">
          <ac:chgData name="Fangusaro, Jason Ronald" userId="2f01335f-ff4e-4ee2-b700-eb674dc204ec" providerId="ADAL" clId="{F4756CA0-08A7-F94E-921B-48889C48EA3D}" dt="2018-10-12T13:02:54.040" v="22732" actId="20577"/>
          <ac:spMkLst>
            <pc:docMk/>
            <pc:sldMk cId="2838046094" sldId="297"/>
            <ac:spMk id="3" creationId="{FB66C598-EF07-CE4A-B905-0A9011049DC8}"/>
          </ac:spMkLst>
        </pc:spChg>
        <pc:picChg chg="add">
          <ac:chgData name="Fangusaro, Jason Ronald" userId="2f01335f-ff4e-4ee2-b700-eb674dc204ec" providerId="ADAL" clId="{F4756CA0-08A7-F94E-921B-48889C48EA3D}" dt="2018-10-11T20:06:24.663" v="19537"/>
          <ac:picMkLst>
            <pc:docMk/>
            <pc:sldMk cId="2838046094" sldId="297"/>
            <ac:picMk id="4" creationId="{89965E19-3FDA-0845-990E-C93852073236}"/>
          </ac:picMkLst>
        </pc:picChg>
      </pc:sldChg>
      <pc:sldChg chg="addSp delSp modSp add modNotesTx">
        <pc:chgData name="Fangusaro, Jason Ronald" userId="2f01335f-ff4e-4ee2-b700-eb674dc204ec" providerId="ADAL" clId="{F4756CA0-08A7-F94E-921B-48889C48EA3D}" dt="2018-10-12T16:58:08.138" v="30341" actId="14100"/>
        <pc:sldMkLst>
          <pc:docMk/>
          <pc:sldMk cId="2054681071" sldId="298"/>
        </pc:sldMkLst>
        <pc:spChg chg="del">
          <ac:chgData name="Fangusaro, Jason Ronald" userId="2f01335f-ff4e-4ee2-b700-eb674dc204ec" providerId="ADAL" clId="{F4756CA0-08A7-F94E-921B-48889C48EA3D}" dt="2018-10-12T11:55:55.668" v="19542"/>
          <ac:spMkLst>
            <pc:docMk/>
            <pc:sldMk cId="2054681071" sldId="298"/>
            <ac:spMk id="2" creationId="{9C7EE074-BFD0-2B4E-9B0D-18060DA80A3E}"/>
          </ac:spMkLst>
        </pc:spChg>
        <pc:spChg chg="del">
          <ac:chgData name="Fangusaro, Jason Ronald" userId="2f01335f-ff4e-4ee2-b700-eb674dc204ec" providerId="ADAL" clId="{F4756CA0-08A7-F94E-921B-48889C48EA3D}" dt="2018-10-12T11:55:55.668" v="19542"/>
          <ac:spMkLst>
            <pc:docMk/>
            <pc:sldMk cId="2054681071" sldId="298"/>
            <ac:spMk id="3" creationId="{F012C667-5ACF-B542-ABB2-0F9E09DAAED7}"/>
          </ac:spMkLst>
        </pc:spChg>
        <pc:spChg chg="del">
          <ac:chgData name="Fangusaro, Jason Ronald" userId="2f01335f-ff4e-4ee2-b700-eb674dc204ec" providerId="ADAL" clId="{F4756CA0-08A7-F94E-921B-48889C48EA3D}" dt="2018-10-12T11:55:55.668" v="19542"/>
          <ac:spMkLst>
            <pc:docMk/>
            <pc:sldMk cId="2054681071" sldId="298"/>
            <ac:spMk id="4" creationId="{BBF68A33-338A-5649-9427-AB8041937102}"/>
          </ac:spMkLst>
        </pc:spChg>
        <pc:spChg chg="add mod">
          <ac:chgData name="Fangusaro, Jason Ronald" userId="2f01335f-ff4e-4ee2-b700-eb674dc204ec" providerId="ADAL" clId="{F4756CA0-08A7-F94E-921B-48889C48EA3D}" dt="2018-10-12T11:56:18.428" v="19583" actId="122"/>
          <ac:spMkLst>
            <pc:docMk/>
            <pc:sldMk cId="2054681071" sldId="298"/>
            <ac:spMk id="5" creationId="{FFE589A2-BEB8-6F49-BCBF-ECD9A13ABF42}"/>
          </ac:spMkLst>
        </pc:spChg>
        <pc:spChg chg="add del mod">
          <ac:chgData name="Fangusaro, Jason Ronald" userId="2f01335f-ff4e-4ee2-b700-eb674dc204ec" providerId="ADAL" clId="{F4756CA0-08A7-F94E-921B-48889C48EA3D}" dt="2018-10-12T11:56:29.451" v="19586" actId="478"/>
          <ac:spMkLst>
            <pc:docMk/>
            <pc:sldMk cId="2054681071" sldId="298"/>
            <ac:spMk id="6" creationId="{E279F32D-A4E1-2549-954D-B18F7729972C}"/>
          </ac:spMkLst>
        </pc:spChg>
        <pc:graphicFrameChg chg="add mod modGraphic">
          <ac:chgData name="Fangusaro, Jason Ronald" userId="2f01335f-ff4e-4ee2-b700-eb674dc204ec" providerId="ADAL" clId="{F4756CA0-08A7-F94E-921B-48889C48EA3D}" dt="2018-10-12T16:58:08.138" v="30341" actId="14100"/>
          <ac:graphicFrameMkLst>
            <pc:docMk/>
            <pc:sldMk cId="2054681071" sldId="298"/>
            <ac:graphicFrameMk id="7" creationId="{C7E476A4-1143-6A47-92F9-08A29240CE0B}"/>
          </ac:graphicFrameMkLst>
        </pc:graphicFrameChg>
        <pc:picChg chg="add">
          <ac:chgData name="Fangusaro, Jason Ronald" userId="2f01335f-ff4e-4ee2-b700-eb674dc204ec" providerId="ADAL" clId="{F4756CA0-08A7-F94E-921B-48889C48EA3D}" dt="2018-10-12T11:59:07.896" v="19650"/>
          <ac:picMkLst>
            <pc:docMk/>
            <pc:sldMk cId="2054681071" sldId="298"/>
            <ac:picMk id="8" creationId="{ADD19530-C2C8-454C-B002-46AAF64450C1}"/>
          </ac:picMkLst>
        </pc:picChg>
      </pc:sldChg>
      <pc:sldChg chg="addSp delSp modSp add ord modAnim modNotesTx">
        <pc:chgData name="Fangusaro, Jason Ronald" userId="2f01335f-ff4e-4ee2-b700-eb674dc204ec" providerId="ADAL" clId="{F4756CA0-08A7-F94E-921B-48889C48EA3D}" dt="2018-10-12T17:36:28.868" v="30654"/>
        <pc:sldMkLst>
          <pc:docMk/>
          <pc:sldMk cId="7249870" sldId="299"/>
        </pc:sldMkLst>
        <pc:spChg chg="del">
          <ac:chgData name="Fangusaro, Jason Ronald" userId="2f01335f-ff4e-4ee2-b700-eb674dc204ec" providerId="ADAL" clId="{F4756CA0-08A7-F94E-921B-48889C48EA3D}" dt="2018-10-12T12:02:38.578" v="19812"/>
          <ac:spMkLst>
            <pc:docMk/>
            <pc:sldMk cId="7249870" sldId="299"/>
            <ac:spMk id="2" creationId="{7B51C1B1-1AB1-1A41-8315-47C4F7710CCC}"/>
          </ac:spMkLst>
        </pc:spChg>
        <pc:spChg chg="add mod">
          <ac:chgData name="Fangusaro, Jason Ronald" userId="2f01335f-ff4e-4ee2-b700-eb674dc204ec" providerId="ADAL" clId="{F4756CA0-08A7-F94E-921B-48889C48EA3D}" dt="2018-10-12T17:36:19.098" v="30653" actId="692"/>
          <ac:spMkLst>
            <pc:docMk/>
            <pc:sldMk cId="7249870" sldId="299"/>
            <ac:spMk id="2" creationId="{93E16DF3-0002-C44A-93BC-5E0176B5A998}"/>
          </ac:spMkLst>
        </pc:spChg>
        <pc:spChg chg="del">
          <ac:chgData name="Fangusaro, Jason Ronald" userId="2f01335f-ff4e-4ee2-b700-eb674dc204ec" providerId="ADAL" clId="{F4756CA0-08A7-F94E-921B-48889C48EA3D}" dt="2018-10-12T12:02:38.578" v="19812"/>
          <ac:spMkLst>
            <pc:docMk/>
            <pc:sldMk cId="7249870" sldId="299"/>
            <ac:spMk id="3" creationId="{BB6FF2B7-E7A5-A140-B078-711FF8E3B77E}"/>
          </ac:spMkLst>
        </pc:spChg>
        <pc:spChg chg="del">
          <ac:chgData name="Fangusaro, Jason Ronald" userId="2f01335f-ff4e-4ee2-b700-eb674dc204ec" providerId="ADAL" clId="{F4756CA0-08A7-F94E-921B-48889C48EA3D}" dt="2018-10-12T12:02:38.578" v="19812"/>
          <ac:spMkLst>
            <pc:docMk/>
            <pc:sldMk cId="7249870" sldId="299"/>
            <ac:spMk id="4" creationId="{FD49C011-54C0-3F47-B9D2-FC6496AEDD5E}"/>
          </ac:spMkLst>
        </pc:spChg>
        <pc:spChg chg="add mod">
          <ac:chgData name="Fangusaro, Jason Ronald" userId="2f01335f-ff4e-4ee2-b700-eb674dc204ec" providerId="ADAL" clId="{F4756CA0-08A7-F94E-921B-48889C48EA3D}" dt="2018-10-12T12:02:50.272" v="19841" actId="122"/>
          <ac:spMkLst>
            <pc:docMk/>
            <pc:sldMk cId="7249870" sldId="299"/>
            <ac:spMk id="5" creationId="{B69F8333-6677-7542-95FE-12E9127EFB27}"/>
          </ac:spMkLst>
        </pc:spChg>
        <pc:spChg chg="add del mod">
          <ac:chgData name="Fangusaro, Jason Ronald" userId="2f01335f-ff4e-4ee2-b700-eb674dc204ec" providerId="ADAL" clId="{F4756CA0-08A7-F94E-921B-48889C48EA3D}" dt="2018-10-12T12:02:53.864" v="19842" actId="478"/>
          <ac:spMkLst>
            <pc:docMk/>
            <pc:sldMk cId="7249870" sldId="299"/>
            <ac:spMk id="6" creationId="{3CC29D71-DFA9-3F4F-9754-E09FF7D273F4}"/>
          </ac:spMkLst>
        </pc:spChg>
        <pc:graphicFrameChg chg="add mod modGraphic">
          <ac:chgData name="Fangusaro, Jason Ronald" userId="2f01335f-ff4e-4ee2-b700-eb674dc204ec" providerId="ADAL" clId="{F4756CA0-08A7-F94E-921B-48889C48EA3D}" dt="2018-10-12T17:35:49.676" v="30638" actId="20577"/>
          <ac:graphicFrameMkLst>
            <pc:docMk/>
            <pc:sldMk cId="7249870" sldId="299"/>
            <ac:graphicFrameMk id="7" creationId="{9325F00E-6ED2-6B43-B12D-A3F63968602C}"/>
          </ac:graphicFrameMkLst>
        </pc:graphicFrameChg>
        <pc:picChg chg="add">
          <ac:chgData name="Fangusaro, Jason Ronald" userId="2f01335f-ff4e-4ee2-b700-eb674dc204ec" providerId="ADAL" clId="{F4756CA0-08A7-F94E-921B-48889C48EA3D}" dt="2018-10-12T12:03:02.474" v="19846"/>
          <ac:picMkLst>
            <pc:docMk/>
            <pc:sldMk cId="7249870" sldId="299"/>
            <ac:picMk id="8" creationId="{E5001D1A-2A29-6445-9016-BB85E04E922D}"/>
          </ac:picMkLst>
        </pc:picChg>
      </pc:sldChg>
      <pc:sldChg chg="addSp delSp modSp add delAnim modAnim">
        <pc:chgData name="Fangusaro, Jason Ronald" userId="2f01335f-ff4e-4ee2-b700-eb674dc204ec" providerId="ADAL" clId="{F4756CA0-08A7-F94E-921B-48889C48EA3D}" dt="2018-10-16T16:13:10.546" v="34143"/>
        <pc:sldMkLst>
          <pc:docMk/>
          <pc:sldMk cId="1387492343" sldId="300"/>
        </pc:sldMkLst>
        <pc:spChg chg="mod">
          <ac:chgData name="Fangusaro, Jason Ronald" userId="2f01335f-ff4e-4ee2-b700-eb674dc204ec" providerId="ADAL" clId="{F4756CA0-08A7-F94E-921B-48889C48EA3D}" dt="2018-10-12T12:25:18.145" v="20412" actId="20577"/>
          <ac:spMkLst>
            <pc:docMk/>
            <pc:sldMk cId="1387492343" sldId="300"/>
            <ac:spMk id="2" creationId="{A1A4E362-392D-1A45-B33C-A398D25241FD}"/>
          </ac:spMkLst>
        </pc:spChg>
        <pc:spChg chg="del">
          <ac:chgData name="Fangusaro, Jason Ronald" userId="2f01335f-ff4e-4ee2-b700-eb674dc204ec" providerId="ADAL" clId="{F4756CA0-08A7-F94E-921B-48889C48EA3D}" dt="2018-10-12T12:25:36.135" v="20415" actId="478"/>
          <ac:spMkLst>
            <pc:docMk/>
            <pc:sldMk cId="1387492343" sldId="300"/>
            <ac:spMk id="3" creationId="{F92F7EBD-6158-9042-8413-8D4F7177B27C}"/>
          </ac:spMkLst>
        </pc:spChg>
        <pc:spChg chg="add del">
          <ac:chgData name="Fangusaro, Jason Ronald" userId="2f01335f-ff4e-4ee2-b700-eb674dc204ec" providerId="ADAL" clId="{F4756CA0-08A7-F94E-921B-48889C48EA3D}" dt="2018-10-12T12:25:44.088" v="20417" actId="478"/>
          <ac:spMkLst>
            <pc:docMk/>
            <pc:sldMk cId="1387492343" sldId="300"/>
            <ac:spMk id="4" creationId="{AD2B8141-3014-4B44-939F-828792B9C8ED}"/>
          </ac:spMkLst>
        </pc:spChg>
        <pc:spChg chg="mod">
          <ac:chgData name="Fangusaro, Jason Ronald" userId="2f01335f-ff4e-4ee2-b700-eb674dc204ec" providerId="ADAL" clId="{F4756CA0-08A7-F94E-921B-48889C48EA3D}" dt="2018-10-12T14:16:07.569" v="24933" actId="14100"/>
          <ac:spMkLst>
            <pc:docMk/>
            <pc:sldMk cId="1387492343" sldId="300"/>
            <ac:spMk id="14" creationId="{E3211C04-9567-2F48-81A2-65BCB29C8303}"/>
          </ac:spMkLst>
        </pc:spChg>
        <pc:spChg chg="mod">
          <ac:chgData name="Fangusaro, Jason Ronald" userId="2f01335f-ff4e-4ee2-b700-eb674dc204ec" providerId="ADAL" clId="{F4756CA0-08A7-F94E-921B-48889C48EA3D}" dt="2018-10-16T15:18:07.087" v="33766" actId="20577"/>
          <ac:spMkLst>
            <pc:docMk/>
            <pc:sldMk cId="1387492343" sldId="300"/>
            <ac:spMk id="15" creationId="{3C55FBB5-BEA5-0E47-BCF6-E071397A2B41}"/>
          </ac:spMkLst>
        </pc:spChg>
        <pc:spChg chg="mod">
          <ac:chgData name="Fangusaro, Jason Ronald" userId="2f01335f-ff4e-4ee2-b700-eb674dc204ec" providerId="ADAL" clId="{F4756CA0-08A7-F94E-921B-48889C48EA3D}" dt="2018-10-12T14:15:19.192" v="24904" actId="1076"/>
          <ac:spMkLst>
            <pc:docMk/>
            <pc:sldMk cId="1387492343" sldId="300"/>
            <ac:spMk id="21" creationId="{6E6E7F1D-2FE4-C94F-98C5-A6B051F9680C}"/>
          </ac:spMkLst>
        </pc:spChg>
        <pc:spChg chg="mod">
          <ac:chgData name="Fangusaro, Jason Ronald" userId="2f01335f-ff4e-4ee2-b700-eb674dc204ec" providerId="ADAL" clId="{F4756CA0-08A7-F94E-921B-48889C48EA3D}" dt="2018-10-12T12:26:20.311" v="20421" actId="14100"/>
          <ac:spMkLst>
            <pc:docMk/>
            <pc:sldMk cId="1387492343" sldId="300"/>
            <ac:spMk id="23" creationId="{836DB8DF-774C-F245-97C4-CA63B70E1532}"/>
          </ac:spMkLst>
        </pc:spChg>
        <pc:spChg chg="mod">
          <ac:chgData name="Fangusaro, Jason Ronald" userId="2f01335f-ff4e-4ee2-b700-eb674dc204ec" providerId="ADAL" clId="{F4756CA0-08A7-F94E-921B-48889C48EA3D}" dt="2018-10-12T14:12:18.323" v="24837" actId="20577"/>
          <ac:spMkLst>
            <pc:docMk/>
            <pc:sldMk cId="1387492343" sldId="300"/>
            <ac:spMk id="24" creationId="{A55B2B97-36D4-D542-8F93-3EAE82A01CD9}"/>
          </ac:spMkLst>
        </pc:spChg>
        <pc:spChg chg="del mod">
          <ac:chgData name="Fangusaro, Jason Ronald" userId="2f01335f-ff4e-4ee2-b700-eb674dc204ec" providerId="ADAL" clId="{F4756CA0-08A7-F94E-921B-48889C48EA3D}" dt="2018-10-16T16:12:28.871" v="34127" actId="478"/>
          <ac:spMkLst>
            <pc:docMk/>
            <pc:sldMk cId="1387492343" sldId="300"/>
            <ac:spMk id="25" creationId="{A1C1EE1F-8D54-FD4E-9D9B-3E314D273530}"/>
          </ac:spMkLst>
        </pc:spChg>
        <pc:spChg chg="add del mod">
          <ac:chgData name="Fangusaro, Jason Ronald" userId="2f01335f-ff4e-4ee2-b700-eb674dc204ec" providerId="ADAL" clId="{F4756CA0-08A7-F94E-921B-48889C48EA3D}" dt="2018-10-16T16:10:12.593" v="34055" actId="478"/>
          <ac:spMkLst>
            <pc:docMk/>
            <pc:sldMk cId="1387492343" sldId="300"/>
            <ac:spMk id="27" creationId="{AF0D649A-24BB-F245-BAC0-F3AEF57DC07C}"/>
          </ac:spMkLst>
        </pc:spChg>
        <pc:spChg chg="add mod">
          <ac:chgData name="Fangusaro, Jason Ronald" userId="2f01335f-ff4e-4ee2-b700-eb674dc204ec" providerId="ADAL" clId="{F4756CA0-08A7-F94E-921B-48889C48EA3D}" dt="2018-10-16T16:13:06.708" v="34142" actId="164"/>
          <ac:spMkLst>
            <pc:docMk/>
            <pc:sldMk cId="1387492343" sldId="300"/>
            <ac:spMk id="35" creationId="{EFE90608-E682-8141-A51A-D60D436D6DBE}"/>
          </ac:spMkLst>
        </pc:spChg>
        <pc:spChg chg="add mod">
          <ac:chgData name="Fangusaro, Jason Ronald" userId="2f01335f-ff4e-4ee2-b700-eb674dc204ec" providerId="ADAL" clId="{F4756CA0-08A7-F94E-921B-48889C48EA3D}" dt="2018-10-16T16:13:06.708" v="34142" actId="164"/>
          <ac:spMkLst>
            <pc:docMk/>
            <pc:sldMk cId="1387492343" sldId="300"/>
            <ac:spMk id="36" creationId="{689C7BC0-BFA9-0845-9C27-33BC5BA4D062}"/>
          </ac:spMkLst>
        </pc:spChg>
        <pc:grpChg chg="add mod">
          <ac:chgData name="Fangusaro, Jason Ronald" userId="2f01335f-ff4e-4ee2-b700-eb674dc204ec" providerId="ADAL" clId="{F4756CA0-08A7-F94E-921B-48889C48EA3D}" dt="2018-10-12T12:25:53.647" v="20418" actId="1076"/>
          <ac:grpSpMkLst>
            <pc:docMk/>
            <pc:sldMk cId="1387492343" sldId="300"/>
            <ac:grpSpMk id="5" creationId="{7DB209E7-E867-7B40-96AC-0560B342A127}"/>
          </ac:grpSpMkLst>
        </pc:grpChg>
        <pc:grpChg chg="add mod">
          <ac:chgData name="Fangusaro, Jason Ronald" userId="2f01335f-ff4e-4ee2-b700-eb674dc204ec" providerId="ADAL" clId="{F4756CA0-08A7-F94E-921B-48889C48EA3D}" dt="2018-10-16T16:13:06.708" v="34142" actId="164"/>
          <ac:grpSpMkLst>
            <pc:docMk/>
            <pc:sldMk cId="1387492343" sldId="300"/>
            <ac:grpSpMk id="37" creationId="{6A18C8F7-F8BD-464D-8333-C0C3745D056A}"/>
          </ac:grpSpMkLst>
        </pc:grpChg>
        <pc:picChg chg="add">
          <ac:chgData name="Fangusaro, Jason Ronald" userId="2f01335f-ff4e-4ee2-b700-eb674dc204ec" providerId="ADAL" clId="{F4756CA0-08A7-F94E-921B-48889C48EA3D}" dt="2018-10-12T12:26:51.004" v="20426"/>
          <ac:picMkLst>
            <pc:docMk/>
            <pc:sldMk cId="1387492343" sldId="300"/>
            <ac:picMk id="28" creationId="{45B8F8FE-48D9-5A4D-A6AD-281441298AFA}"/>
          </ac:picMkLst>
        </pc:picChg>
        <pc:cxnChg chg="add mod">
          <ac:chgData name="Fangusaro, Jason Ronald" userId="2f01335f-ff4e-4ee2-b700-eb674dc204ec" providerId="ADAL" clId="{F4756CA0-08A7-F94E-921B-48889C48EA3D}" dt="2018-10-16T16:13:06.708" v="34142" actId="164"/>
          <ac:cxnSpMkLst>
            <pc:docMk/>
            <pc:sldMk cId="1387492343" sldId="300"/>
            <ac:cxnSpMk id="4" creationId="{36A0BA5C-7F10-5147-9009-0E5ACCC31D2A}"/>
          </ac:cxnSpMkLst>
        </pc:cxnChg>
        <pc:cxnChg chg="add mod">
          <ac:chgData name="Fangusaro, Jason Ronald" userId="2f01335f-ff4e-4ee2-b700-eb674dc204ec" providerId="ADAL" clId="{F4756CA0-08A7-F94E-921B-48889C48EA3D}" dt="2018-10-16T16:13:06.708" v="34142" actId="164"/>
          <ac:cxnSpMkLst>
            <pc:docMk/>
            <pc:sldMk cId="1387492343" sldId="300"/>
            <ac:cxnSpMk id="29" creationId="{6B16626F-0DF1-7E44-9263-6F4618FCB63F}"/>
          </ac:cxnSpMkLst>
        </pc:cxnChg>
      </pc:sldChg>
      <pc:sldChg chg="addSp modSp add">
        <pc:chgData name="Fangusaro, Jason Ronald" userId="2f01335f-ff4e-4ee2-b700-eb674dc204ec" providerId="ADAL" clId="{F4756CA0-08A7-F94E-921B-48889C48EA3D}" dt="2018-10-12T12:29:59.929" v="20591" actId="20577"/>
        <pc:sldMkLst>
          <pc:docMk/>
          <pc:sldMk cId="2400035014" sldId="301"/>
        </pc:sldMkLst>
        <pc:spChg chg="mod">
          <ac:chgData name="Fangusaro, Jason Ronald" userId="2f01335f-ff4e-4ee2-b700-eb674dc204ec" providerId="ADAL" clId="{F4756CA0-08A7-F94E-921B-48889C48EA3D}" dt="2018-10-12T12:28:44.789" v="20533" actId="20577"/>
          <ac:spMkLst>
            <pc:docMk/>
            <pc:sldMk cId="2400035014" sldId="301"/>
            <ac:spMk id="2" creationId="{B4B71EC1-8D60-8E4D-B7DB-A48D04FE4427}"/>
          </ac:spMkLst>
        </pc:spChg>
        <pc:spChg chg="mod">
          <ac:chgData name="Fangusaro, Jason Ronald" userId="2f01335f-ff4e-4ee2-b700-eb674dc204ec" providerId="ADAL" clId="{F4756CA0-08A7-F94E-921B-48889C48EA3D}" dt="2018-10-12T12:29:59.929" v="20591" actId="20577"/>
          <ac:spMkLst>
            <pc:docMk/>
            <pc:sldMk cId="2400035014" sldId="301"/>
            <ac:spMk id="3" creationId="{01FE53D1-E222-6343-B378-587AD93E8A0E}"/>
          </ac:spMkLst>
        </pc:spChg>
        <pc:picChg chg="add">
          <ac:chgData name="Fangusaro, Jason Ronald" userId="2f01335f-ff4e-4ee2-b700-eb674dc204ec" providerId="ADAL" clId="{F4756CA0-08A7-F94E-921B-48889C48EA3D}" dt="2018-10-12T12:28:29.178" v="20494"/>
          <ac:picMkLst>
            <pc:docMk/>
            <pc:sldMk cId="2400035014" sldId="301"/>
            <ac:picMk id="4" creationId="{9B6D39CC-668C-B440-B551-03785F445F1B}"/>
          </ac:picMkLst>
        </pc:picChg>
      </pc:sldChg>
      <pc:sldChg chg="addSp modSp add ord">
        <pc:chgData name="Fangusaro, Jason Ronald" userId="2f01335f-ff4e-4ee2-b700-eb674dc204ec" providerId="ADAL" clId="{F4756CA0-08A7-F94E-921B-48889C48EA3D}" dt="2018-10-16T14:54:25.494" v="33178" actId="20577"/>
        <pc:sldMkLst>
          <pc:docMk/>
          <pc:sldMk cId="4252951563" sldId="302"/>
        </pc:sldMkLst>
        <pc:spChg chg="mod">
          <ac:chgData name="Fangusaro, Jason Ronald" userId="2f01335f-ff4e-4ee2-b700-eb674dc204ec" providerId="ADAL" clId="{F4756CA0-08A7-F94E-921B-48889C48EA3D}" dt="2018-10-16T14:53:51.698" v="33164" actId="20577"/>
          <ac:spMkLst>
            <pc:docMk/>
            <pc:sldMk cId="4252951563" sldId="302"/>
            <ac:spMk id="2" creationId="{6E169A14-CB1C-1843-8D98-B907AF3915F6}"/>
          </ac:spMkLst>
        </pc:spChg>
        <pc:spChg chg="mod">
          <ac:chgData name="Fangusaro, Jason Ronald" userId="2f01335f-ff4e-4ee2-b700-eb674dc204ec" providerId="ADAL" clId="{F4756CA0-08A7-F94E-921B-48889C48EA3D}" dt="2018-10-16T14:54:25.494" v="33178" actId="20577"/>
          <ac:spMkLst>
            <pc:docMk/>
            <pc:sldMk cId="4252951563" sldId="302"/>
            <ac:spMk id="3" creationId="{BE19E995-C031-4440-BF79-709F66943F1F}"/>
          </ac:spMkLst>
        </pc:spChg>
        <pc:picChg chg="add">
          <ac:chgData name="Fangusaro, Jason Ronald" userId="2f01335f-ff4e-4ee2-b700-eb674dc204ec" providerId="ADAL" clId="{F4756CA0-08A7-F94E-921B-48889C48EA3D}" dt="2018-10-12T12:31:06.065" v="20631"/>
          <ac:picMkLst>
            <pc:docMk/>
            <pc:sldMk cId="4252951563" sldId="302"/>
            <ac:picMk id="4" creationId="{B47A94B0-3AA7-A043-9330-D0212E19A320}"/>
          </ac:picMkLst>
        </pc:picChg>
      </pc:sldChg>
      <pc:sldChg chg="addSp delSp modSp add ord modNotesTx">
        <pc:chgData name="Fangusaro, Jason Ronald" userId="2f01335f-ff4e-4ee2-b700-eb674dc204ec" providerId="ADAL" clId="{F4756CA0-08A7-F94E-921B-48889C48EA3D}" dt="2018-10-16T14:55:00.796" v="33197" actId="20577"/>
        <pc:sldMkLst>
          <pc:docMk/>
          <pc:sldMk cId="2146331147" sldId="303"/>
        </pc:sldMkLst>
        <pc:spChg chg="mod">
          <ac:chgData name="Fangusaro, Jason Ronald" userId="2f01335f-ff4e-4ee2-b700-eb674dc204ec" providerId="ADAL" clId="{F4756CA0-08A7-F94E-921B-48889C48EA3D}" dt="2018-10-16T14:55:00.796" v="33197" actId="20577"/>
          <ac:spMkLst>
            <pc:docMk/>
            <pc:sldMk cId="2146331147" sldId="303"/>
            <ac:spMk id="2" creationId="{FDC63E1F-9B2F-0C48-A252-7B8A08E8A0BA}"/>
          </ac:spMkLst>
        </pc:spChg>
        <pc:spChg chg="del">
          <ac:chgData name="Fangusaro, Jason Ronald" userId="2f01335f-ff4e-4ee2-b700-eb674dc204ec" providerId="ADAL" clId="{F4756CA0-08A7-F94E-921B-48889C48EA3D}" dt="2018-10-12T12:44:11.093" v="21641" actId="478"/>
          <ac:spMkLst>
            <pc:docMk/>
            <pc:sldMk cId="2146331147" sldId="303"/>
            <ac:spMk id="3" creationId="{6BA7EFF1-428C-664D-8FAE-8D34C296CEC0}"/>
          </ac:spMkLst>
        </pc:spChg>
        <pc:graphicFrameChg chg="add mod modGraphic">
          <ac:chgData name="Fangusaro, Jason Ronald" userId="2f01335f-ff4e-4ee2-b700-eb674dc204ec" providerId="ADAL" clId="{F4756CA0-08A7-F94E-921B-48889C48EA3D}" dt="2018-10-12T12:45:22.555" v="21740" actId="20577"/>
          <ac:graphicFrameMkLst>
            <pc:docMk/>
            <pc:sldMk cId="2146331147" sldId="303"/>
            <ac:graphicFrameMk id="5" creationId="{F6EFAFD7-0DDB-7644-B83A-A19FB28664DF}"/>
          </ac:graphicFrameMkLst>
        </pc:graphicFrameChg>
        <pc:picChg chg="add">
          <ac:chgData name="Fangusaro, Jason Ronald" userId="2f01335f-ff4e-4ee2-b700-eb674dc204ec" providerId="ADAL" clId="{F4756CA0-08A7-F94E-921B-48889C48EA3D}" dt="2018-10-12T12:44:08.239" v="21640"/>
          <ac:picMkLst>
            <pc:docMk/>
            <pc:sldMk cId="2146331147" sldId="303"/>
            <ac:picMk id="4" creationId="{24B2AC7B-1462-5845-997D-AD1E1963CB97}"/>
          </ac:picMkLst>
        </pc:picChg>
      </pc:sldChg>
      <pc:sldChg chg="addSp delSp modSp add ord">
        <pc:chgData name="Fangusaro, Jason Ronald" userId="2f01335f-ff4e-4ee2-b700-eb674dc204ec" providerId="ADAL" clId="{F4756CA0-08A7-F94E-921B-48889C48EA3D}" dt="2018-10-15T19:40:40.761" v="32052" actId="207"/>
        <pc:sldMkLst>
          <pc:docMk/>
          <pc:sldMk cId="3335087653" sldId="304"/>
        </pc:sldMkLst>
        <pc:spChg chg="del">
          <ac:chgData name="Fangusaro, Jason Ronald" userId="2f01335f-ff4e-4ee2-b700-eb674dc204ec" providerId="ADAL" clId="{F4756CA0-08A7-F94E-921B-48889C48EA3D}" dt="2018-10-12T12:46:53.434" v="21742"/>
          <ac:spMkLst>
            <pc:docMk/>
            <pc:sldMk cId="3335087653" sldId="304"/>
            <ac:spMk id="2" creationId="{959263A2-EA62-424E-A355-B98D4D51A229}"/>
          </ac:spMkLst>
        </pc:spChg>
        <pc:spChg chg="mod">
          <ac:chgData name="Fangusaro, Jason Ronald" userId="2f01335f-ff4e-4ee2-b700-eb674dc204ec" providerId="ADAL" clId="{F4756CA0-08A7-F94E-921B-48889C48EA3D}" dt="2018-10-15T19:40:40.761" v="32052" actId="207"/>
          <ac:spMkLst>
            <pc:docMk/>
            <pc:sldMk cId="3335087653" sldId="304"/>
            <ac:spMk id="3" creationId="{ACDEF98E-DC6C-E24E-AED1-4999F6D9C52F}"/>
          </ac:spMkLst>
        </pc:spChg>
        <pc:spChg chg="add mod">
          <ac:chgData name="Fangusaro, Jason Ronald" userId="2f01335f-ff4e-4ee2-b700-eb674dc204ec" providerId="ADAL" clId="{F4756CA0-08A7-F94E-921B-48889C48EA3D}" dt="2018-10-12T12:47:15.400" v="21786" actId="20577"/>
          <ac:spMkLst>
            <pc:docMk/>
            <pc:sldMk cId="3335087653" sldId="304"/>
            <ac:spMk id="4" creationId="{DEC7C427-9E3E-E840-8FA8-3264C2E9F931}"/>
          </ac:spMkLst>
        </pc:spChg>
        <pc:picChg chg="add">
          <ac:chgData name="Fangusaro, Jason Ronald" userId="2f01335f-ff4e-4ee2-b700-eb674dc204ec" providerId="ADAL" clId="{F4756CA0-08A7-F94E-921B-48889C48EA3D}" dt="2018-10-12T12:49:58.621" v="22026"/>
          <ac:picMkLst>
            <pc:docMk/>
            <pc:sldMk cId="3335087653" sldId="304"/>
            <ac:picMk id="5" creationId="{63F2D19A-606F-374E-A8AA-301978F95B3C}"/>
          </ac:picMkLst>
        </pc:picChg>
      </pc:sldChg>
      <pc:sldChg chg="addSp delSp modSp add ord modNotesTx">
        <pc:chgData name="Fangusaro, Jason Ronald" userId="2f01335f-ff4e-4ee2-b700-eb674dc204ec" providerId="ADAL" clId="{F4756CA0-08A7-F94E-921B-48889C48EA3D}" dt="2018-10-12T13:01:25.727" v="22676"/>
        <pc:sldMkLst>
          <pc:docMk/>
          <pc:sldMk cId="3695642002" sldId="305"/>
        </pc:sldMkLst>
        <pc:spChg chg="mod">
          <ac:chgData name="Fangusaro, Jason Ronald" userId="2f01335f-ff4e-4ee2-b700-eb674dc204ec" providerId="ADAL" clId="{F4756CA0-08A7-F94E-921B-48889C48EA3D}" dt="2018-10-12T12:54:59.729" v="22322" actId="122"/>
          <ac:spMkLst>
            <pc:docMk/>
            <pc:sldMk cId="3695642002" sldId="305"/>
            <ac:spMk id="2" creationId="{C1D3505F-5E55-7043-B377-EB0F219060E0}"/>
          </ac:spMkLst>
        </pc:spChg>
        <pc:spChg chg="del">
          <ac:chgData name="Fangusaro, Jason Ronald" userId="2f01335f-ff4e-4ee2-b700-eb674dc204ec" providerId="ADAL" clId="{F4756CA0-08A7-F94E-921B-48889C48EA3D}" dt="2018-10-12T12:55:08.656" v="22324"/>
          <ac:spMkLst>
            <pc:docMk/>
            <pc:sldMk cId="3695642002" sldId="305"/>
            <ac:spMk id="3" creationId="{51B34479-00FE-FD46-A9D5-2DAE2F65CCBB}"/>
          </ac:spMkLst>
        </pc:spChg>
        <pc:spChg chg="add mod">
          <ac:chgData name="Fangusaro, Jason Ronald" userId="2f01335f-ff4e-4ee2-b700-eb674dc204ec" providerId="ADAL" clId="{F4756CA0-08A7-F94E-921B-48889C48EA3D}" dt="2018-10-12T12:59:36.697" v="22646" actId="1076"/>
          <ac:spMkLst>
            <pc:docMk/>
            <pc:sldMk cId="3695642002" sldId="305"/>
            <ac:spMk id="5" creationId="{09722CD2-D16A-F647-ACC7-02EAF01B6FC7}"/>
          </ac:spMkLst>
        </pc:spChg>
        <pc:spChg chg="add del mod">
          <ac:chgData name="Fangusaro, Jason Ronald" userId="2f01335f-ff4e-4ee2-b700-eb674dc204ec" providerId="ADAL" clId="{F4756CA0-08A7-F94E-921B-48889C48EA3D}" dt="2018-10-12T12:56:46.360" v="22496"/>
          <ac:spMkLst>
            <pc:docMk/>
            <pc:sldMk cId="3695642002" sldId="305"/>
            <ac:spMk id="6" creationId="{4C58A32B-BFFB-254A-9BA3-DAC74CDBAD4B}"/>
          </ac:spMkLst>
        </pc:spChg>
        <pc:spChg chg="add mod">
          <ac:chgData name="Fangusaro, Jason Ronald" userId="2f01335f-ff4e-4ee2-b700-eb674dc204ec" providerId="ADAL" clId="{F4756CA0-08A7-F94E-921B-48889C48EA3D}" dt="2018-10-12T12:59:51.310" v="22650" actId="1076"/>
          <ac:spMkLst>
            <pc:docMk/>
            <pc:sldMk cId="3695642002" sldId="305"/>
            <ac:spMk id="9" creationId="{19937B15-BEA2-1B46-B4D3-49A17CB2C6C4}"/>
          </ac:spMkLst>
        </pc:spChg>
        <pc:spChg chg="add mod">
          <ac:chgData name="Fangusaro, Jason Ronald" userId="2f01335f-ff4e-4ee2-b700-eb674dc204ec" providerId="ADAL" clId="{F4756CA0-08A7-F94E-921B-48889C48EA3D}" dt="2018-10-12T12:59:57.790" v="22651" actId="1076"/>
          <ac:spMkLst>
            <pc:docMk/>
            <pc:sldMk cId="3695642002" sldId="305"/>
            <ac:spMk id="10" creationId="{E49B6B5A-2029-FB4E-BD01-5FB1E6350FC4}"/>
          </ac:spMkLst>
        </pc:spChg>
        <pc:picChg chg="add">
          <ac:chgData name="Fangusaro, Jason Ronald" userId="2f01335f-ff4e-4ee2-b700-eb674dc204ec" providerId="ADAL" clId="{F4756CA0-08A7-F94E-921B-48889C48EA3D}" dt="2018-10-12T12:55:05.990" v="22323"/>
          <ac:picMkLst>
            <pc:docMk/>
            <pc:sldMk cId="3695642002" sldId="305"/>
            <ac:picMk id="4" creationId="{5F04D85C-4C01-E141-B5B7-406E243E9442}"/>
          </ac:picMkLst>
        </pc:picChg>
        <pc:picChg chg="add mod">
          <ac:chgData name="Fangusaro, Jason Ronald" userId="2f01335f-ff4e-4ee2-b700-eb674dc204ec" providerId="ADAL" clId="{F4756CA0-08A7-F94E-921B-48889C48EA3D}" dt="2018-10-12T12:59:38.339" v="22647" actId="1076"/>
          <ac:picMkLst>
            <pc:docMk/>
            <pc:sldMk cId="3695642002" sldId="305"/>
            <ac:picMk id="8" creationId="{948346EC-A946-1047-B9F9-5976E338DF42}"/>
          </ac:picMkLst>
        </pc:picChg>
      </pc:sldChg>
      <pc:sldChg chg="addSp delSp modSp add modAnim modNotesTx">
        <pc:chgData name="Fangusaro, Jason Ronald" userId="2f01335f-ff4e-4ee2-b700-eb674dc204ec" providerId="ADAL" clId="{F4756CA0-08A7-F94E-921B-48889C48EA3D}" dt="2018-10-15T19:41:00.145" v="32053" actId="207"/>
        <pc:sldMkLst>
          <pc:docMk/>
          <pc:sldMk cId="3847395486" sldId="306"/>
        </pc:sldMkLst>
        <pc:spChg chg="del">
          <ac:chgData name="Fangusaro, Jason Ronald" userId="2f01335f-ff4e-4ee2-b700-eb674dc204ec" providerId="ADAL" clId="{F4756CA0-08A7-F94E-921B-48889C48EA3D}" dt="2018-10-12T13:00:16.739" v="22653"/>
          <ac:spMkLst>
            <pc:docMk/>
            <pc:sldMk cId="3847395486" sldId="306"/>
            <ac:spMk id="2" creationId="{09BC808C-22DB-6D4A-AC89-076A85D28E3D}"/>
          </ac:spMkLst>
        </pc:spChg>
        <pc:spChg chg="del">
          <ac:chgData name="Fangusaro, Jason Ronald" userId="2f01335f-ff4e-4ee2-b700-eb674dc204ec" providerId="ADAL" clId="{F4756CA0-08A7-F94E-921B-48889C48EA3D}" dt="2018-10-12T13:00:16.739" v="22653"/>
          <ac:spMkLst>
            <pc:docMk/>
            <pc:sldMk cId="3847395486" sldId="306"/>
            <ac:spMk id="3" creationId="{8781B284-046B-B64C-9B8C-3BB07E6C37C3}"/>
          </ac:spMkLst>
        </pc:spChg>
        <pc:spChg chg="del">
          <ac:chgData name="Fangusaro, Jason Ronald" userId="2f01335f-ff4e-4ee2-b700-eb674dc204ec" providerId="ADAL" clId="{F4756CA0-08A7-F94E-921B-48889C48EA3D}" dt="2018-10-12T13:00:16.739" v="22653"/>
          <ac:spMkLst>
            <pc:docMk/>
            <pc:sldMk cId="3847395486" sldId="306"/>
            <ac:spMk id="4" creationId="{AA2CA756-38DD-C84D-93BA-802A5BD41B6F}"/>
          </ac:spMkLst>
        </pc:spChg>
        <pc:spChg chg="add mod">
          <ac:chgData name="Fangusaro, Jason Ronald" userId="2f01335f-ff4e-4ee2-b700-eb674dc204ec" providerId="ADAL" clId="{F4756CA0-08A7-F94E-921B-48889C48EA3D}" dt="2018-10-12T13:01:24.136" v="22675" actId="122"/>
          <ac:spMkLst>
            <pc:docMk/>
            <pc:sldMk cId="3847395486" sldId="306"/>
            <ac:spMk id="5" creationId="{E7905A9F-7C35-5748-9855-FA11B2DAADAA}"/>
          </ac:spMkLst>
        </pc:spChg>
        <pc:spChg chg="add mod">
          <ac:chgData name="Fangusaro, Jason Ronald" userId="2f01335f-ff4e-4ee2-b700-eb674dc204ec" providerId="ADAL" clId="{F4756CA0-08A7-F94E-921B-48889C48EA3D}" dt="2018-10-15T19:41:00.145" v="32053" actId="207"/>
          <ac:spMkLst>
            <pc:docMk/>
            <pc:sldMk cId="3847395486" sldId="306"/>
            <ac:spMk id="6" creationId="{330FFC1C-D548-4C4C-8883-A0B3C0E721A1}"/>
          </ac:spMkLst>
        </pc:spChg>
        <pc:spChg chg="add del mod">
          <ac:chgData name="Fangusaro, Jason Ronald" userId="2f01335f-ff4e-4ee2-b700-eb674dc204ec" providerId="ADAL" clId="{F4756CA0-08A7-F94E-921B-48889C48EA3D}" dt="2018-10-12T13:07:45.453" v="22870" actId="478"/>
          <ac:spMkLst>
            <pc:docMk/>
            <pc:sldMk cId="3847395486" sldId="306"/>
            <ac:spMk id="8" creationId="{18C7D424-5EA3-0E4C-AE7D-D0D2E38E9317}"/>
          </ac:spMkLst>
        </pc:spChg>
        <pc:spChg chg="add mod">
          <ac:chgData name="Fangusaro, Jason Ronald" userId="2f01335f-ff4e-4ee2-b700-eb674dc204ec" providerId="ADAL" clId="{F4756CA0-08A7-F94E-921B-48889C48EA3D}" dt="2018-10-12T13:10:27.535" v="23002" actId="692"/>
          <ac:spMkLst>
            <pc:docMk/>
            <pc:sldMk cId="3847395486" sldId="306"/>
            <ac:spMk id="11" creationId="{8AB1F4C6-7C69-4C43-BAC0-5F6B0D6180F8}"/>
          </ac:spMkLst>
        </pc:spChg>
        <pc:spChg chg="add mod">
          <ac:chgData name="Fangusaro, Jason Ronald" userId="2f01335f-ff4e-4ee2-b700-eb674dc204ec" providerId="ADAL" clId="{F4756CA0-08A7-F94E-921B-48889C48EA3D}" dt="2018-10-12T13:10:21.068" v="23001" actId="692"/>
          <ac:spMkLst>
            <pc:docMk/>
            <pc:sldMk cId="3847395486" sldId="306"/>
            <ac:spMk id="12" creationId="{D95A92C4-95A7-9041-9F07-115D543A3E31}"/>
          </ac:spMkLst>
        </pc:spChg>
        <pc:picChg chg="add">
          <ac:chgData name="Fangusaro, Jason Ronald" userId="2f01335f-ff4e-4ee2-b700-eb674dc204ec" providerId="ADAL" clId="{F4756CA0-08A7-F94E-921B-48889C48EA3D}" dt="2018-10-12T13:01:33.402" v="22677"/>
          <ac:picMkLst>
            <pc:docMk/>
            <pc:sldMk cId="3847395486" sldId="306"/>
            <ac:picMk id="7" creationId="{495C9928-1875-D441-A67C-E7602421691E}"/>
          </ac:picMkLst>
        </pc:picChg>
        <pc:picChg chg="add mod">
          <ac:chgData name="Fangusaro, Jason Ronald" userId="2f01335f-ff4e-4ee2-b700-eb674dc204ec" providerId="ADAL" clId="{F4756CA0-08A7-F94E-921B-48889C48EA3D}" dt="2018-10-12T13:08:07.234" v="22876" actId="692"/>
          <ac:picMkLst>
            <pc:docMk/>
            <pc:sldMk cId="3847395486" sldId="306"/>
            <ac:picMk id="10" creationId="{18A4BB92-ED1F-A94A-ACB3-C4CAC8971CA8}"/>
          </ac:picMkLst>
        </pc:picChg>
      </pc:sldChg>
      <pc:sldChg chg="addSp delSp modSp add ord modAnim modNotesTx">
        <pc:chgData name="Fangusaro, Jason Ronald" userId="2f01335f-ff4e-4ee2-b700-eb674dc204ec" providerId="ADAL" clId="{F4756CA0-08A7-F94E-921B-48889C48EA3D}" dt="2018-10-12T16:58:42.361" v="30343" actId="1076"/>
        <pc:sldMkLst>
          <pc:docMk/>
          <pc:sldMk cId="3087644316" sldId="307"/>
        </pc:sldMkLst>
        <pc:spChg chg="del">
          <ac:chgData name="Fangusaro, Jason Ronald" userId="2f01335f-ff4e-4ee2-b700-eb674dc204ec" providerId="ADAL" clId="{F4756CA0-08A7-F94E-921B-48889C48EA3D}" dt="2018-10-12T13:11:50.496" v="23005"/>
          <ac:spMkLst>
            <pc:docMk/>
            <pc:sldMk cId="3087644316" sldId="307"/>
            <ac:spMk id="2" creationId="{E34450CE-1A3F-C144-ADFA-3C1B74ABDDFC}"/>
          </ac:spMkLst>
        </pc:spChg>
        <pc:spChg chg="del">
          <ac:chgData name="Fangusaro, Jason Ronald" userId="2f01335f-ff4e-4ee2-b700-eb674dc204ec" providerId="ADAL" clId="{F4756CA0-08A7-F94E-921B-48889C48EA3D}" dt="2018-10-12T13:11:50.496" v="23005"/>
          <ac:spMkLst>
            <pc:docMk/>
            <pc:sldMk cId="3087644316" sldId="307"/>
            <ac:spMk id="3" creationId="{3AE9B43D-7FE8-5343-AD70-C488BD122131}"/>
          </ac:spMkLst>
        </pc:spChg>
        <pc:spChg chg="del">
          <ac:chgData name="Fangusaro, Jason Ronald" userId="2f01335f-ff4e-4ee2-b700-eb674dc204ec" providerId="ADAL" clId="{F4756CA0-08A7-F94E-921B-48889C48EA3D}" dt="2018-10-12T13:11:50.496" v="23005"/>
          <ac:spMkLst>
            <pc:docMk/>
            <pc:sldMk cId="3087644316" sldId="307"/>
            <ac:spMk id="4" creationId="{F3BF75EC-6038-774F-AA98-5B9803842343}"/>
          </ac:spMkLst>
        </pc:spChg>
        <pc:spChg chg="add mod">
          <ac:chgData name="Fangusaro, Jason Ronald" userId="2f01335f-ff4e-4ee2-b700-eb674dc204ec" providerId="ADAL" clId="{F4756CA0-08A7-F94E-921B-48889C48EA3D}" dt="2018-10-12T13:13:16.420" v="23148" actId="1076"/>
          <ac:spMkLst>
            <pc:docMk/>
            <pc:sldMk cId="3087644316" sldId="307"/>
            <ac:spMk id="5" creationId="{3C30BF95-E537-BB46-8C8A-54E561F6A69F}"/>
          </ac:spMkLst>
        </pc:spChg>
        <pc:spChg chg="add mod">
          <ac:chgData name="Fangusaro, Jason Ronald" userId="2f01335f-ff4e-4ee2-b700-eb674dc204ec" providerId="ADAL" clId="{F4756CA0-08A7-F94E-921B-48889C48EA3D}" dt="2018-10-12T13:13:19.432" v="23149" actId="1076"/>
          <ac:spMkLst>
            <pc:docMk/>
            <pc:sldMk cId="3087644316" sldId="307"/>
            <ac:spMk id="6" creationId="{10B508AB-DD47-DC47-AA08-728F70B97B1D}"/>
          </ac:spMkLst>
        </pc:spChg>
        <pc:spChg chg="add mod">
          <ac:chgData name="Fangusaro, Jason Ronald" userId="2f01335f-ff4e-4ee2-b700-eb674dc204ec" providerId="ADAL" clId="{F4756CA0-08A7-F94E-921B-48889C48EA3D}" dt="2018-10-12T13:20:06.333" v="23240" actId="1038"/>
          <ac:spMkLst>
            <pc:docMk/>
            <pc:sldMk cId="3087644316" sldId="307"/>
            <ac:spMk id="12" creationId="{D026EA6F-E124-8049-9F34-CA8EEB7D466A}"/>
          </ac:spMkLst>
        </pc:spChg>
        <pc:graphicFrameChg chg="add del mod modGraphic">
          <ac:chgData name="Fangusaro, Jason Ronald" userId="2f01335f-ff4e-4ee2-b700-eb674dc204ec" providerId="ADAL" clId="{F4756CA0-08A7-F94E-921B-48889C48EA3D}" dt="2018-10-12T13:15:42.101" v="23178" actId="478"/>
          <ac:graphicFrameMkLst>
            <pc:docMk/>
            <pc:sldMk cId="3087644316" sldId="307"/>
            <ac:graphicFrameMk id="8" creationId="{8DC0AC80-0943-8B4C-A11A-259ADF9BE470}"/>
          </ac:graphicFrameMkLst>
        </pc:graphicFrameChg>
        <pc:graphicFrameChg chg="add del mod">
          <ac:chgData name="Fangusaro, Jason Ronald" userId="2f01335f-ff4e-4ee2-b700-eb674dc204ec" providerId="ADAL" clId="{F4756CA0-08A7-F94E-921B-48889C48EA3D}" dt="2018-10-12T13:18:12.168" v="23183"/>
          <ac:graphicFrameMkLst>
            <pc:docMk/>
            <pc:sldMk cId="3087644316" sldId="307"/>
            <ac:graphicFrameMk id="9" creationId="{BC2F8192-91D9-E343-A443-B02A705A2757}"/>
          </ac:graphicFrameMkLst>
        </pc:graphicFrameChg>
        <pc:picChg chg="add">
          <ac:chgData name="Fangusaro, Jason Ronald" userId="2f01335f-ff4e-4ee2-b700-eb674dc204ec" providerId="ADAL" clId="{F4756CA0-08A7-F94E-921B-48889C48EA3D}" dt="2018-10-12T13:12:05.476" v="23037"/>
          <ac:picMkLst>
            <pc:docMk/>
            <pc:sldMk cId="3087644316" sldId="307"/>
            <ac:picMk id="7" creationId="{69E17FCC-01EE-4548-BF9E-171F56D73C29}"/>
          </ac:picMkLst>
        </pc:picChg>
        <pc:picChg chg="add del mod">
          <ac:chgData name="Fangusaro, Jason Ronald" userId="2f01335f-ff4e-4ee2-b700-eb674dc204ec" providerId="ADAL" clId="{F4756CA0-08A7-F94E-921B-48889C48EA3D}" dt="2018-10-12T13:18:51.057" v="23215" actId="478"/>
          <ac:picMkLst>
            <pc:docMk/>
            <pc:sldMk cId="3087644316" sldId="307"/>
            <ac:picMk id="10" creationId="{2C3FDC5D-6AE9-1643-AD23-2B0384FB8169}"/>
          </ac:picMkLst>
        </pc:picChg>
        <pc:picChg chg="add mod">
          <ac:chgData name="Fangusaro, Jason Ronald" userId="2f01335f-ff4e-4ee2-b700-eb674dc204ec" providerId="ADAL" clId="{F4756CA0-08A7-F94E-921B-48889C48EA3D}" dt="2018-10-12T16:58:42.361" v="30343" actId="1076"/>
          <ac:picMkLst>
            <pc:docMk/>
            <pc:sldMk cId="3087644316" sldId="307"/>
            <ac:picMk id="11" creationId="{730C621E-2904-1043-BC1E-B8D0BB196C03}"/>
          </ac:picMkLst>
        </pc:picChg>
      </pc:sldChg>
      <pc:sldChg chg="addSp modSp add ord">
        <pc:chgData name="Fangusaro, Jason Ronald" userId="2f01335f-ff4e-4ee2-b700-eb674dc204ec" providerId="ADAL" clId="{F4756CA0-08A7-F94E-921B-48889C48EA3D}" dt="2018-10-15T19:41:24.322" v="32054" actId="207"/>
        <pc:sldMkLst>
          <pc:docMk/>
          <pc:sldMk cId="1117502696" sldId="308"/>
        </pc:sldMkLst>
        <pc:spChg chg="mod">
          <ac:chgData name="Fangusaro, Jason Ronald" userId="2f01335f-ff4e-4ee2-b700-eb674dc204ec" providerId="ADAL" clId="{F4756CA0-08A7-F94E-921B-48889C48EA3D}" dt="2018-10-12T13:22:04.635" v="23429" actId="122"/>
          <ac:spMkLst>
            <pc:docMk/>
            <pc:sldMk cId="1117502696" sldId="308"/>
            <ac:spMk id="2" creationId="{07EC8A44-6A34-0C47-82C2-7B53C32C5F1A}"/>
          </ac:spMkLst>
        </pc:spChg>
        <pc:spChg chg="mod">
          <ac:chgData name="Fangusaro, Jason Ronald" userId="2f01335f-ff4e-4ee2-b700-eb674dc204ec" providerId="ADAL" clId="{F4756CA0-08A7-F94E-921B-48889C48EA3D}" dt="2018-10-15T19:41:24.322" v="32054" actId="207"/>
          <ac:spMkLst>
            <pc:docMk/>
            <pc:sldMk cId="1117502696" sldId="308"/>
            <ac:spMk id="3" creationId="{5265E496-50B0-4E47-BCE3-72C172C7B269}"/>
          </ac:spMkLst>
        </pc:spChg>
        <pc:picChg chg="add">
          <ac:chgData name="Fangusaro, Jason Ronald" userId="2f01335f-ff4e-4ee2-b700-eb674dc204ec" providerId="ADAL" clId="{F4756CA0-08A7-F94E-921B-48889C48EA3D}" dt="2018-10-12T13:22:10.612" v="23431"/>
          <ac:picMkLst>
            <pc:docMk/>
            <pc:sldMk cId="1117502696" sldId="308"/>
            <ac:picMk id="4" creationId="{74CDA74D-14F1-D34B-B167-22927777D5D4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2T14:02:03.143" v="24229" actId="20577"/>
        <pc:sldMkLst>
          <pc:docMk/>
          <pc:sldMk cId="3800311785" sldId="309"/>
        </pc:sldMkLst>
        <pc:spChg chg="mod">
          <ac:chgData name="Fangusaro, Jason Ronald" userId="2f01335f-ff4e-4ee2-b700-eb674dc204ec" providerId="ADAL" clId="{F4756CA0-08A7-F94E-921B-48889C48EA3D}" dt="2018-10-12T13:55:18.743" v="23939" actId="122"/>
          <ac:spMkLst>
            <pc:docMk/>
            <pc:sldMk cId="3800311785" sldId="309"/>
            <ac:spMk id="2" creationId="{3D7C707A-C232-9E4B-B7F4-F26AD3651EF4}"/>
          </ac:spMkLst>
        </pc:spChg>
        <pc:spChg chg="mod">
          <ac:chgData name="Fangusaro, Jason Ronald" userId="2f01335f-ff4e-4ee2-b700-eb674dc204ec" providerId="ADAL" clId="{F4756CA0-08A7-F94E-921B-48889C48EA3D}" dt="2018-10-12T14:02:03.143" v="24229" actId="20577"/>
          <ac:spMkLst>
            <pc:docMk/>
            <pc:sldMk cId="3800311785" sldId="309"/>
            <ac:spMk id="3" creationId="{F52ED2E8-7532-2640-8FC2-8786FDA93836}"/>
          </ac:spMkLst>
        </pc:spChg>
        <pc:picChg chg="add">
          <ac:chgData name="Fangusaro, Jason Ronald" userId="2f01335f-ff4e-4ee2-b700-eb674dc204ec" providerId="ADAL" clId="{F4756CA0-08A7-F94E-921B-48889C48EA3D}" dt="2018-10-12T14:00:01.643" v="23940"/>
          <ac:picMkLst>
            <pc:docMk/>
            <pc:sldMk cId="3800311785" sldId="309"/>
            <ac:picMk id="4" creationId="{BCBAFEF5-7692-8141-B68E-07AC895B8EEF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5T19:41:59.545" v="32070" actId="20577"/>
        <pc:sldMkLst>
          <pc:docMk/>
          <pc:sldMk cId="3176464576" sldId="310"/>
        </pc:sldMkLst>
        <pc:spChg chg="mod">
          <ac:chgData name="Fangusaro, Jason Ronald" userId="2f01335f-ff4e-4ee2-b700-eb674dc204ec" providerId="ADAL" clId="{F4756CA0-08A7-F94E-921B-48889C48EA3D}" dt="2018-10-12T15:15:45.228" v="26154" actId="20577"/>
          <ac:spMkLst>
            <pc:docMk/>
            <pc:sldMk cId="3176464576" sldId="310"/>
            <ac:spMk id="2" creationId="{0888BC4B-7B77-4D43-92FA-525A7E5EAD29}"/>
          </ac:spMkLst>
        </pc:spChg>
        <pc:spChg chg="mod">
          <ac:chgData name="Fangusaro, Jason Ronald" userId="2f01335f-ff4e-4ee2-b700-eb674dc204ec" providerId="ADAL" clId="{F4756CA0-08A7-F94E-921B-48889C48EA3D}" dt="2018-10-15T19:41:59.545" v="32070" actId="20577"/>
          <ac:spMkLst>
            <pc:docMk/>
            <pc:sldMk cId="3176464576" sldId="310"/>
            <ac:spMk id="3" creationId="{08D85A35-B4F7-8744-BC86-A6C73045024F}"/>
          </ac:spMkLst>
        </pc:spChg>
        <pc:picChg chg="add">
          <ac:chgData name="Fangusaro, Jason Ronald" userId="2f01335f-ff4e-4ee2-b700-eb674dc204ec" providerId="ADAL" clId="{F4756CA0-08A7-F94E-921B-48889C48EA3D}" dt="2018-10-12T14:09:18.161" v="24601"/>
          <ac:picMkLst>
            <pc:docMk/>
            <pc:sldMk cId="3176464576" sldId="310"/>
            <ac:picMk id="4" creationId="{7959953A-6442-BA4F-AB0F-69ED3A2638BD}"/>
          </ac:picMkLst>
        </pc:picChg>
      </pc:sldChg>
      <pc:sldChg chg="addSp delSp modSp add modAnim">
        <pc:chgData name="Fangusaro, Jason Ronald" userId="2f01335f-ff4e-4ee2-b700-eb674dc204ec" providerId="ADAL" clId="{F4756CA0-08A7-F94E-921B-48889C48EA3D}" dt="2018-10-16T16:15:24.934" v="34169"/>
        <pc:sldMkLst>
          <pc:docMk/>
          <pc:sldMk cId="2641796696" sldId="311"/>
        </pc:sldMkLst>
        <pc:spChg chg="mod">
          <ac:chgData name="Fangusaro, Jason Ronald" userId="2f01335f-ff4e-4ee2-b700-eb674dc204ec" providerId="ADAL" clId="{F4756CA0-08A7-F94E-921B-48889C48EA3D}" dt="2018-10-12T14:09:49.839" v="24640" actId="20577"/>
          <ac:spMkLst>
            <pc:docMk/>
            <pc:sldMk cId="2641796696" sldId="311"/>
            <ac:spMk id="2" creationId="{54814A36-B782-1C42-A65B-C2BB9AE8F385}"/>
          </ac:spMkLst>
        </pc:spChg>
        <pc:spChg chg="mod">
          <ac:chgData name="Fangusaro, Jason Ronald" userId="2f01335f-ff4e-4ee2-b700-eb674dc204ec" providerId="ADAL" clId="{F4756CA0-08A7-F94E-921B-48889C48EA3D}" dt="2018-10-16T16:13:48.207" v="34146" actId="1076"/>
          <ac:spMkLst>
            <pc:docMk/>
            <pc:sldMk cId="2641796696" sldId="311"/>
            <ac:spMk id="3" creationId="{D06EAD96-3C8F-7C4F-A6F6-B93F6A24E6B6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6" creationId="{EB472C2A-B159-9142-A1E8-6EFD2150075A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7" creationId="{56BBB680-7D6A-AB4F-8620-24B7F7829CDE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8" creationId="{334EBCBB-4A5F-F041-8094-FFE204E7B27D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9" creationId="{AC97FF6C-BFB4-F948-BB38-224297C65788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0" creationId="{AA925E36-0D47-7845-B95E-5AD4BB47D493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1" creationId="{68DE92BE-95A7-0F46-85FA-A5A78698B7EA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2" creationId="{04B33321-5DBA-E440-8491-A1D20D8FD8CD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3" creationId="{3D7AFBF9-82F1-1642-9FE4-EAC230A7DE0E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4" creationId="{0CE8C8A1-F932-0F4A-9A3F-ED0F672AA976}"/>
          </ac:spMkLst>
        </pc:spChg>
        <pc:spChg chg="mod">
          <ac:chgData name="Fangusaro, Jason Ronald" userId="2f01335f-ff4e-4ee2-b700-eb674dc204ec" providerId="ADAL" clId="{F4756CA0-08A7-F94E-921B-48889C48EA3D}" dt="2018-10-16T15:18:13.770" v="33776" actId="20577"/>
          <ac:spMkLst>
            <pc:docMk/>
            <pc:sldMk cId="2641796696" sldId="311"/>
            <ac:spMk id="15" creationId="{C86EEBDE-0949-FB49-81F6-F2D2045FB183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6" creationId="{DE8001E0-087C-8C4E-BF52-B8A167A648CF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7" creationId="{12258C87-E2F7-5341-B469-0F36D38FF7B9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18" creationId="{83034492-8168-314F-8F1F-35E7E80F5CA7}"/>
          </ac:spMkLst>
        </pc:spChg>
        <pc:spChg chg="mod">
          <ac:chgData name="Fangusaro, Jason Ronald" userId="2f01335f-ff4e-4ee2-b700-eb674dc204ec" providerId="ADAL" clId="{F4756CA0-08A7-F94E-921B-48889C48EA3D}" dt="2018-10-16T16:13:28.430" v="34145" actId="1038"/>
          <ac:spMkLst>
            <pc:docMk/>
            <pc:sldMk cId="2641796696" sldId="311"/>
            <ac:spMk id="19" creationId="{0C62A72A-3CE4-6B40-B5F9-BBF484C0E290}"/>
          </ac:spMkLst>
        </pc:spChg>
        <pc:spChg chg="mod">
          <ac:chgData name="Fangusaro, Jason Ronald" userId="2f01335f-ff4e-4ee2-b700-eb674dc204ec" providerId="ADAL" clId="{F4756CA0-08A7-F94E-921B-48889C48EA3D}" dt="2018-10-16T15:18:16.807" v="33777" actId="1038"/>
          <ac:spMkLst>
            <pc:docMk/>
            <pc:sldMk cId="2641796696" sldId="311"/>
            <ac:spMk id="20" creationId="{A73E4AD2-F83D-E344-925B-CFE151A02982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21" creationId="{F657FDD6-612A-A04B-AD19-59BFE0C52D5E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22" creationId="{9D47E73E-2617-0944-84D1-A5F8CF7A258E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23" creationId="{EFE09135-224C-0447-A85B-9BF821A1532F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24" creationId="{07F4D3AA-815A-1641-85CE-D202C5CF5AA5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25" creationId="{A5309684-D40C-5646-99EF-C504882EFC2B}"/>
          </ac:spMkLst>
        </pc:spChg>
        <pc:spChg chg="mod">
          <ac:chgData name="Fangusaro, Jason Ronald" userId="2f01335f-ff4e-4ee2-b700-eb674dc204ec" providerId="ADAL" clId="{F4756CA0-08A7-F94E-921B-48889C48EA3D}" dt="2018-10-12T15:01:52.170" v="25411" actId="208"/>
          <ac:spMkLst>
            <pc:docMk/>
            <pc:sldMk cId="2641796696" sldId="311"/>
            <ac:spMk id="26" creationId="{2600CA7F-C9C9-534C-BB0D-C3681C923C2B}"/>
          </ac:spMkLst>
        </pc:spChg>
        <pc:spChg chg="add del mod">
          <ac:chgData name="Fangusaro, Jason Ronald" userId="2f01335f-ff4e-4ee2-b700-eb674dc204ec" providerId="ADAL" clId="{F4756CA0-08A7-F94E-921B-48889C48EA3D}" dt="2018-10-12T14:17:10.524" v="24946" actId="478"/>
          <ac:spMkLst>
            <pc:docMk/>
            <pc:sldMk cId="2641796696" sldId="311"/>
            <ac:spMk id="27" creationId="{15E0BDDC-9652-ED47-A4D7-5EFA62DDB4E2}"/>
          </ac:spMkLst>
        </pc:spChg>
        <pc:spChg chg="add mod">
          <ac:chgData name="Fangusaro, Jason Ronald" userId="2f01335f-ff4e-4ee2-b700-eb674dc204ec" providerId="ADAL" clId="{F4756CA0-08A7-F94E-921B-48889C48EA3D}" dt="2018-10-16T16:15:11.211" v="34168" actId="1076"/>
          <ac:spMkLst>
            <pc:docMk/>
            <pc:sldMk cId="2641796696" sldId="311"/>
            <ac:spMk id="33" creationId="{3FE23194-76E4-364E-A0FC-3551B7617418}"/>
          </ac:spMkLst>
        </pc:spChg>
        <pc:grpChg chg="add mod">
          <ac:chgData name="Fangusaro, Jason Ronald" userId="2f01335f-ff4e-4ee2-b700-eb674dc204ec" providerId="ADAL" clId="{F4756CA0-08A7-F94E-921B-48889C48EA3D}" dt="2018-10-12T14:17:06.350" v="24945" actId="1076"/>
          <ac:grpSpMkLst>
            <pc:docMk/>
            <pc:sldMk cId="2641796696" sldId="311"/>
            <ac:grpSpMk id="5" creationId="{583BBD13-844C-F04B-B7E8-53AB73209F69}"/>
          </ac:grpSpMkLst>
        </pc:grpChg>
        <pc:picChg chg="add">
          <ac:chgData name="Fangusaro, Jason Ronald" userId="2f01335f-ff4e-4ee2-b700-eb674dc204ec" providerId="ADAL" clId="{F4756CA0-08A7-F94E-921B-48889C48EA3D}" dt="2018-10-12T14:09:39.075" v="24638"/>
          <ac:picMkLst>
            <pc:docMk/>
            <pc:sldMk cId="2641796696" sldId="311"/>
            <ac:picMk id="4" creationId="{16CBDF62-7D2A-8242-A7CF-BEBE2291F9BA}"/>
          </ac:picMkLst>
        </pc:picChg>
        <pc:cxnChg chg="add mod">
          <ac:chgData name="Fangusaro, Jason Ronald" userId="2f01335f-ff4e-4ee2-b700-eb674dc204ec" providerId="ADAL" clId="{F4756CA0-08A7-F94E-921B-48889C48EA3D}" dt="2018-10-16T16:14:25.738" v="34156" actId="14100"/>
          <ac:cxnSpMkLst>
            <pc:docMk/>
            <pc:sldMk cId="2641796696" sldId="311"/>
            <ac:cxnSpMk id="28" creationId="{CF637EC6-7753-BB48-82C0-8533C5C8B7BF}"/>
          </ac:cxnSpMkLst>
        </pc:cxnChg>
        <pc:cxnChg chg="add mod">
          <ac:chgData name="Fangusaro, Jason Ronald" userId="2f01335f-ff4e-4ee2-b700-eb674dc204ec" providerId="ADAL" clId="{F4756CA0-08A7-F94E-921B-48889C48EA3D}" dt="2018-10-16T16:14:33.411" v="34157" actId="14100"/>
          <ac:cxnSpMkLst>
            <pc:docMk/>
            <pc:sldMk cId="2641796696" sldId="311"/>
            <ac:cxnSpMk id="29" creationId="{ADA4BABA-58B1-0C4A-926D-A85453141139}"/>
          </ac:cxnSpMkLst>
        </pc:cxnChg>
      </pc:sldChg>
      <pc:sldChg chg="addSp delSp modSp add">
        <pc:chgData name="Fangusaro, Jason Ronald" userId="2f01335f-ff4e-4ee2-b700-eb674dc204ec" providerId="ADAL" clId="{F4756CA0-08A7-F94E-921B-48889C48EA3D}" dt="2018-10-12T15:03:33.566" v="25549" actId="20577"/>
        <pc:sldMkLst>
          <pc:docMk/>
          <pc:sldMk cId="1761516362" sldId="312"/>
        </pc:sldMkLst>
        <pc:spChg chg="del">
          <ac:chgData name="Fangusaro, Jason Ronald" userId="2f01335f-ff4e-4ee2-b700-eb674dc204ec" providerId="ADAL" clId="{F4756CA0-08A7-F94E-921B-48889C48EA3D}" dt="2018-10-12T15:02:42.257" v="25415"/>
          <ac:spMkLst>
            <pc:docMk/>
            <pc:sldMk cId="1761516362" sldId="312"/>
            <ac:spMk id="2" creationId="{E47EDE77-A536-274C-9E0C-E5D87BB7B0F4}"/>
          </ac:spMkLst>
        </pc:spChg>
        <pc:spChg chg="del">
          <ac:chgData name="Fangusaro, Jason Ronald" userId="2f01335f-ff4e-4ee2-b700-eb674dc204ec" providerId="ADAL" clId="{F4756CA0-08A7-F94E-921B-48889C48EA3D}" dt="2018-10-12T15:02:42.257" v="25415"/>
          <ac:spMkLst>
            <pc:docMk/>
            <pc:sldMk cId="1761516362" sldId="312"/>
            <ac:spMk id="3" creationId="{C3959FBB-3F9E-3448-8BD2-6E17BC2EA188}"/>
          </ac:spMkLst>
        </pc:spChg>
        <pc:spChg chg="del">
          <ac:chgData name="Fangusaro, Jason Ronald" userId="2f01335f-ff4e-4ee2-b700-eb674dc204ec" providerId="ADAL" clId="{F4756CA0-08A7-F94E-921B-48889C48EA3D}" dt="2018-10-12T15:02:42.257" v="25415"/>
          <ac:spMkLst>
            <pc:docMk/>
            <pc:sldMk cId="1761516362" sldId="312"/>
            <ac:spMk id="4" creationId="{CDDD0AB8-431A-6240-8785-3017C2B4B5F2}"/>
          </ac:spMkLst>
        </pc:spChg>
        <pc:spChg chg="add mod">
          <ac:chgData name="Fangusaro, Jason Ronald" userId="2f01335f-ff4e-4ee2-b700-eb674dc204ec" providerId="ADAL" clId="{F4756CA0-08A7-F94E-921B-48889C48EA3D}" dt="2018-10-12T15:02:54.619" v="25452" actId="122"/>
          <ac:spMkLst>
            <pc:docMk/>
            <pc:sldMk cId="1761516362" sldId="312"/>
            <ac:spMk id="5" creationId="{5D014CB9-7CDB-1D4E-83CB-2923BED613E8}"/>
          </ac:spMkLst>
        </pc:spChg>
        <pc:spChg chg="add mod">
          <ac:chgData name="Fangusaro, Jason Ronald" userId="2f01335f-ff4e-4ee2-b700-eb674dc204ec" providerId="ADAL" clId="{F4756CA0-08A7-F94E-921B-48889C48EA3D}" dt="2018-10-12T15:03:33.566" v="25549" actId="20577"/>
          <ac:spMkLst>
            <pc:docMk/>
            <pc:sldMk cId="1761516362" sldId="312"/>
            <ac:spMk id="6" creationId="{7FC47459-1E8C-FB4C-A019-E6E1FC367737}"/>
          </ac:spMkLst>
        </pc:spChg>
        <pc:picChg chg="add">
          <ac:chgData name="Fangusaro, Jason Ronald" userId="2f01335f-ff4e-4ee2-b700-eb674dc204ec" providerId="ADAL" clId="{F4756CA0-08A7-F94E-921B-48889C48EA3D}" dt="2018-10-12T15:03:01.001" v="25453"/>
          <ac:picMkLst>
            <pc:docMk/>
            <pc:sldMk cId="1761516362" sldId="312"/>
            <ac:picMk id="7" creationId="{E13F373C-D8BD-2C4A-9885-F9117CBFDD7F}"/>
          </ac:picMkLst>
        </pc:picChg>
      </pc:sldChg>
      <pc:sldChg chg="addSp delSp modSp add modAnim modNotesTx">
        <pc:chgData name="Fangusaro, Jason Ronald" userId="2f01335f-ff4e-4ee2-b700-eb674dc204ec" providerId="ADAL" clId="{F4756CA0-08A7-F94E-921B-48889C48EA3D}" dt="2018-10-15T19:43:04.169" v="32107" actId="20577"/>
        <pc:sldMkLst>
          <pc:docMk/>
          <pc:sldMk cId="2643322808" sldId="313"/>
        </pc:sldMkLst>
        <pc:spChg chg="mod">
          <ac:chgData name="Fangusaro, Jason Ronald" userId="2f01335f-ff4e-4ee2-b700-eb674dc204ec" providerId="ADAL" clId="{F4756CA0-08A7-F94E-921B-48889C48EA3D}" dt="2018-10-12T15:06:07.975" v="25704" actId="122"/>
          <ac:spMkLst>
            <pc:docMk/>
            <pc:sldMk cId="2643322808" sldId="313"/>
            <ac:spMk id="2" creationId="{3F5B13DE-D93F-2247-B31B-ACC0FA93C5B5}"/>
          </ac:spMkLst>
        </pc:spChg>
        <pc:spChg chg="mod">
          <ac:chgData name="Fangusaro, Jason Ronald" userId="2f01335f-ff4e-4ee2-b700-eb674dc204ec" providerId="ADAL" clId="{F4756CA0-08A7-F94E-921B-48889C48EA3D}" dt="2018-10-15T19:43:04.169" v="32107" actId="20577"/>
          <ac:spMkLst>
            <pc:docMk/>
            <pc:sldMk cId="2643322808" sldId="313"/>
            <ac:spMk id="3" creationId="{0B029671-9570-9B49-902B-F902E735CB9B}"/>
          </ac:spMkLst>
        </pc:spChg>
        <pc:spChg chg="add del mod">
          <ac:chgData name="Fangusaro, Jason Ronald" userId="2f01335f-ff4e-4ee2-b700-eb674dc204ec" providerId="ADAL" clId="{F4756CA0-08A7-F94E-921B-48889C48EA3D}" dt="2018-10-12T15:11:19.818" v="26038" actId="478"/>
          <ac:spMkLst>
            <pc:docMk/>
            <pc:sldMk cId="2643322808" sldId="313"/>
            <ac:spMk id="10" creationId="{20D812B6-EB9B-4C43-BD35-823F2C8D839D}"/>
          </ac:spMkLst>
        </pc:spChg>
        <pc:spChg chg="add mod">
          <ac:chgData name="Fangusaro, Jason Ronald" userId="2f01335f-ff4e-4ee2-b700-eb674dc204ec" providerId="ADAL" clId="{F4756CA0-08A7-F94E-921B-48889C48EA3D}" dt="2018-10-12T15:12:52.081" v="26086" actId="1076"/>
          <ac:spMkLst>
            <pc:docMk/>
            <pc:sldMk cId="2643322808" sldId="313"/>
            <ac:spMk id="11" creationId="{57B1ECAC-FB29-4C47-B677-C740D1CC1765}"/>
          </ac:spMkLst>
        </pc:spChg>
        <pc:spChg chg="add mod">
          <ac:chgData name="Fangusaro, Jason Ronald" userId="2f01335f-ff4e-4ee2-b700-eb674dc204ec" providerId="ADAL" clId="{F4756CA0-08A7-F94E-921B-48889C48EA3D}" dt="2018-10-12T15:12:59.011" v="26088" actId="1076"/>
          <ac:spMkLst>
            <pc:docMk/>
            <pc:sldMk cId="2643322808" sldId="313"/>
            <ac:spMk id="12" creationId="{C313B806-7AB4-7E4D-8DC8-12BD4CEF24BD}"/>
          </ac:spMkLst>
        </pc:spChg>
        <pc:picChg chg="add">
          <ac:chgData name="Fangusaro, Jason Ronald" userId="2f01335f-ff4e-4ee2-b700-eb674dc204ec" providerId="ADAL" clId="{F4756CA0-08A7-F94E-921B-48889C48EA3D}" dt="2018-10-12T15:06:20.268" v="25705"/>
          <ac:picMkLst>
            <pc:docMk/>
            <pc:sldMk cId="2643322808" sldId="313"/>
            <ac:picMk id="4" creationId="{2D29F590-7EC9-8348-8A89-B6ACFEC6B289}"/>
          </ac:picMkLst>
        </pc:picChg>
        <pc:picChg chg="add del mod">
          <ac:chgData name="Fangusaro, Jason Ronald" userId="2f01335f-ff4e-4ee2-b700-eb674dc204ec" providerId="ADAL" clId="{F4756CA0-08A7-F94E-921B-48889C48EA3D}" dt="2018-10-12T15:09:49.017" v="26032" actId="478"/>
          <ac:picMkLst>
            <pc:docMk/>
            <pc:sldMk cId="2643322808" sldId="313"/>
            <ac:picMk id="6" creationId="{5C192C8A-13FB-C84F-A537-F5C27F4B8727}"/>
          </ac:picMkLst>
        </pc:picChg>
        <pc:picChg chg="add del">
          <ac:chgData name="Fangusaro, Jason Ronald" userId="2f01335f-ff4e-4ee2-b700-eb674dc204ec" providerId="ADAL" clId="{F4756CA0-08A7-F94E-921B-48889C48EA3D}" dt="2018-10-12T15:25:36.934" v="26293" actId="478"/>
          <ac:picMkLst>
            <pc:docMk/>
            <pc:sldMk cId="2643322808" sldId="313"/>
            <ac:picMk id="7" creationId="{183DA81A-6115-CC41-BB56-652F04CA886E}"/>
          </ac:picMkLst>
        </pc:picChg>
        <pc:picChg chg="add mod">
          <ac:chgData name="Fangusaro, Jason Ronald" userId="2f01335f-ff4e-4ee2-b700-eb674dc204ec" providerId="ADAL" clId="{F4756CA0-08A7-F94E-921B-48889C48EA3D}" dt="2018-10-12T15:11:26.681" v="26040" actId="1076"/>
          <ac:picMkLst>
            <pc:docMk/>
            <pc:sldMk cId="2643322808" sldId="313"/>
            <ac:picMk id="9" creationId="{EBF6EB67-FB3E-3644-AF09-715178FC1E0F}"/>
          </ac:picMkLst>
        </pc:picChg>
      </pc:sldChg>
      <pc:sldChg chg="addSp delSp modSp add modNotesTx">
        <pc:chgData name="Fangusaro, Jason Ronald" userId="2f01335f-ff4e-4ee2-b700-eb674dc204ec" providerId="ADAL" clId="{F4756CA0-08A7-F94E-921B-48889C48EA3D}" dt="2018-10-15T19:43:44.800" v="32183" actId="20577"/>
        <pc:sldMkLst>
          <pc:docMk/>
          <pc:sldMk cId="1071467732" sldId="314"/>
        </pc:sldMkLst>
        <pc:spChg chg="mod">
          <ac:chgData name="Fangusaro, Jason Ronald" userId="2f01335f-ff4e-4ee2-b700-eb674dc204ec" providerId="ADAL" clId="{F4756CA0-08A7-F94E-921B-48889C48EA3D}" dt="2018-10-12T15:15:42.633" v="26153" actId="20577"/>
          <ac:spMkLst>
            <pc:docMk/>
            <pc:sldMk cId="1071467732" sldId="314"/>
            <ac:spMk id="2" creationId="{40565B7E-D711-5449-BD24-62921DC5ECF7}"/>
          </ac:spMkLst>
        </pc:spChg>
        <pc:spChg chg="del">
          <ac:chgData name="Fangusaro, Jason Ronald" userId="2f01335f-ff4e-4ee2-b700-eb674dc204ec" providerId="ADAL" clId="{F4756CA0-08A7-F94E-921B-48889C48EA3D}" dt="2018-10-12T15:17:59.660" v="26155" actId="478"/>
          <ac:spMkLst>
            <pc:docMk/>
            <pc:sldMk cId="1071467732" sldId="314"/>
            <ac:spMk id="3" creationId="{030BBE4B-2653-6E4E-AE36-A068778F539C}"/>
          </ac:spMkLst>
        </pc:spChg>
        <pc:spChg chg="del">
          <ac:chgData name="Fangusaro, Jason Ronald" userId="2f01335f-ff4e-4ee2-b700-eb674dc204ec" providerId="ADAL" clId="{F4756CA0-08A7-F94E-921B-48889C48EA3D}" dt="2018-10-12T15:18:02.453" v="26156" actId="478"/>
          <ac:spMkLst>
            <pc:docMk/>
            <pc:sldMk cId="1071467732" sldId="314"/>
            <ac:spMk id="4" creationId="{F9DF9E87-5DAE-874D-91C4-4116551C11E9}"/>
          </ac:spMkLst>
        </pc:spChg>
        <pc:spChg chg="add mod">
          <ac:chgData name="Fangusaro, Jason Ronald" userId="2f01335f-ff4e-4ee2-b700-eb674dc204ec" providerId="ADAL" clId="{F4756CA0-08A7-F94E-921B-48889C48EA3D}" dt="2018-10-12T15:24:29.343" v="26280" actId="1076"/>
          <ac:spMkLst>
            <pc:docMk/>
            <pc:sldMk cId="1071467732" sldId="314"/>
            <ac:spMk id="7" creationId="{868E1928-E6E9-BC4C-82C2-8F3BFD13E0E4}"/>
          </ac:spMkLst>
        </pc:spChg>
        <pc:graphicFrameChg chg="add del">
          <ac:chgData name="Fangusaro, Jason Ronald" userId="2f01335f-ff4e-4ee2-b700-eb674dc204ec" providerId="ADAL" clId="{F4756CA0-08A7-F94E-921B-48889C48EA3D}" dt="2018-10-12T15:21:00.844" v="26196" actId="478"/>
          <ac:graphicFrameMkLst>
            <pc:docMk/>
            <pc:sldMk cId="1071467732" sldId="314"/>
            <ac:graphicFrameMk id="8" creationId="{BB94A201-74EE-7445-BE1C-1A99ECCF135D}"/>
          </ac:graphicFrameMkLst>
        </pc:graphicFrameChg>
        <pc:picChg chg="add del mod">
          <ac:chgData name="Fangusaro, Jason Ronald" userId="2f01335f-ff4e-4ee2-b700-eb674dc204ec" providerId="ADAL" clId="{F4756CA0-08A7-F94E-921B-48889C48EA3D}" dt="2018-10-12T15:20:57.165" v="26194" actId="478"/>
          <ac:picMkLst>
            <pc:docMk/>
            <pc:sldMk cId="1071467732" sldId="314"/>
            <ac:picMk id="5" creationId="{626D5DEA-6068-E34A-86CA-427A6DD6E943}"/>
          </ac:picMkLst>
        </pc:picChg>
        <pc:picChg chg="add del">
          <ac:chgData name="Fangusaro, Jason Ronald" userId="2f01335f-ff4e-4ee2-b700-eb674dc204ec" providerId="ADAL" clId="{F4756CA0-08A7-F94E-921B-48889C48EA3D}" dt="2018-10-12T15:25:40.478" v="26294" actId="478"/>
          <ac:picMkLst>
            <pc:docMk/>
            <pc:sldMk cId="1071467732" sldId="314"/>
            <ac:picMk id="6" creationId="{F91B5496-B8CC-874E-812B-33159959A9F7}"/>
          </ac:picMkLst>
        </pc:picChg>
        <pc:picChg chg="add mod">
          <ac:chgData name="Fangusaro, Jason Ronald" userId="2f01335f-ff4e-4ee2-b700-eb674dc204ec" providerId="ADAL" clId="{F4756CA0-08A7-F94E-921B-48889C48EA3D}" dt="2018-10-12T15:21:14.378" v="26200" actId="1076"/>
          <ac:picMkLst>
            <pc:docMk/>
            <pc:sldMk cId="1071467732" sldId="314"/>
            <ac:picMk id="9" creationId="{05D59AD6-AEB9-694F-99DB-E5B198151617}"/>
          </ac:picMkLst>
        </pc:picChg>
        <pc:picChg chg="add">
          <ac:chgData name="Fangusaro, Jason Ronald" userId="2f01335f-ff4e-4ee2-b700-eb674dc204ec" providerId="ADAL" clId="{F4756CA0-08A7-F94E-921B-48889C48EA3D}" dt="2018-10-12T15:25:41.441" v="26295"/>
          <ac:picMkLst>
            <pc:docMk/>
            <pc:sldMk cId="1071467732" sldId="314"/>
            <ac:picMk id="10" creationId="{673469D8-A27E-2D4E-9D37-FB3F54C5BE8B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2T15:31:06.823" v="26645" actId="1076"/>
        <pc:sldMkLst>
          <pc:docMk/>
          <pc:sldMk cId="3696684977" sldId="315"/>
        </pc:sldMkLst>
        <pc:spChg chg="mod">
          <ac:chgData name="Fangusaro, Jason Ronald" userId="2f01335f-ff4e-4ee2-b700-eb674dc204ec" providerId="ADAL" clId="{F4756CA0-08A7-F94E-921B-48889C48EA3D}" dt="2018-10-12T15:25:23.885" v="26292" actId="122"/>
          <ac:spMkLst>
            <pc:docMk/>
            <pc:sldMk cId="3696684977" sldId="315"/>
            <ac:spMk id="2" creationId="{0D4C83AD-1851-894E-8FCF-75EC0179A589}"/>
          </ac:spMkLst>
        </pc:spChg>
        <pc:spChg chg="del">
          <ac:chgData name="Fangusaro, Jason Ronald" userId="2f01335f-ff4e-4ee2-b700-eb674dc204ec" providerId="ADAL" clId="{F4756CA0-08A7-F94E-921B-48889C48EA3D}" dt="2018-10-12T15:26:14.166" v="26297"/>
          <ac:spMkLst>
            <pc:docMk/>
            <pc:sldMk cId="3696684977" sldId="315"/>
            <ac:spMk id="3" creationId="{D86CCCE1-F268-0E46-871E-E9C072067452}"/>
          </ac:spMkLst>
        </pc:spChg>
        <pc:spChg chg="del">
          <ac:chgData name="Fangusaro, Jason Ronald" userId="2f01335f-ff4e-4ee2-b700-eb674dc204ec" providerId="ADAL" clId="{F4756CA0-08A7-F94E-921B-48889C48EA3D}" dt="2018-10-12T15:26:14.166" v="26297"/>
          <ac:spMkLst>
            <pc:docMk/>
            <pc:sldMk cId="3696684977" sldId="315"/>
            <ac:spMk id="4" creationId="{CA5CF8E0-FFE4-FB43-935E-CD0EB7FB82FA}"/>
          </ac:spMkLst>
        </pc:spChg>
        <pc:spChg chg="add mod">
          <ac:chgData name="Fangusaro, Jason Ronald" userId="2f01335f-ff4e-4ee2-b700-eb674dc204ec" providerId="ADAL" clId="{F4756CA0-08A7-F94E-921B-48889C48EA3D}" dt="2018-10-12T15:31:06.823" v="26645" actId="1076"/>
          <ac:spMkLst>
            <pc:docMk/>
            <pc:sldMk cId="3696684977" sldId="315"/>
            <ac:spMk id="6" creationId="{5A1E81A1-529E-D144-A5FB-60EEE2D52C37}"/>
          </ac:spMkLst>
        </pc:spChg>
        <pc:picChg chg="add">
          <ac:chgData name="Fangusaro, Jason Ronald" userId="2f01335f-ff4e-4ee2-b700-eb674dc204ec" providerId="ADAL" clId="{F4756CA0-08A7-F94E-921B-48889C48EA3D}" dt="2018-10-12T15:25:44.234" v="26296"/>
          <ac:picMkLst>
            <pc:docMk/>
            <pc:sldMk cId="3696684977" sldId="315"/>
            <ac:picMk id="5" creationId="{A6DD23E0-9961-A44F-9D6A-A76D048489D7}"/>
          </ac:picMkLst>
        </pc:picChg>
      </pc:sldChg>
      <pc:sldChg chg="addSp modSp add ord">
        <pc:chgData name="Fangusaro, Jason Ronald" userId="2f01335f-ff4e-4ee2-b700-eb674dc204ec" providerId="ADAL" clId="{F4756CA0-08A7-F94E-921B-48889C48EA3D}" dt="2018-10-15T19:44:15.729" v="32184" actId="207"/>
        <pc:sldMkLst>
          <pc:docMk/>
          <pc:sldMk cId="3272991906" sldId="316"/>
        </pc:sldMkLst>
        <pc:spChg chg="mod">
          <ac:chgData name="Fangusaro, Jason Ronald" userId="2f01335f-ff4e-4ee2-b700-eb674dc204ec" providerId="ADAL" clId="{F4756CA0-08A7-F94E-921B-48889C48EA3D}" dt="2018-10-12T15:31:54.626" v="26727" actId="122"/>
          <ac:spMkLst>
            <pc:docMk/>
            <pc:sldMk cId="3272991906" sldId="316"/>
            <ac:spMk id="2" creationId="{C0EB245A-81DD-E04B-93DB-D3FA24F88920}"/>
          </ac:spMkLst>
        </pc:spChg>
        <pc:spChg chg="mod">
          <ac:chgData name="Fangusaro, Jason Ronald" userId="2f01335f-ff4e-4ee2-b700-eb674dc204ec" providerId="ADAL" clId="{F4756CA0-08A7-F94E-921B-48889C48EA3D}" dt="2018-10-15T19:44:15.729" v="32184" actId="207"/>
          <ac:spMkLst>
            <pc:docMk/>
            <pc:sldMk cId="3272991906" sldId="316"/>
            <ac:spMk id="3" creationId="{9C779E2B-E78D-6044-BBBD-284577D76D64}"/>
          </ac:spMkLst>
        </pc:spChg>
        <pc:picChg chg="add">
          <ac:chgData name="Fangusaro, Jason Ronald" userId="2f01335f-ff4e-4ee2-b700-eb674dc204ec" providerId="ADAL" clId="{F4756CA0-08A7-F94E-921B-48889C48EA3D}" dt="2018-10-12T15:32:02.134" v="26728"/>
          <ac:picMkLst>
            <pc:docMk/>
            <pc:sldMk cId="3272991906" sldId="316"/>
            <ac:picMk id="4" creationId="{B4E5025A-863E-3440-9713-3CC8FCC443BB}"/>
          </ac:picMkLst>
        </pc:picChg>
      </pc:sldChg>
      <pc:sldChg chg="addSp modSp add ord">
        <pc:chgData name="Fangusaro, Jason Ronald" userId="2f01335f-ff4e-4ee2-b700-eb674dc204ec" providerId="ADAL" clId="{F4756CA0-08A7-F94E-921B-48889C48EA3D}" dt="2018-10-15T19:45:17.243" v="32303" actId="20577"/>
        <pc:sldMkLst>
          <pc:docMk/>
          <pc:sldMk cId="1703269513" sldId="317"/>
        </pc:sldMkLst>
        <pc:spChg chg="mod">
          <ac:chgData name="Fangusaro, Jason Ronald" userId="2f01335f-ff4e-4ee2-b700-eb674dc204ec" providerId="ADAL" clId="{F4756CA0-08A7-F94E-921B-48889C48EA3D}" dt="2018-10-12T15:38:02.641" v="27218" actId="122"/>
          <ac:spMkLst>
            <pc:docMk/>
            <pc:sldMk cId="1703269513" sldId="317"/>
            <ac:spMk id="2" creationId="{EA7FEB28-CA20-A640-9DF8-868E5AAFEADD}"/>
          </ac:spMkLst>
        </pc:spChg>
        <pc:spChg chg="mod">
          <ac:chgData name="Fangusaro, Jason Ronald" userId="2f01335f-ff4e-4ee2-b700-eb674dc204ec" providerId="ADAL" clId="{F4756CA0-08A7-F94E-921B-48889C48EA3D}" dt="2018-10-15T19:45:17.243" v="32303" actId="20577"/>
          <ac:spMkLst>
            <pc:docMk/>
            <pc:sldMk cId="1703269513" sldId="317"/>
            <ac:spMk id="3" creationId="{67CF49E4-113D-4C45-82E1-317DD989FF9F}"/>
          </ac:spMkLst>
        </pc:spChg>
        <pc:picChg chg="add">
          <ac:chgData name="Fangusaro, Jason Ronald" userId="2f01335f-ff4e-4ee2-b700-eb674dc204ec" providerId="ADAL" clId="{F4756CA0-08A7-F94E-921B-48889C48EA3D}" dt="2018-10-12T15:38:08.686" v="27221"/>
          <ac:picMkLst>
            <pc:docMk/>
            <pc:sldMk cId="1703269513" sldId="317"/>
            <ac:picMk id="4" creationId="{14E1EC02-0904-4548-AECE-1816DC285A33}"/>
          </ac:picMkLst>
        </pc:picChg>
      </pc:sldChg>
      <pc:sldChg chg="addSp modSp add ord">
        <pc:chgData name="Fangusaro, Jason Ronald" userId="2f01335f-ff4e-4ee2-b700-eb674dc204ec" providerId="ADAL" clId="{F4756CA0-08A7-F94E-921B-48889C48EA3D}" dt="2018-10-12T15:49:52.572" v="28175"/>
        <pc:sldMkLst>
          <pc:docMk/>
          <pc:sldMk cId="2095714300" sldId="318"/>
        </pc:sldMkLst>
        <pc:spChg chg="mod">
          <ac:chgData name="Fangusaro, Jason Ronald" userId="2f01335f-ff4e-4ee2-b700-eb674dc204ec" providerId="ADAL" clId="{F4756CA0-08A7-F94E-921B-48889C48EA3D}" dt="2018-10-12T15:44:10.634" v="27711" actId="122"/>
          <ac:spMkLst>
            <pc:docMk/>
            <pc:sldMk cId="2095714300" sldId="318"/>
            <ac:spMk id="2" creationId="{2F42DBD6-24BA-ED4D-A31A-C546185D3278}"/>
          </ac:spMkLst>
        </pc:spChg>
        <pc:spChg chg="mod">
          <ac:chgData name="Fangusaro, Jason Ronald" userId="2f01335f-ff4e-4ee2-b700-eb674dc204ec" providerId="ADAL" clId="{F4756CA0-08A7-F94E-921B-48889C48EA3D}" dt="2018-10-12T15:48:26.406" v="28128" actId="20577"/>
          <ac:spMkLst>
            <pc:docMk/>
            <pc:sldMk cId="2095714300" sldId="318"/>
            <ac:spMk id="3" creationId="{848DE691-869A-3641-B3DB-772D61DBCD74}"/>
          </ac:spMkLst>
        </pc:spChg>
        <pc:picChg chg="add">
          <ac:chgData name="Fangusaro, Jason Ronald" userId="2f01335f-ff4e-4ee2-b700-eb674dc204ec" providerId="ADAL" clId="{F4756CA0-08A7-F94E-921B-48889C48EA3D}" dt="2018-10-12T15:44:17.522" v="27713"/>
          <ac:picMkLst>
            <pc:docMk/>
            <pc:sldMk cId="2095714300" sldId="318"/>
            <ac:picMk id="4" creationId="{219F1CDE-1784-B24C-AFCE-406E5E9150C5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2T17:51:56.674" v="31566" actId="20577"/>
        <pc:sldMkLst>
          <pc:docMk/>
          <pc:sldMk cId="3113528970" sldId="320"/>
        </pc:sldMkLst>
        <pc:spChg chg="del">
          <ac:chgData name="Fangusaro, Jason Ronald" userId="2f01335f-ff4e-4ee2-b700-eb674dc204ec" providerId="ADAL" clId="{F4756CA0-08A7-F94E-921B-48889C48EA3D}" dt="2018-10-12T15:50:26.847" v="28185"/>
          <ac:spMkLst>
            <pc:docMk/>
            <pc:sldMk cId="3113528970" sldId="320"/>
            <ac:spMk id="2" creationId="{2601CB18-84E8-EB45-ACC7-5B41B8F64DF0}"/>
          </ac:spMkLst>
        </pc:spChg>
        <pc:spChg chg="del">
          <ac:chgData name="Fangusaro, Jason Ronald" userId="2f01335f-ff4e-4ee2-b700-eb674dc204ec" providerId="ADAL" clId="{F4756CA0-08A7-F94E-921B-48889C48EA3D}" dt="2018-10-12T15:50:26.847" v="28185"/>
          <ac:spMkLst>
            <pc:docMk/>
            <pc:sldMk cId="3113528970" sldId="320"/>
            <ac:spMk id="3" creationId="{8437E912-3BBE-6E43-A4D3-52A695492FBD}"/>
          </ac:spMkLst>
        </pc:spChg>
        <pc:spChg chg="add mod">
          <ac:chgData name="Fangusaro, Jason Ronald" userId="2f01335f-ff4e-4ee2-b700-eb674dc204ec" providerId="ADAL" clId="{F4756CA0-08A7-F94E-921B-48889C48EA3D}" dt="2018-10-12T17:51:56.674" v="31566" actId="20577"/>
          <ac:spMkLst>
            <pc:docMk/>
            <pc:sldMk cId="3113528970" sldId="320"/>
            <ac:spMk id="5" creationId="{E76CB395-A8E7-F948-B537-78A9C1DA7FA9}"/>
          </ac:spMkLst>
        </pc:spChg>
        <pc:spChg chg="add mod">
          <ac:chgData name="Fangusaro, Jason Ronald" userId="2f01335f-ff4e-4ee2-b700-eb674dc204ec" providerId="ADAL" clId="{F4756CA0-08A7-F94E-921B-48889C48EA3D}" dt="2018-10-12T16:24:32.816" v="29077" actId="20577"/>
          <ac:spMkLst>
            <pc:docMk/>
            <pc:sldMk cId="3113528970" sldId="320"/>
            <ac:spMk id="6" creationId="{9775D61A-B1E9-FA4C-A63A-EDA4D0E63096}"/>
          </ac:spMkLst>
        </pc:spChg>
        <pc:picChg chg="add">
          <ac:chgData name="Fangusaro, Jason Ronald" userId="2f01335f-ff4e-4ee2-b700-eb674dc204ec" providerId="ADAL" clId="{F4756CA0-08A7-F94E-921B-48889C48EA3D}" dt="2018-10-12T15:50:21.328" v="28184"/>
          <ac:picMkLst>
            <pc:docMk/>
            <pc:sldMk cId="3113528970" sldId="320"/>
            <ac:picMk id="4" creationId="{E1DECC53-02DC-3048-8735-33819C1F9755}"/>
          </ac:picMkLst>
        </pc:picChg>
      </pc:sldChg>
      <pc:sldChg chg="addSp delSp modSp add modNotesTx">
        <pc:chgData name="Fangusaro, Jason Ronald" userId="2f01335f-ff4e-4ee2-b700-eb674dc204ec" providerId="ADAL" clId="{F4756CA0-08A7-F94E-921B-48889C48EA3D}" dt="2018-10-15T19:45:44.682" v="32327" actId="20577"/>
        <pc:sldMkLst>
          <pc:docMk/>
          <pc:sldMk cId="3056823233" sldId="321"/>
        </pc:sldMkLst>
        <pc:spChg chg="mod">
          <ac:chgData name="Fangusaro, Jason Ronald" userId="2f01335f-ff4e-4ee2-b700-eb674dc204ec" providerId="ADAL" clId="{F4756CA0-08A7-F94E-921B-48889C48EA3D}" dt="2018-10-12T16:25:09.830" v="29118" actId="122"/>
          <ac:spMkLst>
            <pc:docMk/>
            <pc:sldMk cId="3056823233" sldId="321"/>
            <ac:spMk id="2" creationId="{F8EBE6E2-4742-E34B-BF0B-F41545213C69}"/>
          </ac:spMkLst>
        </pc:spChg>
        <pc:spChg chg="del">
          <ac:chgData name="Fangusaro, Jason Ronald" userId="2f01335f-ff4e-4ee2-b700-eb674dc204ec" providerId="ADAL" clId="{F4756CA0-08A7-F94E-921B-48889C48EA3D}" dt="2018-10-12T16:33:58.531" v="29120" actId="478"/>
          <ac:spMkLst>
            <pc:docMk/>
            <pc:sldMk cId="3056823233" sldId="321"/>
            <ac:spMk id="3" creationId="{D9EBC974-511C-3B44-B9AC-9A2DF7675DAE}"/>
          </ac:spMkLst>
        </pc:spChg>
        <pc:spChg chg="add del">
          <ac:chgData name="Fangusaro, Jason Ronald" userId="2f01335f-ff4e-4ee2-b700-eb674dc204ec" providerId="ADAL" clId="{F4756CA0-08A7-F94E-921B-48889C48EA3D}" dt="2018-10-12T16:35:52.827" v="29134"/>
          <ac:spMkLst>
            <pc:docMk/>
            <pc:sldMk cId="3056823233" sldId="321"/>
            <ac:spMk id="9" creationId="{1396605C-D15A-AB41-BB6C-EF4B0E7934BE}"/>
          </ac:spMkLst>
        </pc:spChg>
        <pc:spChg chg="add del">
          <ac:chgData name="Fangusaro, Jason Ronald" userId="2f01335f-ff4e-4ee2-b700-eb674dc204ec" providerId="ADAL" clId="{F4756CA0-08A7-F94E-921B-48889C48EA3D}" dt="2018-10-12T16:36:00.129" v="29136"/>
          <ac:spMkLst>
            <pc:docMk/>
            <pc:sldMk cId="3056823233" sldId="321"/>
            <ac:spMk id="10" creationId="{A0E7FD65-68DA-604B-8F2B-176B45098F84}"/>
          </ac:spMkLst>
        </pc:spChg>
        <pc:spChg chg="add mod">
          <ac:chgData name="Fangusaro, Jason Ronald" userId="2f01335f-ff4e-4ee2-b700-eb674dc204ec" providerId="ADAL" clId="{F4756CA0-08A7-F94E-921B-48889C48EA3D}" dt="2018-10-12T16:39:58.221" v="29456" actId="1076"/>
          <ac:spMkLst>
            <pc:docMk/>
            <pc:sldMk cId="3056823233" sldId="321"/>
            <ac:spMk id="13" creationId="{1750ABF4-C6F6-7749-92AD-5D5EBC10FB79}"/>
          </ac:spMkLst>
        </pc:spChg>
        <pc:spChg chg="add del mod">
          <ac:chgData name="Fangusaro, Jason Ronald" userId="2f01335f-ff4e-4ee2-b700-eb674dc204ec" providerId="ADAL" clId="{F4756CA0-08A7-F94E-921B-48889C48EA3D}" dt="2018-10-12T16:39:54.745" v="29455" actId="478"/>
          <ac:spMkLst>
            <pc:docMk/>
            <pc:sldMk cId="3056823233" sldId="321"/>
            <ac:spMk id="14" creationId="{514E57EC-52B8-1C43-BB19-1E67BE8CB4D3}"/>
          </ac:spMkLst>
        </pc:spChg>
        <pc:graphicFrameChg chg="add del mod">
          <ac:chgData name="Fangusaro, Jason Ronald" userId="2f01335f-ff4e-4ee2-b700-eb674dc204ec" providerId="ADAL" clId="{F4756CA0-08A7-F94E-921B-48889C48EA3D}" dt="2018-10-12T16:35:03.050" v="29126" actId="478"/>
          <ac:graphicFrameMkLst>
            <pc:docMk/>
            <pc:sldMk cId="3056823233" sldId="321"/>
            <ac:graphicFrameMk id="6" creationId="{B988AC03-BF44-CB4C-9EDE-40EDCF56D139}"/>
          </ac:graphicFrameMkLst>
        </pc:graphicFrameChg>
        <pc:graphicFrameChg chg="add del mod">
          <ac:chgData name="Fangusaro, Jason Ronald" userId="2f01335f-ff4e-4ee2-b700-eb674dc204ec" providerId="ADAL" clId="{F4756CA0-08A7-F94E-921B-48889C48EA3D}" dt="2018-10-12T16:35:33.741" v="29131" actId="478"/>
          <ac:graphicFrameMkLst>
            <pc:docMk/>
            <pc:sldMk cId="3056823233" sldId="321"/>
            <ac:graphicFrameMk id="7" creationId="{0C6ED640-3D21-7643-9353-04E04AC654FE}"/>
          </ac:graphicFrameMkLst>
        </pc:graphicFrameChg>
        <pc:graphicFrameChg chg="add mod modGraphic">
          <ac:chgData name="Fangusaro, Jason Ronald" userId="2f01335f-ff4e-4ee2-b700-eb674dc204ec" providerId="ADAL" clId="{F4756CA0-08A7-F94E-921B-48889C48EA3D}" dt="2018-10-12T16:38:26.769" v="29174" actId="14734"/>
          <ac:graphicFrameMkLst>
            <pc:docMk/>
            <pc:sldMk cId="3056823233" sldId="321"/>
            <ac:graphicFrameMk id="8" creationId="{1A50E1CB-DA2F-1F42-99AE-3A4987F1D8C9}"/>
          </ac:graphicFrameMkLst>
        </pc:graphicFrameChg>
        <pc:picChg chg="add">
          <ac:chgData name="Fangusaro, Jason Ronald" userId="2f01335f-ff4e-4ee2-b700-eb674dc204ec" providerId="ADAL" clId="{F4756CA0-08A7-F94E-921B-48889C48EA3D}" dt="2018-10-12T16:25:16.193" v="29119"/>
          <ac:picMkLst>
            <pc:docMk/>
            <pc:sldMk cId="3056823233" sldId="321"/>
            <ac:picMk id="4" creationId="{1F3F629E-0E09-8749-ADAE-C8D8FF35403D}"/>
          </ac:picMkLst>
        </pc:picChg>
        <pc:picChg chg="add del mod">
          <ac:chgData name="Fangusaro, Jason Ronald" userId="2f01335f-ff4e-4ee2-b700-eb674dc204ec" providerId="ADAL" clId="{F4756CA0-08A7-F94E-921B-48889C48EA3D}" dt="2018-10-12T16:34:15.203" v="29123" actId="478"/>
          <ac:picMkLst>
            <pc:docMk/>
            <pc:sldMk cId="3056823233" sldId="321"/>
            <ac:picMk id="5" creationId="{F2EEF5AE-67F1-0E4E-9364-BCB03277F50A}"/>
          </ac:picMkLst>
        </pc:picChg>
        <pc:picChg chg="add del mod">
          <ac:chgData name="Fangusaro, Jason Ronald" userId="2f01335f-ff4e-4ee2-b700-eb674dc204ec" providerId="ADAL" clId="{F4756CA0-08A7-F94E-921B-48889C48EA3D}" dt="2018-10-12T16:36:13.937" v="29140" actId="478"/>
          <ac:picMkLst>
            <pc:docMk/>
            <pc:sldMk cId="3056823233" sldId="321"/>
            <ac:picMk id="11" creationId="{09B637D3-6F1A-744E-9542-F5B965FFDBAF}"/>
          </ac:picMkLst>
        </pc:picChg>
        <pc:picChg chg="add del mod">
          <ac:chgData name="Fangusaro, Jason Ronald" userId="2f01335f-ff4e-4ee2-b700-eb674dc204ec" providerId="ADAL" clId="{F4756CA0-08A7-F94E-921B-48889C48EA3D}" dt="2018-10-12T16:36:23.939" v="29143" actId="478"/>
          <ac:picMkLst>
            <pc:docMk/>
            <pc:sldMk cId="3056823233" sldId="321"/>
            <ac:picMk id="12" creationId="{4C9EC4FC-E010-6F4E-BFD5-E8B2C5084A6D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2T16:50:15.608" v="30274" actId="20577"/>
        <pc:sldMkLst>
          <pc:docMk/>
          <pc:sldMk cId="3476321112" sldId="322"/>
        </pc:sldMkLst>
        <pc:spChg chg="mod">
          <ac:chgData name="Fangusaro, Jason Ronald" userId="2f01335f-ff4e-4ee2-b700-eb674dc204ec" providerId="ADAL" clId="{F4756CA0-08A7-F94E-921B-48889C48EA3D}" dt="2018-10-12T16:40:37.924" v="29483" actId="122"/>
          <ac:spMkLst>
            <pc:docMk/>
            <pc:sldMk cId="3476321112" sldId="322"/>
            <ac:spMk id="2" creationId="{EED4F2C9-F91B-A140-A1B0-2378C59D368A}"/>
          </ac:spMkLst>
        </pc:spChg>
        <pc:spChg chg="mod">
          <ac:chgData name="Fangusaro, Jason Ronald" userId="2f01335f-ff4e-4ee2-b700-eb674dc204ec" providerId="ADAL" clId="{F4756CA0-08A7-F94E-921B-48889C48EA3D}" dt="2018-10-12T16:50:15.608" v="30274" actId="20577"/>
          <ac:spMkLst>
            <pc:docMk/>
            <pc:sldMk cId="3476321112" sldId="322"/>
            <ac:spMk id="3" creationId="{FD81710D-9E08-794A-A2E3-0DB05B53A191}"/>
          </ac:spMkLst>
        </pc:spChg>
        <pc:picChg chg="add">
          <ac:chgData name="Fangusaro, Jason Ronald" userId="2f01335f-ff4e-4ee2-b700-eb674dc204ec" providerId="ADAL" clId="{F4756CA0-08A7-F94E-921B-48889C48EA3D}" dt="2018-10-12T16:40:46.931" v="29484"/>
          <ac:picMkLst>
            <pc:docMk/>
            <pc:sldMk cId="3476321112" sldId="322"/>
            <ac:picMk id="4" creationId="{DA263A71-F280-7947-AD48-565FD9117930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2T16:41:53.312" v="29590" actId="5793"/>
        <pc:sldMkLst>
          <pc:docMk/>
          <pc:sldMk cId="2006371991" sldId="323"/>
        </pc:sldMkLst>
        <pc:spChg chg="mod">
          <ac:chgData name="Fangusaro, Jason Ronald" userId="2f01335f-ff4e-4ee2-b700-eb674dc204ec" providerId="ADAL" clId="{F4756CA0-08A7-F94E-921B-48889C48EA3D}" dt="2018-10-12T16:41:19.448" v="29513" actId="122"/>
          <ac:spMkLst>
            <pc:docMk/>
            <pc:sldMk cId="2006371991" sldId="323"/>
            <ac:spMk id="2" creationId="{6184F60F-9888-AE44-B470-A3A7A2D0889E}"/>
          </ac:spMkLst>
        </pc:spChg>
        <pc:spChg chg="del">
          <ac:chgData name="Fangusaro, Jason Ronald" userId="2f01335f-ff4e-4ee2-b700-eb674dc204ec" providerId="ADAL" clId="{F4756CA0-08A7-F94E-921B-48889C48EA3D}" dt="2018-10-12T16:41:29.723" v="29515"/>
          <ac:spMkLst>
            <pc:docMk/>
            <pc:sldMk cId="2006371991" sldId="323"/>
            <ac:spMk id="3" creationId="{12CE3BA5-7105-B844-8802-787BD21D1477}"/>
          </ac:spMkLst>
        </pc:spChg>
        <pc:spChg chg="del">
          <ac:chgData name="Fangusaro, Jason Ronald" userId="2f01335f-ff4e-4ee2-b700-eb674dc204ec" providerId="ADAL" clId="{F4756CA0-08A7-F94E-921B-48889C48EA3D}" dt="2018-10-12T16:41:29.723" v="29515"/>
          <ac:spMkLst>
            <pc:docMk/>
            <pc:sldMk cId="2006371991" sldId="323"/>
            <ac:spMk id="4" creationId="{ED852DF0-8EF9-2746-9EB0-3F26BD1676AD}"/>
          </ac:spMkLst>
        </pc:spChg>
        <pc:spChg chg="add mod">
          <ac:chgData name="Fangusaro, Jason Ronald" userId="2f01335f-ff4e-4ee2-b700-eb674dc204ec" providerId="ADAL" clId="{F4756CA0-08A7-F94E-921B-48889C48EA3D}" dt="2018-10-12T16:41:53.312" v="29590" actId="5793"/>
          <ac:spMkLst>
            <pc:docMk/>
            <pc:sldMk cId="2006371991" sldId="323"/>
            <ac:spMk id="6" creationId="{48379A5B-E98B-884C-A5B0-C9FE99473F21}"/>
          </ac:spMkLst>
        </pc:spChg>
        <pc:picChg chg="add">
          <ac:chgData name="Fangusaro, Jason Ronald" userId="2f01335f-ff4e-4ee2-b700-eb674dc204ec" providerId="ADAL" clId="{F4756CA0-08A7-F94E-921B-48889C48EA3D}" dt="2018-10-12T16:41:25.377" v="29514"/>
          <ac:picMkLst>
            <pc:docMk/>
            <pc:sldMk cId="2006371991" sldId="323"/>
            <ac:picMk id="5" creationId="{B1EB46CB-EAA8-374F-B24F-98443378A558}"/>
          </ac:picMkLst>
        </pc:picChg>
      </pc:sldChg>
      <pc:sldChg chg="addSp modSp add">
        <pc:chgData name="Fangusaro, Jason Ronald" userId="2f01335f-ff4e-4ee2-b700-eb674dc204ec" providerId="ADAL" clId="{F4756CA0-08A7-F94E-921B-48889C48EA3D}" dt="2018-10-12T17:52:37.872" v="31652" actId="20577"/>
        <pc:sldMkLst>
          <pc:docMk/>
          <pc:sldMk cId="1734220316" sldId="324"/>
        </pc:sldMkLst>
        <pc:spChg chg="mod">
          <ac:chgData name="Fangusaro, Jason Ronald" userId="2f01335f-ff4e-4ee2-b700-eb674dc204ec" providerId="ADAL" clId="{F4756CA0-08A7-F94E-921B-48889C48EA3D}" dt="2018-10-12T17:42:45.969" v="30686" actId="122"/>
          <ac:spMkLst>
            <pc:docMk/>
            <pc:sldMk cId="1734220316" sldId="324"/>
            <ac:spMk id="2" creationId="{E9792630-3EEF-B944-8D80-FD88530E3672}"/>
          </ac:spMkLst>
        </pc:spChg>
        <pc:spChg chg="mod">
          <ac:chgData name="Fangusaro, Jason Ronald" userId="2f01335f-ff4e-4ee2-b700-eb674dc204ec" providerId="ADAL" clId="{F4756CA0-08A7-F94E-921B-48889C48EA3D}" dt="2018-10-12T17:52:37.872" v="31652" actId="20577"/>
          <ac:spMkLst>
            <pc:docMk/>
            <pc:sldMk cId="1734220316" sldId="324"/>
            <ac:spMk id="3" creationId="{E415C98E-C0F3-4A43-A157-E1F85A58592D}"/>
          </ac:spMkLst>
        </pc:spChg>
        <pc:picChg chg="add">
          <ac:chgData name="Fangusaro, Jason Ronald" userId="2f01335f-ff4e-4ee2-b700-eb674dc204ec" providerId="ADAL" clId="{F4756CA0-08A7-F94E-921B-48889C48EA3D}" dt="2018-10-12T17:42:54.760" v="30687"/>
          <ac:picMkLst>
            <pc:docMk/>
            <pc:sldMk cId="1734220316" sldId="324"/>
            <ac:picMk id="4" creationId="{6AFFFC52-7FC3-F643-928F-6747453958D5}"/>
          </ac:picMkLst>
        </pc:picChg>
      </pc:sldChg>
      <pc:sldChg chg="addSp delSp modSp add modNotesTx">
        <pc:chgData name="Fangusaro, Jason Ronald" userId="2f01335f-ff4e-4ee2-b700-eb674dc204ec" providerId="ADAL" clId="{F4756CA0-08A7-F94E-921B-48889C48EA3D}" dt="2018-10-15T19:29:09.368" v="31882" actId="20577"/>
        <pc:sldMkLst>
          <pc:docMk/>
          <pc:sldMk cId="3112498849" sldId="325"/>
        </pc:sldMkLst>
        <pc:spChg chg="mod">
          <ac:chgData name="Fangusaro, Jason Ronald" userId="2f01335f-ff4e-4ee2-b700-eb674dc204ec" providerId="ADAL" clId="{F4756CA0-08A7-F94E-921B-48889C48EA3D}" dt="2018-10-12T18:12:20.467" v="31771" actId="20577"/>
          <ac:spMkLst>
            <pc:docMk/>
            <pc:sldMk cId="3112498849" sldId="325"/>
            <ac:spMk id="2" creationId="{B31313C3-86C3-5149-8AC3-6DA645EC8B3E}"/>
          </ac:spMkLst>
        </pc:spChg>
        <pc:spChg chg="del">
          <ac:chgData name="Fangusaro, Jason Ronald" userId="2f01335f-ff4e-4ee2-b700-eb674dc204ec" providerId="ADAL" clId="{F4756CA0-08A7-F94E-921B-48889C48EA3D}" dt="2018-10-12T18:03:41.542" v="31654" actId="478"/>
          <ac:spMkLst>
            <pc:docMk/>
            <pc:sldMk cId="3112498849" sldId="325"/>
            <ac:spMk id="3" creationId="{0D49F040-EEEE-8248-A3ED-D10593289250}"/>
          </ac:spMkLst>
        </pc:spChg>
        <pc:graphicFrameChg chg="add del">
          <ac:chgData name="Fangusaro, Jason Ronald" userId="2f01335f-ff4e-4ee2-b700-eb674dc204ec" providerId="ADAL" clId="{F4756CA0-08A7-F94E-921B-48889C48EA3D}" dt="2018-10-12T18:04:21.346" v="31712" actId="478"/>
          <ac:graphicFrameMkLst>
            <pc:docMk/>
            <pc:sldMk cId="3112498849" sldId="325"/>
            <ac:graphicFrameMk id="4" creationId="{51C592A3-0178-8549-B3CF-BFC65219D899}"/>
          </ac:graphicFrameMkLst>
        </pc:graphicFrameChg>
        <pc:graphicFrameChg chg="add del mod">
          <ac:chgData name="Fangusaro, Jason Ronald" userId="2f01335f-ff4e-4ee2-b700-eb674dc204ec" providerId="ADAL" clId="{F4756CA0-08A7-F94E-921B-48889C48EA3D}" dt="2018-10-12T18:05:11.533" v="31726" actId="478"/>
          <ac:graphicFrameMkLst>
            <pc:docMk/>
            <pc:sldMk cId="3112498849" sldId="325"/>
            <ac:graphicFrameMk id="5" creationId="{F8692328-7522-644D-BD34-9F8EA7D1F1E9}"/>
          </ac:graphicFrameMkLst>
        </pc:graphicFrameChg>
        <pc:graphicFrameChg chg="add del mod modGraphic">
          <ac:chgData name="Fangusaro, Jason Ronald" userId="2f01335f-ff4e-4ee2-b700-eb674dc204ec" providerId="ADAL" clId="{F4756CA0-08A7-F94E-921B-48889C48EA3D}" dt="2018-10-12T18:07:02.089" v="31730" actId="478"/>
          <ac:graphicFrameMkLst>
            <pc:docMk/>
            <pc:sldMk cId="3112498849" sldId="325"/>
            <ac:graphicFrameMk id="6" creationId="{E5A9271F-56C5-EF46-8A37-146E29B008EB}"/>
          </ac:graphicFrameMkLst>
        </pc:graphicFrameChg>
        <pc:graphicFrameChg chg="add del mod modGraphic">
          <ac:chgData name="Fangusaro, Jason Ronald" userId="2f01335f-ff4e-4ee2-b700-eb674dc204ec" providerId="ADAL" clId="{F4756CA0-08A7-F94E-921B-48889C48EA3D}" dt="2018-10-12T18:09:17.710" v="31749" actId="478"/>
          <ac:graphicFrameMkLst>
            <pc:docMk/>
            <pc:sldMk cId="3112498849" sldId="325"/>
            <ac:graphicFrameMk id="7" creationId="{DF716834-1214-1640-9164-D9346779F4F5}"/>
          </ac:graphicFrameMkLst>
        </pc:graphicFrameChg>
        <pc:graphicFrameChg chg="add mod modGraphic">
          <ac:chgData name="Fangusaro, Jason Ronald" userId="2f01335f-ff4e-4ee2-b700-eb674dc204ec" providerId="ADAL" clId="{F4756CA0-08A7-F94E-921B-48889C48EA3D}" dt="2018-10-12T18:12:04.942" v="31769" actId="20577"/>
          <ac:graphicFrameMkLst>
            <pc:docMk/>
            <pc:sldMk cId="3112498849" sldId="325"/>
            <ac:graphicFrameMk id="9" creationId="{3CE9910E-EFED-3C4B-BBD0-D90C4C47A48C}"/>
          </ac:graphicFrameMkLst>
        </pc:graphicFrameChg>
        <pc:picChg chg="add del mod">
          <ac:chgData name="Fangusaro, Jason Ronald" userId="2f01335f-ff4e-4ee2-b700-eb674dc204ec" providerId="ADAL" clId="{F4756CA0-08A7-F94E-921B-48889C48EA3D}" dt="2018-10-12T18:09:52.066" v="31756" actId="478"/>
          <ac:picMkLst>
            <pc:docMk/>
            <pc:sldMk cId="3112498849" sldId="325"/>
            <ac:picMk id="8" creationId="{53F81808-9B72-5F42-A1F6-EB4C4C1535BF}"/>
          </ac:picMkLst>
        </pc:picChg>
        <pc:picChg chg="add">
          <ac:chgData name="Fangusaro, Jason Ronald" userId="2f01335f-ff4e-4ee2-b700-eb674dc204ec" providerId="ADAL" clId="{F4756CA0-08A7-F94E-921B-48889C48EA3D}" dt="2018-10-12T18:11:26.993" v="31767"/>
          <ac:picMkLst>
            <pc:docMk/>
            <pc:sldMk cId="3112498849" sldId="325"/>
            <ac:picMk id="10" creationId="{757585EB-7A47-694D-B746-DEEAACBF8AAF}"/>
          </ac:picMkLst>
        </pc:picChg>
      </pc:sldChg>
      <pc:sldChg chg="addSp delSp modSp add">
        <pc:chgData name="Fangusaro, Jason Ronald" userId="2f01335f-ff4e-4ee2-b700-eb674dc204ec" providerId="ADAL" clId="{F4756CA0-08A7-F94E-921B-48889C48EA3D}" dt="2018-10-15T19:50:43.082" v="33070" actId="207"/>
        <pc:sldMkLst>
          <pc:docMk/>
          <pc:sldMk cId="1361020473" sldId="326"/>
        </pc:sldMkLst>
        <pc:spChg chg="mod">
          <ac:chgData name="Fangusaro, Jason Ronald" userId="2f01335f-ff4e-4ee2-b700-eb674dc204ec" providerId="ADAL" clId="{F4756CA0-08A7-F94E-921B-48889C48EA3D}" dt="2018-10-15T19:50:07.647" v="33064" actId="20577"/>
          <ac:spMkLst>
            <pc:docMk/>
            <pc:sldMk cId="1361020473" sldId="326"/>
            <ac:spMk id="2" creationId="{BB7360E2-BCE5-894B-B5AC-24E3B039FB74}"/>
          </ac:spMkLst>
        </pc:spChg>
        <pc:spChg chg="del">
          <ac:chgData name="Fangusaro, Jason Ronald" userId="2f01335f-ff4e-4ee2-b700-eb674dc204ec" providerId="ADAL" clId="{F4756CA0-08A7-F94E-921B-48889C48EA3D}" dt="2018-10-15T19:46:30.033" v="32355"/>
          <ac:spMkLst>
            <pc:docMk/>
            <pc:sldMk cId="1361020473" sldId="326"/>
            <ac:spMk id="3" creationId="{41E6430D-596B-6045-90B5-390AEFCCA723}"/>
          </ac:spMkLst>
        </pc:spChg>
        <pc:spChg chg="del">
          <ac:chgData name="Fangusaro, Jason Ronald" userId="2f01335f-ff4e-4ee2-b700-eb674dc204ec" providerId="ADAL" clId="{F4756CA0-08A7-F94E-921B-48889C48EA3D}" dt="2018-10-15T19:46:30.033" v="32355"/>
          <ac:spMkLst>
            <pc:docMk/>
            <pc:sldMk cId="1361020473" sldId="326"/>
            <ac:spMk id="4" creationId="{419CBF4A-AF34-3E43-8A54-E7DF6B51AB2B}"/>
          </ac:spMkLst>
        </pc:spChg>
        <pc:spChg chg="add mod">
          <ac:chgData name="Fangusaro, Jason Ronald" userId="2f01335f-ff4e-4ee2-b700-eb674dc204ec" providerId="ADAL" clId="{F4756CA0-08A7-F94E-921B-48889C48EA3D}" dt="2018-10-15T19:50:43.082" v="33070" actId="207"/>
          <ac:spMkLst>
            <pc:docMk/>
            <pc:sldMk cId="1361020473" sldId="326"/>
            <ac:spMk id="6" creationId="{2C5A48E1-BC77-D44D-8B25-29882F2A19A6}"/>
          </ac:spMkLst>
        </pc:spChg>
        <pc:picChg chg="add">
          <ac:chgData name="Fangusaro, Jason Ronald" userId="2f01335f-ff4e-4ee2-b700-eb674dc204ec" providerId="ADAL" clId="{F4756CA0-08A7-F94E-921B-48889C48EA3D}" dt="2018-10-15T19:46:27.014" v="32354"/>
          <ac:picMkLst>
            <pc:docMk/>
            <pc:sldMk cId="1361020473" sldId="326"/>
            <ac:picMk id="5" creationId="{9E6063D4-72A2-0744-A521-E827D3BC3212}"/>
          </ac:picMkLst>
        </pc:picChg>
      </pc:sldChg>
    </pc:docChg>
  </pc:docChgLst>
  <pc:docChgLst>
    <pc:chgData name="Fangusaro, Jason Ronald" userId="2f01335f-ff4e-4ee2-b700-eb674dc204ec" providerId="ADAL" clId="{DD17B2AF-0231-CC49-8989-B69491740F85}"/>
    <pc:docChg chg="undo custSel modSld">
      <pc:chgData name="Fangusaro, Jason Ronald" userId="2f01335f-ff4e-4ee2-b700-eb674dc204ec" providerId="ADAL" clId="{DD17B2AF-0231-CC49-8989-B69491740F85}" dt="2018-10-22T19:13:21.069" v="708" actId="1038"/>
      <pc:docMkLst>
        <pc:docMk/>
      </pc:docMkLst>
      <pc:sldChg chg="modSp">
        <pc:chgData name="Fangusaro, Jason Ronald" userId="2f01335f-ff4e-4ee2-b700-eb674dc204ec" providerId="ADAL" clId="{DD17B2AF-0231-CC49-8989-B69491740F85}" dt="2018-10-22T18:46:10.932" v="414" actId="20577"/>
        <pc:sldMkLst>
          <pc:docMk/>
          <pc:sldMk cId="2782849568" sldId="258"/>
        </pc:sldMkLst>
        <pc:spChg chg="mod">
          <ac:chgData name="Fangusaro, Jason Ronald" userId="2f01335f-ff4e-4ee2-b700-eb674dc204ec" providerId="ADAL" clId="{DD17B2AF-0231-CC49-8989-B69491740F85}" dt="2018-10-22T18:46:10.932" v="414" actId="20577"/>
          <ac:spMkLst>
            <pc:docMk/>
            <pc:sldMk cId="2782849568" sldId="258"/>
            <ac:spMk id="3" creationId="{00000000-0000-0000-0000-000000000000}"/>
          </ac:spMkLst>
        </pc:spChg>
      </pc:sldChg>
      <pc:sldChg chg="modSp">
        <pc:chgData name="Fangusaro, Jason Ronald" userId="2f01335f-ff4e-4ee2-b700-eb674dc204ec" providerId="ADAL" clId="{DD17B2AF-0231-CC49-8989-B69491740F85}" dt="2018-10-22T18:48:48.254" v="446" actId="20577"/>
        <pc:sldMkLst>
          <pc:docMk/>
          <pc:sldMk cId="1210005734" sldId="259"/>
        </pc:sldMkLst>
        <pc:graphicFrameChg chg="modGraphic">
          <ac:chgData name="Fangusaro, Jason Ronald" userId="2f01335f-ff4e-4ee2-b700-eb674dc204ec" providerId="ADAL" clId="{DD17B2AF-0231-CC49-8989-B69491740F85}" dt="2018-10-22T18:48:48.254" v="446" actId="20577"/>
          <ac:graphicFrameMkLst>
            <pc:docMk/>
            <pc:sldMk cId="1210005734" sldId="259"/>
            <ac:graphicFrameMk id="10" creationId="{876C7970-9BD2-1D45-ABFB-DA7EF7D9D50D}"/>
          </ac:graphicFrameMkLst>
        </pc:graphicFrameChg>
      </pc:sldChg>
      <pc:sldChg chg="modSp">
        <pc:chgData name="Fangusaro, Jason Ronald" userId="2f01335f-ff4e-4ee2-b700-eb674dc204ec" providerId="ADAL" clId="{DD17B2AF-0231-CC49-8989-B69491740F85}" dt="2018-10-19T16:25:30.594" v="52" actId="20577"/>
        <pc:sldMkLst>
          <pc:docMk/>
          <pc:sldMk cId="4223777005" sldId="265"/>
        </pc:sldMkLst>
        <pc:spChg chg="mod">
          <ac:chgData name="Fangusaro, Jason Ronald" userId="2f01335f-ff4e-4ee2-b700-eb674dc204ec" providerId="ADAL" clId="{DD17B2AF-0231-CC49-8989-B69491740F85}" dt="2018-10-19T16:25:30.594" v="52" actId="20577"/>
          <ac:spMkLst>
            <pc:docMk/>
            <pc:sldMk cId="4223777005" sldId="265"/>
            <ac:spMk id="3" creationId="{00000000-0000-0000-0000-000000000000}"/>
          </ac:spMkLst>
        </pc:spChg>
      </pc:sldChg>
      <pc:sldChg chg="modSp">
        <pc:chgData name="Fangusaro, Jason Ronald" userId="2f01335f-ff4e-4ee2-b700-eb674dc204ec" providerId="ADAL" clId="{DD17B2AF-0231-CC49-8989-B69491740F85}" dt="2018-10-22T18:46:45.384" v="415" actId="20577"/>
        <pc:sldMkLst>
          <pc:docMk/>
          <pc:sldMk cId="187321779" sldId="271"/>
        </pc:sldMkLst>
        <pc:graphicFrameChg chg="mod">
          <ac:chgData name="Fangusaro, Jason Ronald" userId="2f01335f-ff4e-4ee2-b700-eb674dc204ec" providerId="ADAL" clId="{DD17B2AF-0231-CC49-8989-B69491740F85}" dt="2018-10-22T18:46:45.384" v="415" actId="20577"/>
          <ac:graphicFrameMkLst>
            <pc:docMk/>
            <pc:sldMk cId="187321779" sldId="271"/>
            <ac:graphicFrameMk id="4" creationId="{846EDD85-CFE9-A145-ABB8-57EF2AD4AD6E}"/>
          </ac:graphicFrameMkLst>
        </pc:graphicFrameChg>
      </pc:sldChg>
      <pc:sldChg chg="modSp">
        <pc:chgData name="Fangusaro, Jason Ronald" userId="2f01335f-ff4e-4ee2-b700-eb674dc204ec" providerId="ADAL" clId="{DD17B2AF-0231-CC49-8989-B69491740F85}" dt="2018-10-22T18:52:09.272" v="453" actId="20577"/>
        <pc:sldMkLst>
          <pc:docMk/>
          <pc:sldMk cId="177950598" sldId="273"/>
        </pc:sldMkLst>
        <pc:spChg chg="mod">
          <ac:chgData name="Fangusaro, Jason Ronald" userId="2f01335f-ff4e-4ee2-b700-eb674dc204ec" providerId="ADAL" clId="{DD17B2AF-0231-CC49-8989-B69491740F85}" dt="2018-10-22T18:52:09.272" v="453" actId="20577"/>
          <ac:spMkLst>
            <pc:docMk/>
            <pc:sldMk cId="177950598" sldId="273"/>
            <ac:spMk id="3" creationId="{3D6C9C23-4A04-DD4B-8723-A14AE1BBCBBB}"/>
          </ac:spMkLst>
        </pc:spChg>
      </pc:sldChg>
      <pc:sldChg chg="addSp modSp modAnim">
        <pc:chgData name="Fangusaro, Jason Ronald" userId="2f01335f-ff4e-4ee2-b700-eb674dc204ec" providerId="ADAL" clId="{DD17B2AF-0231-CC49-8989-B69491740F85}" dt="2018-10-19T16:28:23.157" v="58"/>
        <pc:sldMkLst>
          <pc:docMk/>
          <pc:sldMk cId="3580197577" sldId="276"/>
        </pc:sldMkLst>
        <pc:spChg chg="add mod">
          <ac:chgData name="Fangusaro, Jason Ronald" userId="2f01335f-ff4e-4ee2-b700-eb674dc204ec" providerId="ADAL" clId="{DD17B2AF-0231-CC49-8989-B69491740F85}" dt="2018-10-19T16:28:11.101" v="57" actId="692"/>
          <ac:spMkLst>
            <pc:docMk/>
            <pc:sldMk cId="3580197577" sldId="276"/>
            <ac:spMk id="5" creationId="{71FE907C-01FA-8549-8FF2-84B15B83ACB1}"/>
          </ac:spMkLst>
        </pc:spChg>
      </pc:sldChg>
      <pc:sldChg chg="modSp">
        <pc:chgData name="Fangusaro, Jason Ronald" userId="2f01335f-ff4e-4ee2-b700-eb674dc204ec" providerId="ADAL" clId="{DD17B2AF-0231-CC49-8989-B69491740F85}" dt="2018-10-19T16:29:04.933" v="59" actId="207"/>
        <pc:sldMkLst>
          <pc:docMk/>
          <pc:sldMk cId="2363453691" sldId="277"/>
        </pc:sldMkLst>
        <pc:spChg chg="mod">
          <ac:chgData name="Fangusaro, Jason Ronald" userId="2f01335f-ff4e-4ee2-b700-eb674dc204ec" providerId="ADAL" clId="{DD17B2AF-0231-CC49-8989-B69491740F85}" dt="2018-10-19T16:29:04.933" v="59" actId="207"/>
          <ac:spMkLst>
            <pc:docMk/>
            <pc:sldMk cId="2363453691" sldId="277"/>
            <ac:spMk id="3" creationId="{BEB762AC-61A4-7940-BA3B-CFB23589243F}"/>
          </ac:spMkLst>
        </pc:spChg>
      </pc:sldChg>
      <pc:sldChg chg="modSp">
        <pc:chgData name="Fangusaro, Jason Ronald" userId="2f01335f-ff4e-4ee2-b700-eb674dc204ec" providerId="ADAL" clId="{DD17B2AF-0231-CC49-8989-B69491740F85}" dt="2018-10-22T18:55:33.012" v="465" actId="20577"/>
        <pc:sldMkLst>
          <pc:docMk/>
          <pc:sldMk cId="1094187626" sldId="278"/>
        </pc:sldMkLst>
        <pc:spChg chg="mod">
          <ac:chgData name="Fangusaro, Jason Ronald" userId="2f01335f-ff4e-4ee2-b700-eb674dc204ec" providerId="ADAL" clId="{DD17B2AF-0231-CC49-8989-B69491740F85}" dt="2018-10-22T18:55:33.012" v="465" actId="20577"/>
          <ac:spMkLst>
            <pc:docMk/>
            <pc:sldMk cId="1094187626" sldId="278"/>
            <ac:spMk id="6" creationId="{AD4501E8-E48A-5548-9360-CD2EA74AA00C}"/>
          </ac:spMkLst>
        </pc:spChg>
      </pc:sldChg>
      <pc:sldChg chg="modSp">
        <pc:chgData name="Fangusaro, Jason Ronald" userId="2f01335f-ff4e-4ee2-b700-eb674dc204ec" providerId="ADAL" clId="{DD17B2AF-0231-CC49-8989-B69491740F85}" dt="2018-10-19T16:30:28.531" v="68" actId="20577"/>
        <pc:sldMkLst>
          <pc:docMk/>
          <pc:sldMk cId="1507917180" sldId="279"/>
        </pc:sldMkLst>
        <pc:spChg chg="mod">
          <ac:chgData name="Fangusaro, Jason Ronald" userId="2f01335f-ff4e-4ee2-b700-eb674dc204ec" providerId="ADAL" clId="{DD17B2AF-0231-CC49-8989-B69491740F85}" dt="2018-10-19T16:30:28.531" v="68" actId="20577"/>
          <ac:spMkLst>
            <pc:docMk/>
            <pc:sldMk cId="1507917180" sldId="279"/>
            <ac:spMk id="6" creationId="{4D65F77A-3D33-044E-A2C6-22226BE616E0}"/>
          </ac:spMkLst>
        </pc:spChg>
      </pc:sldChg>
      <pc:sldChg chg="modSp">
        <pc:chgData name="Fangusaro, Jason Ronald" userId="2f01335f-ff4e-4ee2-b700-eb674dc204ec" providerId="ADAL" clId="{DD17B2AF-0231-CC49-8989-B69491740F85}" dt="2018-10-19T16:31:44.516" v="69" actId="20577"/>
        <pc:sldMkLst>
          <pc:docMk/>
          <pc:sldMk cId="3714344105" sldId="283"/>
        </pc:sldMkLst>
        <pc:spChg chg="mod">
          <ac:chgData name="Fangusaro, Jason Ronald" userId="2f01335f-ff4e-4ee2-b700-eb674dc204ec" providerId="ADAL" clId="{DD17B2AF-0231-CC49-8989-B69491740F85}" dt="2018-10-19T16:31:44.516" v="69" actId="20577"/>
          <ac:spMkLst>
            <pc:docMk/>
            <pc:sldMk cId="3714344105" sldId="283"/>
            <ac:spMk id="6" creationId="{4D7D3BE9-54EA-A64E-A924-5D59741A817F}"/>
          </ac:spMkLst>
        </pc:spChg>
      </pc:sldChg>
      <pc:sldChg chg="modSp">
        <pc:chgData name="Fangusaro, Jason Ronald" userId="2f01335f-ff4e-4ee2-b700-eb674dc204ec" providerId="ADAL" clId="{DD17B2AF-0231-CC49-8989-B69491740F85}" dt="2018-10-19T16:27:39.857" v="54" actId="27636"/>
        <pc:sldMkLst>
          <pc:docMk/>
          <pc:sldMk cId="1645842059" sldId="284"/>
        </pc:sldMkLst>
        <pc:spChg chg="mod">
          <ac:chgData name="Fangusaro, Jason Ronald" userId="2f01335f-ff4e-4ee2-b700-eb674dc204ec" providerId="ADAL" clId="{DD17B2AF-0231-CC49-8989-B69491740F85}" dt="2018-10-19T16:27:39.857" v="54" actId="27636"/>
          <ac:spMkLst>
            <pc:docMk/>
            <pc:sldMk cId="1645842059" sldId="284"/>
            <ac:spMk id="3" creationId="{9B8350A4-B1D0-384F-9E34-BE4E4EC66BFE}"/>
          </ac:spMkLst>
        </pc:spChg>
      </pc:sldChg>
      <pc:sldChg chg="modSp">
        <pc:chgData name="Fangusaro, Jason Ronald" userId="2f01335f-ff4e-4ee2-b700-eb674dc204ec" providerId="ADAL" clId="{DD17B2AF-0231-CC49-8989-B69491740F85}" dt="2018-10-19T16:33:30.166" v="70" actId="20577"/>
        <pc:sldMkLst>
          <pc:docMk/>
          <pc:sldMk cId="333304865" sldId="286"/>
        </pc:sldMkLst>
        <pc:spChg chg="mod">
          <ac:chgData name="Fangusaro, Jason Ronald" userId="2f01335f-ff4e-4ee2-b700-eb674dc204ec" providerId="ADAL" clId="{DD17B2AF-0231-CC49-8989-B69491740F85}" dt="2018-10-19T16:33:30.166" v="70" actId="20577"/>
          <ac:spMkLst>
            <pc:docMk/>
            <pc:sldMk cId="333304865" sldId="286"/>
            <ac:spMk id="3" creationId="{8F416A20-774B-0942-B19F-DCEAE698532E}"/>
          </ac:spMkLst>
        </pc:spChg>
      </pc:sldChg>
      <pc:sldChg chg="modSp">
        <pc:chgData name="Fangusaro, Jason Ronald" userId="2f01335f-ff4e-4ee2-b700-eb674dc204ec" providerId="ADAL" clId="{DD17B2AF-0231-CC49-8989-B69491740F85}" dt="2018-10-19T16:35:14.209" v="83" actId="20577"/>
        <pc:sldMkLst>
          <pc:docMk/>
          <pc:sldMk cId="2583587838" sldId="291"/>
        </pc:sldMkLst>
        <pc:spChg chg="mod">
          <ac:chgData name="Fangusaro, Jason Ronald" userId="2f01335f-ff4e-4ee2-b700-eb674dc204ec" providerId="ADAL" clId="{DD17B2AF-0231-CC49-8989-B69491740F85}" dt="2018-10-19T16:35:14.209" v="83" actId="20577"/>
          <ac:spMkLst>
            <pc:docMk/>
            <pc:sldMk cId="2583587838" sldId="291"/>
            <ac:spMk id="3" creationId="{B1DFA640-8858-7E41-8218-6E298D398ADB}"/>
          </ac:spMkLst>
        </pc:spChg>
      </pc:sldChg>
      <pc:sldChg chg="delSp modSp delAnim">
        <pc:chgData name="Fangusaro, Jason Ronald" userId="2f01335f-ff4e-4ee2-b700-eb674dc204ec" providerId="ADAL" clId="{DD17B2AF-0231-CC49-8989-B69491740F85}" dt="2018-10-22T19:00:40.233" v="466" actId="115"/>
        <pc:sldMkLst>
          <pc:docMk/>
          <pc:sldMk cId="3107102032" sldId="294"/>
        </pc:sldMkLst>
        <pc:spChg chg="mod">
          <ac:chgData name="Fangusaro, Jason Ronald" userId="2f01335f-ff4e-4ee2-b700-eb674dc204ec" providerId="ADAL" clId="{DD17B2AF-0231-CC49-8989-B69491740F85}" dt="2018-10-22T19:00:40.233" v="466" actId="115"/>
          <ac:spMkLst>
            <pc:docMk/>
            <pc:sldMk cId="3107102032" sldId="294"/>
            <ac:spMk id="5" creationId="{24064BC7-F61F-0446-ABF5-BAA984F79885}"/>
          </ac:spMkLst>
        </pc:spChg>
        <pc:spChg chg="mod">
          <ac:chgData name="Fangusaro, Jason Ronald" userId="2f01335f-ff4e-4ee2-b700-eb674dc204ec" providerId="ADAL" clId="{DD17B2AF-0231-CC49-8989-B69491740F85}" dt="2018-10-19T16:37:51.432" v="87" actId="207"/>
          <ac:spMkLst>
            <pc:docMk/>
            <pc:sldMk cId="3107102032" sldId="294"/>
            <ac:spMk id="7" creationId="{3681E9D8-CF13-1B44-B6E8-26CCDDC137F3}"/>
          </ac:spMkLst>
        </pc:spChg>
        <pc:spChg chg="del">
          <ac:chgData name="Fangusaro, Jason Ronald" userId="2f01335f-ff4e-4ee2-b700-eb674dc204ec" providerId="ADAL" clId="{DD17B2AF-0231-CC49-8989-B69491740F85}" dt="2018-10-19T16:37:47.156" v="86" actId="478"/>
          <ac:spMkLst>
            <pc:docMk/>
            <pc:sldMk cId="3107102032" sldId="294"/>
            <ac:spMk id="8" creationId="{4B325E69-FCD9-064B-9BCA-72666777A89C}"/>
          </ac:spMkLst>
        </pc:spChg>
      </pc:sldChg>
      <pc:sldChg chg="addSp modSp">
        <pc:chgData name="Fangusaro, Jason Ronald" userId="2f01335f-ff4e-4ee2-b700-eb674dc204ec" providerId="ADAL" clId="{DD17B2AF-0231-CC49-8989-B69491740F85}" dt="2018-10-22T19:02:13.683" v="467" actId="207"/>
        <pc:sldMkLst>
          <pc:docMk/>
          <pc:sldMk cId="2838046094" sldId="297"/>
        </pc:sldMkLst>
        <pc:spChg chg="mod">
          <ac:chgData name="Fangusaro, Jason Ronald" userId="2f01335f-ff4e-4ee2-b700-eb674dc204ec" providerId="ADAL" clId="{DD17B2AF-0231-CC49-8989-B69491740F85}" dt="2018-10-22T19:02:13.683" v="467" actId="207"/>
          <ac:spMkLst>
            <pc:docMk/>
            <pc:sldMk cId="2838046094" sldId="297"/>
            <ac:spMk id="3" creationId="{FB66C598-EF07-CE4A-B905-0A9011049DC8}"/>
          </ac:spMkLst>
        </pc:spChg>
        <pc:spChg chg="add mod">
          <ac:chgData name="Fangusaro, Jason Ronald" userId="2f01335f-ff4e-4ee2-b700-eb674dc204ec" providerId="ADAL" clId="{DD17B2AF-0231-CC49-8989-B69491740F85}" dt="2018-10-19T16:40:41.475" v="134" actId="1038"/>
          <ac:spMkLst>
            <pc:docMk/>
            <pc:sldMk cId="2838046094" sldId="297"/>
            <ac:spMk id="10" creationId="{280B863F-653B-C443-A25A-48FA3B39EC28}"/>
          </ac:spMkLst>
        </pc:spChg>
        <pc:grpChg chg="add mod">
          <ac:chgData name="Fangusaro, Jason Ronald" userId="2f01335f-ff4e-4ee2-b700-eb674dc204ec" providerId="ADAL" clId="{DD17B2AF-0231-CC49-8989-B69491740F85}" dt="2018-10-19T16:40:12.974" v="130" actId="164"/>
          <ac:grpSpMkLst>
            <pc:docMk/>
            <pc:sldMk cId="2838046094" sldId="297"/>
            <ac:grpSpMk id="5" creationId="{1392A208-428F-DA46-9C8C-9B0AA6DB10F0}"/>
          </ac:grpSpMkLst>
        </pc:grpChg>
        <pc:grpChg chg="mod">
          <ac:chgData name="Fangusaro, Jason Ronald" userId="2f01335f-ff4e-4ee2-b700-eb674dc204ec" providerId="ADAL" clId="{DD17B2AF-0231-CC49-8989-B69491740F85}" dt="2018-10-19T16:40:12.974" v="130" actId="164"/>
          <ac:grpSpMkLst>
            <pc:docMk/>
            <pc:sldMk cId="2838046094" sldId="297"/>
            <ac:grpSpMk id="15" creationId="{00FDB847-8291-0E48-82DA-166CD947A6AE}"/>
          </ac:grpSpMkLst>
        </pc:grpChg>
        <pc:cxnChg chg="add mod">
          <ac:chgData name="Fangusaro, Jason Ronald" userId="2f01335f-ff4e-4ee2-b700-eb674dc204ec" providerId="ADAL" clId="{DD17B2AF-0231-CC49-8989-B69491740F85}" dt="2018-10-19T16:40:37.965" v="132" actId="1038"/>
          <ac:cxnSpMkLst>
            <pc:docMk/>
            <pc:sldMk cId="2838046094" sldId="297"/>
            <ac:cxnSpMk id="12" creationId="{CD33CD21-E4E9-6846-80FF-EF0971B0B886}"/>
          </ac:cxnSpMkLst>
        </pc:cxnChg>
      </pc:sldChg>
      <pc:sldChg chg="modSp">
        <pc:chgData name="Fangusaro, Jason Ronald" userId="2f01335f-ff4e-4ee2-b700-eb674dc204ec" providerId="ADAL" clId="{DD17B2AF-0231-CC49-8989-B69491740F85}" dt="2018-10-19T16:38:21.152" v="94" actId="20577"/>
        <pc:sldMkLst>
          <pc:docMk/>
          <pc:sldMk cId="2054681071" sldId="298"/>
        </pc:sldMkLst>
        <pc:graphicFrameChg chg="modGraphic">
          <ac:chgData name="Fangusaro, Jason Ronald" userId="2f01335f-ff4e-4ee2-b700-eb674dc204ec" providerId="ADAL" clId="{DD17B2AF-0231-CC49-8989-B69491740F85}" dt="2018-10-19T16:38:21.152" v="94" actId="20577"/>
          <ac:graphicFrameMkLst>
            <pc:docMk/>
            <pc:sldMk cId="2054681071" sldId="298"/>
            <ac:graphicFrameMk id="7" creationId="{C7E476A4-1143-6A47-92F9-08A29240CE0B}"/>
          </ac:graphicFrameMkLst>
        </pc:graphicFrameChg>
      </pc:sldChg>
      <pc:sldChg chg="modSp">
        <pc:chgData name="Fangusaro, Jason Ronald" userId="2f01335f-ff4e-4ee2-b700-eb674dc204ec" providerId="ADAL" clId="{DD17B2AF-0231-CC49-8989-B69491740F85}" dt="2018-10-22T18:50:33.443" v="452" actId="20577"/>
        <pc:sldMkLst>
          <pc:docMk/>
          <pc:sldMk cId="2146331147" sldId="303"/>
        </pc:sldMkLst>
        <pc:graphicFrameChg chg="modGraphic">
          <ac:chgData name="Fangusaro, Jason Ronald" userId="2f01335f-ff4e-4ee2-b700-eb674dc204ec" providerId="ADAL" clId="{DD17B2AF-0231-CC49-8989-B69491740F85}" dt="2018-10-22T18:50:33.443" v="452" actId="20577"/>
          <ac:graphicFrameMkLst>
            <pc:docMk/>
            <pc:sldMk cId="2146331147" sldId="303"/>
            <ac:graphicFrameMk id="5" creationId="{F6EFAFD7-0DDB-7644-B83A-A19FB28664DF}"/>
          </ac:graphicFrameMkLst>
        </pc:graphicFrameChg>
      </pc:sldChg>
      <pc:sldChg chg="modSp">
        <pc:chgData name="Fangusaro, Jason Ronald" userId="2f01335f-ff4e-4ee2-b700-eb674dc204ec" providerId="ADAL" clId="{DD17B2AF-0231-CC49-8989-B69491740F85}" dt="2018-10-19T16:44:01.885" v="143" actId="20577"/>
        <pc:sldMkLst>
          <pc:docMk/>
          <pc:sldMk cId="3800311785" sldId="309"/>
        </pc:sldMkLst>
        <pc:spChg chg="mod">
          <ac:chgData name="Fangusaro, Jason Ronald" userId="2f01335f-ff4e-4ee2-b700-eb674dc204ec" providerId="ADAL" clId="{DD17B2AF-0231-CC49-8989-B69491740F85}" dt="2018-10-19T16:44:01.885" v="143" actId="20577"/>
          <ac:spMkLst>
            <pc:docMk/>
            <pc:sldMk cId="3800311785" sldId="309"/>
            <ac:spMk id="3" creationId="{F52ED2E8-7532-2640-8FC2-8786FDA93836}"/>
          </ac:spMkLst>
        </pc:spChg>
      </pc:sldChg>
      <pc:sldChg chg="modSp">
        <pc:chgData name="Fangusaro, Jason Ronald" userId="2f01335f-ff4e-4ee2-b700-eb674dc204ec" providerId="ADAL" clId="{DD17B2AF-0231-CC49-8989-B69491740F85}" dt="2018-10-22T19:04:28.988" v="469" actId="207"/>
        <pc:sldMkLst>
          <pc:docMk/>
          <pc:sldMk cId="3176464576" sldId="310"/>
        </pc:sldMkLst>
        <pc:spChg chg="mod">
          <ac:chgData name="Fangusaro, Jason Ronald" userId="2f01335f-ff4e-4ee2-b700-eb674dc204ec" providerId="ADAL" clId="{DD17B2AF-0231-CC49-8989-B69491740F85}" dt="2018-10-22T19:04:28.988" v="469" actId="207"/>
          <ac:spMkLst>
            <pc:docMk/>
            <pc:sldMk cId="3176464576" sldId="310"/>
            <ac:spMk id="3" creationId="{08D85A35-B4F7-8744-BC86-A6C73045024F}"/>
          </ac:spMkLst>
        </pc:spChg>
      </pc:sldChg>
      <pc:sldChg chg="modSp">
        <pc:chgData name="Fangusaro, Jason Ronald" userId="2f01335f-ff4e-4ee2-b700-eb674dc204ec" providerId="ADAL" clId="{DD17B2AF-0231-CC49-8989-B69491740F85}" dt="2018-10-22T19:08:02.671" v="653" actId="207"/>
        <pc:sldMkLst>
          <pc:docMk/>
          <pc:sldMk cId="3272991906" sldId="316"/>
        </pc:sldMkLst>
        <pc:spChg chg="mod">
          <ac:chgData name="Fangusaro, Jason Ronald" userId="2f01335f-ff4e-4ee2-b700-eb674dc204ec" providerId="ADAL" clId="{DD17B2AF-0231-CC49-8989-B69491740F85}" dt="2018-10-22T19:08:02.671" v="653" actId="207"/>
          <ac:spMkLst>
            <pc:docMk/>
            <pc:sldMk cId="3272991906" sldId="316"/>
            <ac:spMk id="3" creationId="{9C779E2B-E78D-6044-BBBD-284577D76D64}"/>
          </ac:spMkLst>
        </pc:spChg>
      </pc:sldChg>
      <pc:sldChg chg="modSp">
        <pc:chgData name="Fangusaro, Jason Ronald" userId="2f01335f-ff4e-4ee2-b700-eb674dc204ec" providerId="ADAL" clId="{DD17B2AF-0231-CC49-8989-B69491740F85}" dt="2018-10-19T16:46:48.477" v="144" actId="20577"/>
        <pc:sldMkLst>
          <pc:docMk/>
          <pc:sldMk cId="1703269513" sldId="317"/>
        </pc:sldMkLst>
        <pc:spChg chg="mod">
          <ac:chgData name="Fangusaro, Jason Ronald" userId="2f01335f-ff4e-4ee2-b700-eb674dc204ec" providerId="ADAL" clId="{DD17B2AF-0231-CC49-8989-B69491740F85}" dt="2018-10-19T16:46:48.477" v="144" actId="20577"/>
          <ac:spMkLst>
            <pc:docMk/>
            <pc:sldMk cId="1703269513" sldId="317"/>
            <ac:spMk id="3" creationId="{67CF49E4-113D-4C45-82E1-317DD989FF9F}"/>
          </ac:spMkLst>
        </pc:spChg>
      </pc:sldChg>
      <pc:sldChg chg="modSp">
        <pc:chgData name="Fangusaro, Jason Ronald" userId="2f01335f-ff4e-4ee2-b700-eb674dc204ec" providerId="ADAL" clId="{DD17B2AF-0231-CC49-8989-B69491740F85}" dt="2018-10-22T19:09:25.581" v="655" actId="20577"/>
        <pc:sldMkLst>
          <pc:docMk/>
          <pc:sldMk cId="3113528970" sldId="320"/>
        </pc:sldMkLst>
        <pc:spChg chg="mod">
          <ac:chgData name="Fangusaro, Jason Ronald" userId="2f01335f-ff4e-4ee2-b700-eb674dc204ec" providerId="ADAL" clId="{DD17B2AF-0231-CC49-8989-B69491740F85}" dt="2018-10-22T19:09:25.581" v="655" actId="20577"/>
          <ac:spMkLst>
            <pc:docMk/>
            <pc:sldMk cId="3113528970" sldId="320"/>
            <ac:spMk id="6" creationId="{9775D61A-B1E9-FA4C-A63A-EDA4D0E63096}"/>
          </ac:spMkLst>
        </pc:spChg>
      </pc:sldChg>
      <pc:sldChg chg="addSp modSp">
        <pc:chgData name="Fangusaro, Jason Ronald" userId="2f01335f-ff4e-4ee2-b700-eb674dc204ec" providerId="ADAL" clId="{DD17B2AF-0231-CC49-8989-B69491740F85}" dt="2018-10-19T16:55:50.297" v="368" actId="122"/>
        <pc:sldMkLst>
          <pc:docMk/>
          <pc:sldMk cId="3056823233" sldId="321"/>
        </pc:sldMkLst>
        <pc:spChg chg="add mod">
          <ac:chgData name="Fangusaro, Jason Ronald" userId="2f01335f-ff4e-4ee2-b700-eb674dc204ec" providerId="ADAL" clId="{DD17B2AF-0231-CC49-8989-B69491740F85}" dt="2018-10-19T16:54:09.785" v="364" actId="692"/>
          <ac:spMkLst>
            <pc:docMk/>
            <pc:sldMk cId="3056823233" sldId="321"/>
            <ac:spMk id="3" creationId="{93032B47-E8F0-C14C-AAB6-B3F5439F43C7}"/>
          </ac:spMkLst>
        </pc:spChg>
        <pc:spChg chg="add mod">
          <ac:chgData name="Fangusaro, Jason Ronald" userId="2f01335f-ff4e-4ee2-b700-eb674dc204ec" providerId="ADAL" clId="{DD17B2AF-0231-CC49-8989-B69491740F85}" dt="2018-10-19T16:54:09.785" v="364" actId="692"/>
          <ac:spMkLst>
            <pc:docMk/>
            <pc:sldMk cId="3056823233" sldId="321"/>
            <ac:spMk id="9" creationId="{D73BD31F-0332-4049-8787-D1A6877F3AA4}"/>
          </ac:spMkLst>
        </pc:spChg>
        <pc:spChg chg="add mod">
          <ac:chgData name="Fangusaro, Jason Ronald" userId="2f01335f-ff4e-4ee2-b700-eb674dc204ec" providerId="ADAL" clId="{DD17B2AF-0231-CC49-8989-B69491740F85}" dt="2018-10-19T16:54:09.785" v="364" actId="692"/>
          <ac:spMkLst>
            <pc:docMk/>
            <pc:sldMk cId="3056823233" sldId="321"/>
            <ac:spMk id="10" creationId="{A01B09EE-E3B8-794D-A70A-A63EBA0D1021}"/>
          </ac:spMkLst>
        </pc:spChg>
        <pc:spChg chg="add mod">
          <ac:chgData name="Fangusaro, Jason Ronald" userId="2f01335f-ff4e-4ee2-b700-eb674dc204ec" providerId="ADAL" clId="{DD17B2AF-0231-CC49-8989-B69491740F85}" dt="2018-10-19T16:54:09.785" v="364" actId="692"/>
          <ac:spMkLst>
            <pc:docMk/>
            <pc:sldMk cId="3056823233" sldId="321"/>
            <ac:spMk id="11" creationId="{E224C437-27B4-EA49-9D69-7D3AC709C48A}"/>
          </ac:spMkLst>
        </pc:spChg>
        <pc:spChg chg="add mod">
          <ac:chgData name="Fangusaro, Jason Ronald" userId="2f01335f-ff4e-4ee2-b700-eb674dc204ec" providerId="ADAL" clId="{DD17B2AF-0231-CC49-8989-B69491740F85}" dt="2018-10-19T16:54:09.785" v="364" actId="692"/>
          <ac:spMkLst>
            <pc:docMk/>
            <pc:sldMk cId="3056823233" sldId="321"/>
            <ac:spMk id="12" creationId="{10BF3DD6-3A93-6143-9E2F-B335DA7CB9AD}"/>
          </ac:spMkLst>
        </pc:spChg>
        <pc:graphicFrameChg chg="mod modGraphic">
          <ac:chgData name="Fangusaro, Jason Ronald" userId="2f01335f-ff4e-4ee2-b700-eb674dc204ec" providerId="ADAL" clId="{DD17B2AF-0231-CC49-8989-B69491740F85}" dt="2018-10-19T16:55:50.297" v="368" actId="122"/>
          <ac:graphicFrameMkLst>
            <pc:docMk/>
            <pc:sldMk cId="3056823233" sldId="321"/>
            <ac:graphicFrameMk id="8" creationId="{1A50E1CB-DA2F-1F42-99AE-3A4987F1D8C9}"/>
          </ac:graphicFrameMkLst>
        </pc:graphicFrameChg>
      </pc:sldChg>
      <pc:sldChg chg="modSp">
        <pc:chgData name="Fangusaro, Jason Ronald" userId="2f01335f-ff4e-4ee2-b700-eb674dc204ec" providerId="ADAL" clId="{DD17B2AF-0231-CC49-8989-B69491740F85}" dt="2018-10-19T16:49:15.494" v="173" actId="20577"/>
        <pc:sldMkLst>
          <pc:docMk/>
          <pc:sldMk cId="3476321112" sldId="322"/>
        </pc:sldMkLst>
        <pc:spChg chg="mod">
          <ac:chgData name="Fangusaro, Jason Ronald" userId="2f01335f-ff4e-4ee2-b700-eb674dc204ec" providerId="ADAL" clId="{DD17B2AF-0231-CC49-8989-B69491740F85}" dt="2018-10-19T16:49:15.494" v="173" actId="20577"/>
          <ac:spMkLst>
            <pc:docMk/>
            <pc:sldMk cId="3476321112" sldId="322"/>
            <ac:spMk id="3" creationId="{FD81710D-9E08-794A-A2E3-0DB05B53A191}"/>
          </ac:spMkLst>
        </pc:spChg>
      </pc:sldChg>
      <pc:sldChg chg="modSp modAnim">
        <pc:chgData name="Fangusaro, Jason Ronald" userId="2f01335f-ff4e-4ee2-b700-eb674dc204ec" providerId="ADAL" clId="{DD17B2AF-0231-CC49-8989-B69491740F85}" dt="2018-10-22T19:13:21.069" v="708" actId="1038"/>
        <pc:sldMkLst>
          <pc:docMk/>
          <pc:sldMk cId="2006371991" sldId="323"/>
        </pc:sldMkLst>
        <pc:spChg chg="mod">
          <ac:chgData name="Fangusaro, Jason Ronald" userId="2f01335f-ff4e-4ee2-b700-eb674dc204ec" providerId="ADAL" clId="{DD17B2AF-0231-CC49-8989-B69491740F85}" dt="2018-10-22T19:13:21.069" v="708" actId="1038"/>
          <ac:spMkLst>
            <pc:docMk/>
            <pc:sldMk cId="2006371991" sldId="323"/>
            <ac:spMk id="3" creationId="{418041FC-F41D-DD4B-81E7-BAB52F261A56}"/>
          </ac:spMkLst>
        </pc:spChg>
      </pc:sldChg>
      <pc:sldChg chg="modSp">
        <pc:chgData name="Fangusaro, Jason Ronald" userId="2f01335f-ff4e-4ee2-b700-eb674dc204ec" providerId="ADAL" clId="{DD17B2AF-0231-CC49-8989-B69491740F85}" dt="2018-10-22T19:11:21.300" v="661" actId="20577"/>
        <pc:sldMkLst>
          <pc:docMk/>
          <pc:sldMk cId="1734220316" sldId="324"/>
        </pc:sldMkLst>
        <pc:spChg chg="mod">
          <ac:chgData name="Fangusaro, Jason Ronald" userId="2f01335f-ff4e-4ee2-b700-eb674dc204ec" providerId="ADAL" clId="{DD17B2AF-0231-CC49-8989-B69491740F85}" dt="2018-10-22T19:11:21.300" v="661" actId="20577"/>
          <ac:spMkLst>
            <pc:docMk/>
            <pc:sldMk cId="1734220316" sldId="324"/>
            <ac:spMk id="3" creationId="{E415C98E-C0F3-4A43-A157-E1F85A58592D}"/>
          </ac:spMkLst>
        </pc:spChg>
      </pc:sldChg>
    </pc:docChg>
  </pc:docChgLst>
  <pc:docChgLst>
    <pc:chgData name="Fangusaro, Jason Ronald" userId="2f01335f-ff4e-4ee2-b700-eb674dc204ec" providerId="ADAL" clId="{31D24C4B-1E39-FF48-9809-577B81F56BFF}"/>
    <pc:docChg chg="undo custSel modSld">
      <pc:chgData name="Fangusaro, Jason Ronald" userId="2f01335f-ff4e-4ee2-b700-eb674dc204ec" providerId="ADAL" clId="{31D24C4B-1E39-FF48-9809-577B81F56BFF}" dt="2018-10-17T13:55:26.916" v="531" actId="20577"/>
      <pc:docMkLst>
        <pc:docMk/>
      </pc:docMkLst>
      <pc:sldChg chg="addSp delSp modSp">
        <pc:chgData name="Fangusaro, Jason Ronald" userId="2f01335f-ff4e-4ee2-b700-eb674dc204ec" providerId="ADAL" clId="{31D24C4B-1E39-FF48-9809-577B81F56BFF}" dt="2018-10-17T13:39:28.362" v="227" actId="1038"/>
        <pc:sldMkLst>
          <pc:docMk/>
          <pc:sldMk cId="496578368" sldId="256"/>
        </pc:sldMkLst>
        <pc:spChg chg="mod">
          <ac:chgData name="Fangusaro, Jason Ronald" userId="2f01335f-ff4e-4ee2-b700-eb674dc204ec" providerId="ADAL" clId="{31D24C4B-1E39-FF48-9809-577B81F56BFF}" dt="2018-10-17T13:39:28.362" v="227" actId="1038"/>
          <ac:spMkLst>
            <pc:docMk/>
            <pc:sldMk cId="496578368" sldId="256"/>
            <ac:spMk id="4" creationId="{5BC61905-6756-B840-B889-AB48C5721C70}"/>
          </ac:spMkLst>
        </pc:spChg>
        <pc:picChg chg="del">
          <ac:chgData name="Fangusaro, Jason Ronald" userId="2f01335f-ff4e-4ee2-b700-eb674dc204ec" providerId="ADAL" clId="{31D24C4B-1E39-FF48-9809-577B81F56BFF}" dt="2018-10-17T13:38:30.863" v="211" actId="478"/>
          <ac:picMkLst>
            <pc:docMk/>
            <pc:sldMk cId="496578368" sldId="256"/>
            <ac:picMk id="3" creationId="{622EB707-0DC7-4B41-B409-AD7705AF966C}"/>
          </ac:picMkLst>
        </pc:picChg>
        <pc:picChg chg="add mod">
          <ac:chgData name="Fangusaro, Jason Ronald" userId="2f01335f-ff4e-4ee2-b700-eb674dc204ec" providerId="ADAL" clId="{31D24C4B-1E39-FF48-9809-577B81F56BFF}" dt="2018-10-17T13:39:19.268" v="217" actId="1076"/>
          <ac:picMkLst>
            <pc:docMk/>
            <pc:sldMk cId="496578368" sldId="256"/>
            <ac:picMk id="5" creationId="{754B425B-2936-F64E-8831-43AE5A39A600}"/>
          </ac:picMkLst>
        </pc:picChg>
      </pc:sldChg>
      <pc:sldChg chg="modSp">
        <pc:chgData name="Fangusaro, Jason Ronald" userId="2f01335f-ff4e-4ee2-b700-eb674dc204ec" providerId="ADAL" clId="{31D24C4B-1E39-FF48-9809-577B81F56BFF}" dt="2018-10-17T13:31:17.272" v="137" actId="1036"/>
        <pc:sldMkLst>
          <pc:docMk/>
          <pc:sldMk cId="1210005734" sldId="259"/>
        </pc:sldMkLst>
        <pc:spChg chg="mod">
          <ac:chgData name="Fangusaro, Jason Ronald" userId="2f01335f-ff4e-4ee2-b700-eb674dc204ec" providerId="ADAL" clId="{31D24C4B-1E39-FF48-9809-577B81F56BFF}" dt="2018-10-17T13:31:17.272" v="137" actId="1036"/>
          <ac:spMkLst>
            <pc:docMk/>
            <pc:sldMk cId="1210005734" sldId="259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31D24C4B-1E39-FF48-9809-577B81F56BFF}" dt="2018-10-17T13:31:08.314" v="121" actId="1035"/>
          <ac:spMkLst>
            <pc:docMk/>
            <pc:sldMk cId="1210005734" sldId="259"/>
            <ac:spMk id="6" creationId="{EB0FB57C-C4D5-CD42-A5D8-4681097C0490}"/>
          </ac:spMkLst>
        </pc:spChg>
      </pc:sldChg>
      <pc:sldChg chg="modSp">
        <pc:chgData name="Fangusaro, Jason Ronald" userId="2f01335f-ff4e-4ee2-b700-eb674dc204ec" providerId="ADAL" clId="{31D24C4B-1E39-FF48-9809-577B81F56BFF}" dt="2018-10-17T13:32:00.101" v="155" actId="1035"/>
        <pc:sldMkLst>
          <pc:docMk/>
          <pc:sldMk cId="3716837934" sldId="260"/>
        </pc:sldMkLst>
        <pc:spChg chg="mod">
          <ac:chgData name="Fangusaro, Jason Ronald" userId="2f01335f-ff4e-4ee2-b700-eb674dc204ec" providerId="ADAL" clId="{31D24C4B-1E39-FF48-9809-577B81F56BFF}" dt="2018-10-17T13:31:53.654" v="147" actId="1038"/>
          <ac:spMkLst>
            <pc:docMk/>
            <pc:sldMk cId="3716837934" sldId="260"/>
            <ac:spMk id="12" creationId="{F6DE426E-E32C-DE47-B35E-37897BA59213}"/>
          </ac:spMkLst>
        </pc:spChg>
        <pc:spChg chg="mod">
          <ac:chgData name="Fangusaro, Jason Ronald" userId="2f01335f-ff4e-4ee2-b700-eb674dc204ec" providerId="ADAL" clId="{31D24C4B-1E39-FF48-9809-577B81F56BFF}" dt="2018-10-17T13:31:53.654" v="147" actId="1038"/>
          <ac:spMkLst>
            <pc:docMk/>
            <pc:sldMk cId="3716837934" sldId="260"/>
            <ac:spMk id="13" creationId="{FA292C5C-B2A8-6B43-A32B-8ABECAC83817}"/>
          </ac:spMkLst>
        </pc:spChg>
        <pc:spChg chg="mod">
          <ac:chgData name="Fangusaro, Jason Ronald" userId="2f01335f-ff4e-4ee2-b700-eb674dc204ec" providerId="ADAL" clId="{31D24C4B-1E39-FF48-9809-577B81F56BFF}" dt="2018-10-17T13:32:00.101" v="155" actId="1035"/>
          <ac:spMkLst>
            <pc:docMk/>
            <pc:sldMk cId="3716837934" sldId="260"/>
            <ac:spMk id="14" creationId="{6DB88381-5D89-FA47-8AB7-F95CFFA547C4}"/>
          </ac:spMkLst>
        </pc:spChg>
      </pc:sldChg>
      <pc:sldChg chg="modSp">
        <pc:chgData name="Fangusaro, Jason Ronald" userId="2f01335f-ff4e-4ee2-b700-eb674dc204ec" providerId="ADAL" clId="{31D24C4B-1E39-FF48-9809-577B81F56BFF}" dt="2018-10-17T13:32:16.210" v="156" actId="255"/>
        <pc:sldMkLst>
          <pc:docMk/>
          <pc:sldMk cId="4223777005" sldId="265"/>
        </pc:sldMkLst>
        <pc:spChg chg="mod">
          <ac:chgData name="Fangusaro, Jason Ronald" userId="2f01335f-ff4e-4ee2-b700-eb674dc204ec" providerId="ADAL" clId="{31D24C4B-1E39-FF48-9809-577B81F56BFF}" dt="2018-10-17T13:32:16.210" v="156" actId="255"/>
          <ac:spMkLst>
            <pc:docMk/>
            <pc:sldMk cId="4223777005" sldId="265"/>
            <ac:spMk id="10" creationId="{2F67E6FD-8003-6C48-8143-ED2F5B19E293}"/>
          </ac:spMkLst>
        </pc:spChg>
      </pc:sldChg>
      <pc:sldChg chg="modSp">
        <pc:chgData name="Fangusaro, Jason Ronald" userId="2f01335f-ff4e-4ee2-b700-eb674dc204ec" providerId="ADAL" clId="{31D24C4B-1E39-FF48-9809-577B81F56BFF}" dt="2018-10-17T13:32:27.502" v="157" actId="255"/>
        <pc:sldMkLst>
          <pc:docMk/>
          <pc:sldMk cId="821159567" sldId="266"/>
        </pc:sldMkLst>
        <pc:spChg chg="mod">
          <ac:chgData name="Fangusaro, Jason Ronald" userId="2f01335f-ff4e-4ee2-b700-eb674dc204ec" providerId="ADAL" clId="{31D24C4B-1E39-FF48-9809-577B81F56BFF}" dt="2018-10-17T13:32:27.502" v="157" actId="255"/>
          <ac:spMkLst>
            <pc:docMk/>
            <pc:sldMk cId="821159567" sldId="266"/>
            <ac:spMk id="29" creationId="{DCE5596D-6C31-E74B-A1B0-223ED5BF8164}"/>
          </ac:spMkLst>
        </pc:spChg>
      </pc:sldChg>
      <pc:sldChg chg="modSp">
        <pc:chgData name="Fangusaro, Jason Ronald" userId="2f01335f-ff4e-4ee2-b700-eb674dc204ec" providerId="ADAL" clId="{31D24C4B-1E39-FF48-9809-577B81F56BFF}" dt="2018-10-17T13:40:28.051" v="229" actId="113"/>
        <pc:sldMkLst>
          <pc:docMk/>
          <pc:sldMk cId="1564443596" sldId="269"/>
        </pc:sldMkLst>
        <pc:spChg chg="mod">
          <ac:chgData name="Fangusaro, Jason Ronald" userId="2f01335f-ff4e-4ee2-b700-eb674dc204ec" providerId="ADAL" clId="{31D24C4B-1E39-FF48-9809-577B81F56BFF}" dt="2018-10-17T13:40:28.051" v="229" actId="113"/>
          <ac:spMkLst>
            <pc:docMk/>
            <pc:sldMk cId="1564443596" sldId="269"/>
            <ac:spMk id="9" creationId="{07800E0E-5603-3447-BE16-7A8E80F37186}"/>
          </ac:spMkLst>
        </pc:spChg>
        <pc:spChg chg="mod">
          <ac:chgData name="Fangusaro, Jason Ronald" userId="2f01335f-ff4e-4ee2-b700-eb674dc204ec" providerId="ADAL" clId="{31D24C4B-1E39-FF48-9809-577B81F56BFF}" dt="2018-10-17T13:30:39.967" v="109" actId="255"/>
          <ac:spMkLst>
            <pc:docMk/>
            <pc:sldMk cId="1564443596" sldId="269"/>
            <ac:spMk id="11" creationId="{A80BBB1F-0F26-0441-B383-6EA4C9771EB2}"/>
          </ac:spMkLst>
        </pc:spChg>
        <pc:spChg chg="mod">
          <ac:chgData name="Fangusaro, Jason Ronald" userId="2f01335f-ff4e-4ee2-b700-eb674dc204ec" providerId="ADAL" clId="{31D24C4B-1E39-FF48-9809-577B81F56BFF}" dt="2018-10-17T13:30:39.967" v="109" actId="255"/>
          <ac:spMkLst>
            <pc:docMk/>
            <pc:sldMk cId="1564443596" sldId="269"/>
            <ac:spMk id="15" creationId="{5F66E027-0049-AB4C-A7C0-BAAAE7B13156}"/>
          </ac:spMkLst>
        </pc:spChg>
      </pc:sldChg>
      <pc:sldChg chg="addSp delSp modSp modAnim">
        <pc:chgData name="Fangusaro, Jason Ronald" userId="2f01335f-ff4e-4ee2-b700-eb674dc204ec" providerId="ADAL" clId="{31D24C4B-1E39-FF48-9809-577B81F56BFF}" dt="2018-10-17T13:44:44.800" v="281"/>
        <pc:sldMkLst>
          <pc:docMk/>
          <pc:sldMk cId="4149831282" sldId="272"/>
        </pc:sldMkLst>
        <pc:spChg chg="mod topLvl">
          <ac:chgData name="Fangusaro, Jason Ronald" userId="2f01335f-ff4e-4ee2-b700-eb674dc204ec" providerId="ADAL" clId="{31D24C4B-1E39-FF48-9809-577B81F56BFF}" dt="2018-10-17T13:44:41.126" v="280" actId="164"/>
          <ac:spMkLst>
            <pc:docMk/>
            <pc:sldMk cId="4149831282" sldId="272"/>
            <ac:spMk id="28" creationId="{46999630-8C9D-9D4E-8F5F-82D90F952682}"/>
          </ac:spMkLst>
        </pc:spChg>
        <pc:spChg chg="mod">
          <ac:chgData name="Fangusaro, Jason Ronald" userId="2f01335f-ff4e-4ee2-b700-eb674dc204ec" providerId="ADAL" clId="{31D24C4B-1E39-FF48-9809-577B81F56BFF}" dt="2018-10-17T13:42:15.595" v="269" actId="1076"/>
          <ac:spMkLst>
            <pc:docMk/>
            <pc:sldMk cId="4149831282" sldId="272"/>
            <ac:spMk id="49" creationId="{7228EA3B-FC79-0F4D-A05D-639C75C120F6}"/>
          </ac:spMkLst>
        </pc:spChg>
        <pc:grpChg chg="del mod">
          <ac:chgData name="Fangusaro, Jason Ronald" userId="2f01335f-ff4e-4ee2-b700-eb674dc204ec" providerId="ADAL" clId="{31D24C4B-1E39-FF48-9809-577B81F56BFF}" dt="2018-10-17T13:43:46.244" v="275" actId="165"/>
          <ac:grpSpMkLst>
            <pc:docMk/>
            <pc:sldMk cId="4149831282" sldId="272"/>
            <ac:grpSpMk id="3" creationId="{67EBB51A-292A-0749-BDE4-F3D4B952BF21}"/>
          </ac:grpSpMkLst>
        </pc:grpChg>
        <pc:grpChg chg="mod">
          <ac:chgData name="Fangusaro, Jason Ronald" userId="2f01335f-ff4e-4ee2-b700-eb674dc204ec" providerId="ADAL" clId="{31D24C4B-1E39-FF48-9809-577B81F56BFF}" dt="2018-10-17T13:42:09.814" v="268" actId="1037"/>
          <ac:grpSpMkLst>
            <pc:docMk/>
            <pc:sldMk cId="4149831282" sldId="272"/>
            <ac:grpSpMk id="5" creationId="{60779B27-50F3-684A-A821-69D3670A69F2}"/>
          </ac:grpSpMkLst>
        </pc:grpChg>
        <pc:grpChg chg="del">
          <ac:chgData name="Fangusaro, Jason Ronald" userId="2f01335f-ff4e-4ee2-b700-eb674dc204ec" providerId="ADAL" clId="{31D24C4B-1E39-FF48-9809-577B81F56BFF}" dt="2018-10-17T13:42:02.810" v="232" actId="478"/>
          <ac:grpSpMkLst>
            <pc:docMk/>
            <pc:sldMk cId="4149831282" sldId="272"/>
            <ac:grpSpMk id="29" creationId="{AA38C172-4C93-BB4D-9F56-DD11349052EB}"/>
          </ac:grpSpMkLst>
        </pc:grpChg>
        <pc:grpChg chg="add mod">
          <ac:chgData name="Fangusaro, Jason Ronald" userId="2f01335f-ff4e-4ee2-b700-eb674dc204ec" providerId="ADAL" clId="{31D24C4B-1E39-FF48-9809-577B81F56BFF}" dt="2018-10-17T13:44:41.126" v="280" actId="164"/>
          <ac:grpSpMkLst>
            <pc:docMk/>
            <pc:sldMk cId="4149831282" sldId="272"/>
            <ac:grpSpMk id="30" creationId="{F2294B7E-74C2-FB49-926F-E90BA711276A}"/>
          </ac:grpSpMkLst>
        </pc:grpChg>
        <pc:picChg chg="mod topLvl">
          <ac:chgData name="Fangusaro, Jason Ronald" userId="2f01335f-ff4e-4ee2-b700-eb674dc204ec" providerId="ADAL" clId="{31D24C4B-1E39-FF48-9809-577B81F56BFF}" dt="2018-10-17T13:44:41.126" v="280" actId="164"/>
          <ac:picMkLst>
            <pc:docMk/>
            <pc:sldMk cId="4149831282" sldId="272"/>
            <ac:picMk id="27" creationId="{139BD658-9D49-4640-B75C-A4CB7CD272F2}"/>
          </ac:picMkLst>
        </pc:picChg>
      </pc:sldChg>
      <pc:sldChg chg="addSp modSp">
        <pc:chgData name="Fangusaro, Jason Ronald" userId="2f01335f-ff4e-4ee2-b700-eb674dc204ec" providerId="ADAL" clId="{31D24C4B-1E39-FF48-9809-577B81F56BFF}" dt="2018-10-17T13:49:55.948" v="372" actId="1035"/>
        <pc:sldMkLst>
          <pc:docMk/>
          <pc:sldMk cId="1094187626" sldId="278"/>
        </pc:sldMkLst>
        <pc:spChg chg="mod">
          <ac:chgData name="Fangusaro, Jason Ronald" userId="2f01335f-ff4e-4ee2-b700-eb674dc204ec" providerId="ADAL" clId="{31D24C4B-1E39-FF48-9809-577B81F56BFF}" dt="2018-10-17T13:49:19.395" v="340" actId="1037"/>
          <ac:spMkLst>
            <pc:docMk/>
            <pc:sldMk cId="1094187626" sldId="278"/>
            <ac:spMk id="7" creationId="{7F0407DE-72AD-0B48-ADE9-3EED8A714545}"/>
          </ac:spMkLst>
        </pc:spChg>
        <pc:spChg chg="add mod">
          <ac:chgData name="Fangusaro, Jason Ronald" userId="2f01335f-ff4e-4ee2-b700-eb674dc204ec" providerId="ADAL" clId="{31D24C4B-1E39-FF48-9809-577B81F56BFF}" dt="2018-10-17T13:49:55.948" v="372" actId="1035"/>
          <ac:spMkLst>
            <pc:docMk/>
            <pc:sldMk cId="1094187626" sldId="278"/>
            <ac:spMk id="8" creationId="{3E3A09B5-5A72-1142-8F44-EB7A7D1D0C6C}"/>
          </ac:spMkLst>
        </pc:spChg>
        <pc:picChg chg="mod">
          <ac:chgData name="Fangusaro, Jason Ronald" userId="2f01335f-ff4e-4ee2-b700-eb674dc204ec" providerId="ADAL" clId="{31D24C4B-1E39-FF48-9809-577B81F56BFF}" dt="2018-10-17T13:49:08.809" v="332" actId="1076"/>
          <ac:picMkLst>
            <pc:docMk/>
            <pc:sldMk cId="1094187626" sldId="278"/>
            <ac:picMk id="5" creationId="{9AE00766-0A54-344B-B231-FD39093F9E69}"/>
          </ac:picMkLst>
        </pc:picChg>
      </pc:sldChg>
      <pc:sldChg chg="modSp">
        <pc:chgData name="Fangusaro, Jason Ronald" userId="2f01335f-ff4e-4ee2-b700-eb674dc204ec" providerId="ADAL" clId="{31D24C4B-1E39-FF48-9809-577B81F56BFF}" dt="2018-10-17T13:45:51.930" v="318" actId="1038"/>
        <pc:sldMkLst>
          <pc:docMk/>
          <pc:sldMk cId="3438791309" sldId="280"/>
        </pc:sldMkLst>
        <pc:spChg chg="mod">
          <ac:chgData name="Fangusaro, Jason Ronald" userId="2f01335f-ff4e-4ee2-b700-eb674dc204ec" providerId="ADAL" clId="{31D24C4B-1E39-FF48-9809-577B81F56BFF}" dt="2018-10-17T13:32:55.416" v="160" actId="255"/>
          <ac:spMkLst>
            <pc:docMk/>
            <pc:sldMk cId="3438791309" sldId="280"/>
            <ac:spMk id="33" creationId="{5364C05F-1C33-F644-847D-FE6768B49804}"/>
          </ac:spMkLst>
        </pc:spChg>
        <pc:spChg chg="mod">
          <ac:chgData name="Fangusaro, Jason Ronald" userId="2f01335f-ff4e-4ee2-b700-eb674dc204ec" providerId="ADAL" clId="{31D24C4B-1E39-FF48-9809-577B81F56BFF}" dt="2018-10-17T13:45:51.930" v="318" actId="1038"/>
          <ac:spMkLst>
            <pc:docMk/>
            <pc:sldMk cId="3438791309" sldId="280"/>
            <ac:spMk id="85" creationId="{3E3D26D7-ADC4-FC4F-9D4B-041977B6A573}"/>
          </ac:spMkLst>
        </pc:spChg>
        <pc:spChg chg="mod">
          <ac:chgData name="Fangusaro, Jason Ronald" userId="2f01335f-ff4e-4ee2-b700-eb674dc204ec" providerId="ADAL" clId="{31D24C4B-1E39-FF48-9809-577B81F56BFF}" dt="2018-10-17T13:45:45.960" v="313" actId="1037"/>
          <ac:spMkLst>
            <pc:docMk/>
            <pc:sldMk cId="3438791309" sldId="280"/>
            <ac:spMk id="86" creationId="{9CFD7083-F2B7-BB47-A635-ECD8AC35EBC3}"/>
          </ac:spMkLst>
        </pc:spChg>
        <pc:grpChg chg="mod">
          <ac:chgData name="Fangusaro, Jason Ronald" userId="2f01335f-ff4e-4ee2-b700-eb674dc204ec" providerId="ADAL" clId="{31D24C4B-1E39-FF48-9809-577B81F56BFF}" dt="2018-10-17T13:45:32.760" v="290" actId="1035"/>
          <ac:grpSpMkLst>
            <pc:docMk/>
            <pc:sldMk cId="3438791309" sldId="280"/>
            <ac:grpSpMk id="15" creationId="{DF9E01DD-76DC-F842-8FC9-93D36AB5965E}"/>
          </ac:grpSpMkLst>
        </pc:grpChg>
      </pc:sldChg>
      <pc:sldChg chg="addSp delSp modSp">
        <pc:chgData name="Fangusaro, Jason Ronald" userId="2f01335f-ff4e-4ee2-b700-eb674dc204ec" providerId="ADAL" clId="{31D24C4B-1E39-FF48-9809-577B81F56BFF}" dt="2018-10-17T13:51:14.104" v="459" actId="1037"/>
        <pc:sldMkLst>
          <pc:docMk/>
          <pc:sldMk cId="3412863009" sldId="285"/>
        </pc:sldMkLst>
        <pc:spChg chg="mod">
          <ac:chgData name="Fangusaro, Jason Ronald" userId="2f01335f-ff4e-4ee2-b700-eb674dc204ec" providerId="ADAL" clId="{31D24C4B-1E39-FF48-9809-577B81F56BFF}" dt="2018-10-17T13:33:09.070" v="163" actId="1038"/>
          <ac:spMkLst>
            <pc:docMk/>
            <pc:sldMk cId="3412863009" sldId="285"/>
            <ac:spMk id="6" creationId="{18DACE66-F709-BA42-864F-E25ADD9867CE}"/>
          </ac:spMkLst>
        </pc:spChg>
        <pc:spChg chg="add del mod">
          <ac:chgData name="Fangusaro, Jason Ronald" userId="2f01335f-ff4e-4ee2-b700-eb674dc204ec" providerId="ADAL" clId="{31D24C4B-1E39-FF48-9809-577B81F56BFF}" dt="2018-10-17T13:50:47.353" v="423" actId="1038"/>
          <ac:spMkLst>
            <pc:docMk/>
            <pc:sldMk cId="3412863009" sldId="285"/>
            <ac:spMk id="7" creationId="{4EAC8879-3F41-B54D-B6D3-42B6FEBB8DDA}"/>
          </ac:spMkLst>
        </pc:spChg>
        <pc:spChg chg="add mod">
          <ac:chgData name="Fangusaro, Jason Ronald" userId="2f01335f-ff4e-4ee2-b700-eb674dc204ec" providerId="ADAL" clId="{31D24C4B-1E39-FF48-9809-577B81F56BFF}" dt="2018-10-17T13:51:14.104" v="459" actId="1037"/>
          <ac:spMkLst>
            <pc:docMk/>
            <pc:sldMk cId="3412863009" sldId="285"/>
            <ac:spMk id="9" creationId="{5B006B0B-C7DA-1B4C-8A62-65346407B36C}"/>
          </ac:spMkLst>
        </pc:spChg>
      </pc:sldChg>
      <pc:sldChg chg="modSp">
        <pc:chgData name="Fangusaro, Jason Ronald" userId="2f01335f-ff4e-4ee2-b700-eb674dc204ec" providerId="ADAL" clId="{31D24C4B-1E39-FF48-9809-577B81F56BFF}" dt="2018-10-17T13:33:20.338" v="164" actId="255"/>
        <pc:sldMkLst>
          <pc:docMk/>
          <pc:sldMk cId="3535869125" sldId="289"/>
        </pc:sldMkLst>
        <pc:spChg chg="mod">
          <ac:chgData name="Fangusaro, Jason Ronald" userId="2f01335f-ff4e-4ee2-b700-eb674dc204ec" providerId="ADAL" clId="{31D24C4B-1E39-FF48-9809-577B81F56BFF}" dt="2018-10-17T13:33:20.338" v="164" actId="255"/>
          <ac:spMkLst>
            <pc:docMk/>
            <pc:sldMk cId="3535869125" sldId="289"/>
            <ac:spMk id="38" creationId="{F66061D6-0208-1A49-85AB-79B746A51BC4}"/>
          </ac:spMkLst>
        </pc:spChg>
      </pc:sldChg>
      <pc:sldChg chg="modSp">
        <pc:chgData name="Fangusaro, Jason Ronald" userId="2f01335f-ff4e-4ee2-b700-eb674dc204ec" providerId="ADAL" clId="{31D24C4B-1E39-FF48-9809-577B81F56BFF}" dt="2018-10-17T13:52:00.653" v="474" actId="1076"/>
        <pc:sldMkLst>
          <pc:docMk/>
          <pc:sldMk cId="4059680008" sldId="292"/>
        </pc:sldMkLst>
        <pc:spChg chg="mod">
          <ac:chgData name="Fangusaro, Jason Ronald" userId="2f01335f-ff4e-4ee2-b700-eb674dc204ec" providerId="ADAL" clId="{31D24C4B-1E39-FF48-9809-577B81F56BFF}" dt="2018-10-17T13:33:39.792" v="171" actId="1037"/>
          <ac:spMkLst>
            <pc:docMk/>
            <pc:sldMk cId="4059680008" sldId="292"/>
            <ac:spMk id="7" creationId="{E8932755-C0C3-A34B-A6B8-C306D36662A7}"/>
          </ac:spMkLst>
        </pc:spChg>
        <pc:spChg chg="mod">
          <ac:chgData name="Fangusaro, Jason Ronald" userId="2f01335f-ff4e-4ee2-b700-eb674dc204ec" providerId="ADAL" clId="{31D24C4B-1E39-FF48-9809-577B81F56BFF}" dt="2018-10-17T13:52:00.653" v="474" actId="1076"/>
          <ac:spMkLst>
            <pc:docMk/>
            <pc:sldMk cId="4059680008" sldId="292"/>
            <ac:spMk id="11" creationId="{8C7A7892-0DE5-1046-9BDB-52E0E165A329}"/>
          </ac:spMkLst>
        </pc:spChg>
        <pc:spChg chg="mod">
          <ac:chgData name="Fangusaro, Jason Ronald" userId="2f01335f-ff4e-4ee2-b700-eb674dc204ec" providerId="ADAL" clId="{31D24C4B-1E39-FF48-9809-577B81F56BFF}" dt="2018-10-17T13:51:55.955" v="473" actId="1076"/>
          <ac:spMkLst>
            <pc:docMk/>
            <pc:sldMk cId="4059680008" sldId="292"/>
            <ac:spMk id="12" creationId="{3B883A63-450F-8245-98B6-63B2C52E7A9E}"/>
          </ac:spMkLst>
        </pc:spChg>
      </pc:sldChg>
      <pc:sldChg chg="modSp">
        <pc:chgData name="Fangusaro, Jason Ronald" userId="2f01335f-ff4e-4ee2-b700-eb674dc204ec" providerId="ADAL" clId="{31D24C4B-1E39-FF48-9809-577B81F56BFF}" dt="2018-10-17T13:33:52.884" v="174" actId="20577"/>
        <pc:sldMkLst>
          <pc:docMk/>
          <pc:sldMk cId="2892667475" sldId="293"/>
        </pc:sldMkLst>
        <pc:spChg chg="mod">
          <ac:chgData name="Fangusaro, Jason Ronald" userId="2f01335f-ff4e-4ee2-b700-eb674dc204ec" providerId="ADAL" clId="{31D24C4B-1E39-FF48-9809-577B81F56BFF}" dt="2018-10-17T13:33:52.884" v="174" actId="20577"/>
          <ac:spMkLst>
            <pc:docMk/>
            <pc:sldMk cId="2892667475" sldId="293"/>
            <ac:spMk id="2" creationId="{64F7F129-A8D2-D847-A6B5-16DC72BDE8AC}"/>
          </ac:spMkLst>
        </pc:spChg>
        <pc:spChg chg="mod">
          <ac:chgData name="Fangusaro, Jason Ronald" userId="2f01335f-ff4e-4ee2-b700-eb674dc204ec" providerId="ADAL" clId="{31D24C4B-1E39-FF48-9809-577B81F56BFF}" dt="2018-10-17T13:33:49.487" v="172" actId="255"/>
          <ac:spMkLst>
            <pc:docMk/>
            <pc:sldMk cId="2892667475" sldId="293"/>
            <ac:spMk id="6" creationId="{3B28124B-38BA-2740-9E41-0F26F71EC9C5}"/>
          </ac:spMkLst>
        </pc:spChg>
      </pc:sldChg>
      <pc:sldChg chg="modSp">
        <pc:chgData name="Fangusaro, Jason Ronald" userId="2f01335f-ff4e-4ee2-b700-eb674dc204ec" providerId="ADAL" clId="{31D24C4B-1E39-FF48-9809-577B81F56BFF}" dt="2018-10-17T13:46:58.193" v="320" actId="113"/>
        <pc:sldMkLst>
          <pc:docMk/>
          <pc:sldMk cId="3107102032" sldId="294"/>
        </pc:sldMkLst>
        <pc:spChg chg="mod">
          <ac:chgData name="Fangusaro, Jason Ronald" userId="2f01335f-ff4e-4ee2-b700-eb674dc204ec" providerId="ADAL" clId="{31D24C4B-1E39-FF48-9809-577B81F56BFF}" dt="2018-10-17T13:46:53.600" v="319" actId="113"/>
          <ac:spMkLst>
            <pc:docMk/>
            <pc:sldMk cId="3107102032" sldId="294"/>
            <ac:spMk id="5" creationId="{24064BC7-F61F-0446-ABF5-BAA984F79885}"/>
          </ac:spMkLst>
        </pc:spChg>
        <pc:spChg chg="mod">
          <ac:chgData name="Fangusaro, Jason Ronald" userId="2f01335f-ff4e-4ee2-b700-eb674dc204ec" providerId="ADAL" clId="{31D24C4B-1E39-FF48-9809-577B81F56BFF}" dt="2018-10-17T13:46:58.193" v="320" actId="113"/>
          <ac:spMkLst>
            <pc:docMk/>
            <pc:sldMk cId="3107102032" sldId="294"/>
            <ac:spMk id="7" creationId="{3681E9D8-CF13-1B44-B6E8-26CCDDC137F3}"/>
          </ac:spMkLst>
        </pc:spChg>
      </pc:sldChg>
      <pc:sldChg chg="modSp">
        <pc:chgData name="Fangusaro, Jason Ronald" userId="2f01335f-ff4e-4ee2-b700-eb674dc204ec" providerId="ADAL" clId="{31D24C4B-1E39-FF48-9809-577B81F56BFF}" dt="2018-10-17T13:34:06.318" v="177" actId="1036"/>
        <pc:sldMkLst>
          <pc:docMk/>
          <pc:sldMk cId="3505900809" sldId="295"/>
        </pc:sldMkLst>
        <pc:spChg chg="mod">
          <ac:chgData name="Fangusaro, Jason Ronald" userId="2f01335f-ff4e-4ee2-b700-eb674dc204ec" providerId="ADAL" clId="{31D24C4B-1E39-FF48-9809-577B81F56BFF}" dt="2018-10-17T13:34:06.318" v="177" actId="1036"/>
          <ac:spMkLst>
            <pc:docMk/>
            <pc:sldMk cId="3505900809" sldId="295"/>
            <ac:spMk id="7" creationId="{94AD869F-4004-C042-8AB0-C2420EC7F5EA}"/>
          </ac:spMkLst>
        </pc:spChg>
      </pc:sldChg>
      <pc:sldChg chg="modSp">
        <pc:chgData name="Fangusaro, Jason Ronald" userId="2f01335f-ff4e-4ee2-b700-eb674dc204ec" providerId="ADAL" clId="{31D24C4B-1E39-FF48-9809-577B81F56BFF}" dt="2018-10-17T13:34:30.213" v="184" actId="1035"/>
        <pc:sldMkLst>
          <pc:docMk/>
          <pc:sldMk cId="2054681071" sldId="298"/>
        </pc:sldMkLst>
        <pc:spChg chg="mod">
          <ac:chgData name="Fangusaro, Jason Ronald" userId="2f01335f-ff4e-4ee2-b700-eb674dc204ec" providerId="ADAL" clId="{31D24C4B-1E39-FF48-9809-577B81F56BFF}" dt="2018-10-17T13:34:30.213" v="184" actId="1035"/>
          <ac:spMkLst>
            <pc:docMk/>
            <pc:sldMk cId="2054681071" sldId="298"/>
            <ac:spMk id="6" creationId="{1A27E1FE-2CF5-3444-85F1-84E685F48DAC}"/>
          </ac:spMkLst>
        </pc:spChg>
      </pc:sldChg>
      <pc:sldChg chg="modSp">
        <pc:chgData name="Fangusaro, Jason Ronald" userId="2f01335f-ff4e-4ee2-b700-eb674dc204ec" providerId="ADAL" clId="{31D24C4B-1E39-FF48-9809-577B81F56BFF}" dt="2018-10-17T13:34:18.757" v="181" actId="1035"/>
        <pc:sldMkLst>
          <pc:docMk/>
          <pc:sldMk cId="7249870" sldId="299"/>
        </pc:sldMkLst>
        <pc:spChg chg="mod">
          <ac:chgData name="Fangusaro, Jason Ronald" userId="2f01335f-ff4e-4ee2-b700-eb674dc204ec" providerId="ADAL" clId="{31D24C4B-1E39-FF48-9809-577B81F56BFF}" dt="2018-10-17T13:34:18.757" v="181" actId="1035"/>
          <ac:spMkLst>
            <pc:docMk/>
            <pc:sldMk cId="7249870" sldId="299"/>
            <ac:spMk id="9" creationId="{724114B3-8BD2-1B4A-BB35-FDA9E54DFBD1}"/>
          </ac:spMkLst>
        </pc:spChg>
      </pc:sldChg>
      <pc:sldChg chg="modSp">
        <pc:chgData name="Fangusaro, Jason Ronald" userId="2f01335f-ff4e-4ee2-b700-eb674dc204ec" providerId="ADAL" clId="{31D24C4B-1E39-FF48-9809-577B81F56BFF}" dt="2018-10-17T13:34:40.443" v="185" actId="255"/>
        <pc:sldMkLst>
          <pc:docMk/>
          <pc:sldMk cId="1387492343" sldId="300"/>
        </pc:sldMkLst>
        <pc:spChg chg="mod">
          <ac:chgData name="Fangusaro, Jason Ronald" userId="2f01335f-ff4e-4ee2-b700-eb674dc204ec" providerId="ADAL" clId="{31D24C4B-1E39-FF48-9809-577B81F56BFF}" dt="2018-10-17T13:34:40.443" v="185" actId="255"/>
          <ac:spMkLst>
            <pc:docMk/>
            <pc:sldMk cId="1387492343" sldId="300"/>
            <ac:spMk id="30" creationId="{23B252A6-4409-C44B-811B-D97892A07A81}"/>
          </ac:spMkLst>
        </pc:spChg>
      </pc:sldChg>
      <pc:sldChg chg="modSp">
        <pc:chgData name="Fangusaro, Jason Ronald" userId="2f01335f-ff4e-4ee2-b700-eb674dc204ec" providerId="ADAL" clId="{31D24C4B-1E39-FF48-9809-577B81F56BFF}" dt="2018-10-17T13:40:56.463" v="230" actId="1035"/>
        <pc:sldMkLst>
          <pc:docMk/>
          <pc:sldMk cId="2146331147" sldId="303"/>
        </pc:sldMkLst>
        <pc:spChg chg="mod">
          <ac:chgData name="Fangusaro, Jason Ronald" userId="2f01335f-ff4e-4ee2-b700-eb674dc204ec" providerId="ADAL" clId="{31D24C4B-1E39-FF48-9809-577B81F56BFF}" dt="2018-10-17T13:40:56.463" v="230" actId="1035"/>
          <ac:spMkLst>
            <pc:docMk/>
            <pc:sldMk cId="2146331147" sldId="303"/>
            <ac:spMk id="6" creationId="{C9749B3F-E205-8A40-80D6-B1E3DB4FDB9D}"/>
          </ac:spMkLst>
        </pc:spChg>
      </pc:sldChg>
      <pc:sldChg chg="modSp">
        <pc:chgData name="Fangusaro, Jason Ronald" userId="2f01335f-ff4e-4ee2-b700-eb674dc204ec" providerId="ADAL" clId="{31D24C4B-1E39-FF48-9809-577B81F56BFF}" dt="2018-10-17T13:52:19.698" v="478" actId="20577"/>
        <pc:sldMkLst>
          <pc:docMk/>
          <pc:sldMk cId="3695642002" sldId="305"/>
        </pc:sldMkLst>
        <pc:spChg chg="mod">
          <ac:chgData name="Fangusaro, Jason Ronald" userId="2f01335f-ff4e-4ee2-b700-eb674dc204ec" providerId="ADAL" clId="{31D24C4B-1E39-FF48-9809-577B81F56BFF}" dt="2018-10-17T13:52:16.916" v="476" actId="20577"/>
          <ac:spMkLst>
            <pc:docMk/>
            <pc:sldMk cId="3695642002" sldId="305"/>
            <ac:spMk id="9" creationId="{19937B15-BEA2-1B46-B4D3-49A17CB2C6C4}"/>
          </ac:spMkLst>
        </pc:spChg>
        <pc:spChg chg="mod">
          <ac:chgData name="Fangusaro, Jason Ronald" userId="2f01335f-ff4e-4ee2-b700-eb674dc204ec" providerId="ADAL" clId="{31D24C4B-1E39-FF48-9809-577B81F56BFF}" dt="2018-10-17T13:52:19.698" v="478" actId="20577"/>
          <ac:spMkLst>
            <pc:docMk/>
            <pc:sldMk cId="3695642002" sldId="305"/>
            <ac:spMk id="10" creationId="{E49B6B5A-2029-FB4E-BD01-5FB1E6350FC4}"/>
          </ac:spMkLst>
        </pc:spChg>
        <pc:spChg chg="mod">
          <ac:chgData name="Fangusaro, Jason Ronald" userId="2f01335f-ff4e-4ee2-b700-eb674dc204ec" providerId="ADAL" clId="{31D24C4B-1E39-FF48-9809-577B81F56BFF}" dt="2018-10-17T13:34:59.505" v="188" actId="1038"/>
          <ac:spMkLst>
            <pc:docMk/>
            <pc:sldMk cId="3695642002" sldId="305"/>
            <ac:spMk id="11" creationId="{AF0FAA02-475A-6B48-B9F0-5320627F3015}"/>
          </ac:spMkLst>
        </pc:spChg>
      </pc:sldChg>
      <pc:sldChg chg="modSp">
        <pc:chgData name="Fangusaro, Jason Ronald" userId="2f01335f-ff4e-4ee2-b700-eb674dc204ec" providerId="ADAL" clId="{31D24C4B-1E39-FF48-9809-577B81F56BFF}" dt="2018-10-17T13:47:38.376" v="321" actId="208"/>
        <pc:sldMkLst>
          <pc:docMk/>
          <pc:sldMk cId="3847395486" sldId="306"/>
        </pc:sldMkLst>
        <pc:spChg chg="mod">
          <ac:chgData name="Fangusaro, Jason Ronald" userId="2f01335f-ff4e-4ee2-b700-eb674dc204ec" providerId="ADAL" clId="{31D24C4B-1E39-FF48-9809-577B81F56BFF}" dt="2018-10-17T13:35:09.049" v="192" actId="1038"/>
          <ac:spMkLst>
            <pc:docMk/>
            <pc:sldMk cId="3847395486" sldId="306"/>
            <ac:spMk id="9" creationId="{DC5B9E2C-D40C-6549-9AA7-0C2E365CF66D}"/>
          </ac:spMkLst>
        </pc:spChg>
        <pc:spChg chg="mod">
          <ac:chgData name="Fangusaro, Jason Ronald" userId="2f01335f-ff4e-4ee2-b700-eb674dc204ec" providerId="ADAL" clId="{31D24C4B-1E39-FF48-9809-577B81F56BFF}" dt="2018-10-17T13:47:38.376" v="321" actId="208"/>
          <ac:spMkLst>
            <pc:docMk/>
            <pc:sldMk cId="3847395486" sldId="306"/>
            <ac:spMk id="11" creationId="{8AB1F4C6-7C69-4C43-BAC0-5F6B0D6180F8}"/>
          </ac:spMkLst>
        </pc:spChg>
        <pc:spChg chg="mod">
          <ac:chgData name="Fangusaro, Jason Ronald" userId="2f01335f-ff4e-4ee2-b700-eb674dc204ec" providerId="ADAL" clId="{31D24C4B-1E39-FF48-9809-577B81F56BFF}" dt="2018-10-17T13:47:38.376" v="321" actId="208"/>
          <ac:spMkLst>
            <pc:docMk/>
            <pc:sldMk cId="3847395486" sldId="306"/>
            <ac:spMk id="12" creationId="{D95A92C4-95A7-9041-9F07-115D543A3E31}"/>
          </ac:spMkLst>
        </pc:spChg>
      </pc:sldChg>
      <pc:sldChg chg="modSp">
        <pc:chgData name="Fangusaro, Jason Ronald" userId="2f01335f-ff4e-4ee2-b700-eb674dc204ec" providerId="ADAL" clId="{31D24C4B-1E39-FF48-9809-577B81F56BFF}" dt="2018-10-17T13:35:21.167" v="197" actId="1035"/>
        <pc:sldMkLst>
          <pc:docMk/>
          <pc:sldMk cId="3087644316" sldId="307"/>
        </pc:sldMkLst>
        <pc:spChg chg="mod">
          <ac:chgData name="Fangusaro, Jason Ronald" userId="2f01335f-ff4e-4ee2-b700-eb674dc204ec" providerId="ADAL" clId="{31D24C4B-1E39-FF48-9809-577B81F56BFF}" dt="2018-10-17T13:35:21.167" v="197" actId="1035"/>
          <ac:spMkLst>
            <pc:docMk/>
            <pc:sldMk cId="3087644316" sldId="307"/>
            <ac:spMk id="8" creationId="{C348A5F5-5B26-9342-BB26-FAD3A4E52CA0}"/>
          </ac:spMkLst>
        </pc:spChg>
      </pc:sldChg>
      <pc:sldChg chg="addSp delSp modSp modAnim">
        <pc:chgData name="Fangusaro, Jason Ronald" userId="2f01335f-ff4e-4ee2-b700-eb674dc204ec" providerId="ADAL" clId="{31D24C4B-1E39-FF48-9809-577B81F56BFF}" dt="2018-10-17T13:35:33.454" v="198" actId="255"/>
        <pc:sldMkLst>
          <pc:docMk/>
          <pc:sldMk cId="2641796696" sldId="311"/>
        </pc:sldMkLst>
        <pc:spChg chg="del">
          <ac:chgData name="Fangusaro, Jason Ronald" userId="2f01335f-ff4e-4ee2-b700-eb674dc204ec" providerId="ADAL" clId="{31D24C4B-1E39-FF48-9809-577B81F56BFF}" dt="2018-10-17T13:25:50.542" v="1" actId="478"/>
          <ac:spMkLst>
            <pc:docMk/>
            <pc:sldMk cId="2641796696" sldId="311"/>
            <ac:spMk id="25" creationId="{A5309684-D40C-5646-99EF-C504882EFC2B}"/>
          </ac:spMkLst>
        </pc:spChg>
        <pc:spChg chg="add del mod">
          <ac:chgData name="Fangusaro, Jason Ronald" userId="2f01335f-ff4e-4ee2-b700-eb674dc204ec" providerId="ADAL" clId="{31D24C4B-1E39-FF48-9809-577B81F56BFF}" dt="2018-10-17T13:28:14.651" v="94"/>
          <ac:spMkLst>
            <pc:docMk/>
            <pc:sldMk cId="2641796696" sldId="311"/>
            <ac:spMk id="27" creationId="{CF48C6C3-B40F-D148-9E65-C346B0C79B96}"/>
          </ac:spMkLst>
        </pc:spChg>
        <pc:spChg chg="mod">
          <ac:chgData name="Fangusaro, Jason Ronald" userId="2f01335f-ff4e-4ee2-b700-eb674dc204ec" providerId="ADAL" clId="{31D24C4B-1E39-FF48-9809-577B81F56BFF}" dt="2018-10-17T13:35:33.454" v="198" actId="255"/>
          <ac:spMkLst>
            <pc:docMk/>
            <pc:sldMk cId="2641796696" sldId="311"/>
            <ac:spMk id="30" creationId="{142712F0-E07B-A347-8D45-43CDFBDA7C4C}"/>
          </ac:spMkLst>
        </pc:spChg>
        <pc:spChg chg="add mod">
          <ac:chgData name="Fangusaro, Jason Ronald" userId="2f01335f-ff4e-4ee2-b700-eb674dc204ec" providerId="ADAL" clId="{31D24C4B-1E39-FF48-9809-577B81F56BFF}" dt="2018-10-17T13:28:53.475" v="105" actId="164"/>
          <ac:spMkLst>
            <pc:docMk/>
            <pc:sldMk cId="2641796696" sldId="311"/>
            <ac:spMk id="31" creationId="{D61EFEC3-2FDB-F44E-9D4E-798B7F293CA8}"/>
          </ac:spMkLst>
        </pc:spChg>
        <pc:spChg chg="mod">
          <ac:chgData name="Fangusaro, Jason Ronald" userId="2f01335f-ff4e-4ee2-b700-eb674dc204ec" providerId="ADAL" clId="{31D24C4B-1E39-FF48-9809-577B81F56BFF}" dt="2018-10-17T13:28:53.475" v="105" actId="164"/>
          <ac:spMkLst>
            <pc:docMk/>
            <pc:sldMk cId="2641796696" sldId="311"/>
            <ac:spMk id="33" creationId="{3FE23194-76E4-364E-A0FC-3551B7617418}"/>
          </ac:spMkLst>
        </pc:spChg>
        <pc:grpChg chg="mod">
          <ac:chgData name="Fangusaro, Jason Ronald" userId="2f01335f-ff4e-4ee2-b700-eb674dc204ec" providerId="ADAL" clId="{31D24C4B-1E39-FF48-9809-577B81F56BFF}" dt="2018-10-17T13:26:55.656" v="32" actId="1038"/>
          <ac:grpSpMkLst>
            <pc:docMk/>
            <pc:sldMk cId="2641796696" sldId="311"/>
            <ac:grpSpMk id="5" creationId="{583BBD13-844C-F04B-B7E8-53AB73209F69}"/>
          </ac:grpSpMkLst>
        </pc:grpChg>
        <pc:grpChg chg="add mod">
          <ac:chgData name="Fangusaro, Jason Ronald" userId="2f01335f-ff4e-4ee2-b700-eb674dc204ec" providerId="ADAL" clId="{31D24C4B-1E39-FF48-9809-577B81F56BFF}" dt="2018-10-17T13:28:53.475" v="105" actId="164"/>
          <ac:grpSpMkLst>
            <pc:docMk/>
            <pc:sldMk cId="2641796696" sldId="311"/>
            <ac:grpSpMk id="32" creationId="{89EAC6EF-0467-1647-AF59-5BCC9F2F5664}"/>
          </ac:grpSpMkLst>
        </pc:grpChg>
        <pc:cxnChg chg="mod">
          <ac:chgData name="Fangusaro, Jason Ronald" userId="2f01335f-ff4e-4ee2-b700-eb674dc204ec" providerId="ADAL" clId="{31D24C4B-1E39-FF48-9809-577B81F56BFF}" dt="2018-10-17T13:29:17.438" v="107" actId="1038"/>
          <ac:cxnSpMkLst>
            <pc:docMk/>
            <pc:sldMk cId="2641796696" sldId="311"/>
            <ac:cxnSpMk id="28" creationId="{CF637EC6-7753-BB48-82C0-8533C5C8B7BF}"/>
          </ac:cxnSpMkLst>
        </pc:cxnChg>
        <pc:cxnChg chg="mod">
          <ac:chgData name="Fangusaro, Jason Ronald" userId="2f01335f-ff4e-4ee2-b700-eb674dc204ec" providerId="ADAL" clId="{31D24C4B-1E39-FF48-9809-577B81F56BFF}" dt="2018-10-17T13:28:53.475" v="105" actId="164"/>
          <ac:cxnSpMkLst>
            <pc:docMk/>
            <pc:sldMk cId="2641796696" sldId="311"/>
            <ac:cxnSpMk id="29" creationId="{ADA4BABA-58B1-0C4A-926D-A85453141139}"/>
          </ac:cxnSpMkLst>
        </pc:cxnChg>
      </pc:sldChg>
      <pc:sldChg chg="addSp modSp">
        <pc:chgData name="Fangusaro, Jason Ronald" userId="2f01335f-ff4e-4ee2-b700-eb674dc204ec" providerId="ADAL" clId="{31D24C4B-1E39-FF48-9809-577B81F56BFF}" dt="2018-10-17T13:53:28.311" v="508" actId="1076"/>
        <pc:sldMkLst>
          <pc:docMk/>
          <pc:sldMk cId="2643322808" sldId="313"/>
        </pc:sldMkLst>
        <pc:spChg chg="mod">
          <ac:chgData name="Fangusaro, Jason Ronald" userId="2f01335f-ff4e-4ee2-b700-eb674dc204ec" providerId="ADAL" clId="{31D24C4B-1E39-FF48-9809-577B81F56BFF}" dt="2018-10-17T13:35:46.784" v="202" actId="1035"/>
          <ac:spMkLst>
            <pc:docMk/>
            <pc:sldMk cId="2643322808" sldId="313"/>
            <ac:spMk id="8" creationId="{1C6FD9D6-F5DE-4B40-A545-4B2FA8FC55C5}"/>
          </ac:spMkLst>
        </pc:spChg>
        <pc:spChg chg="add mod">
          <ac:chgData name="Fangusaro, Jason Ronald" userId="2f01335f-ff4e-4ee2-b700-eb674dc204ec" providerId="ADAL" clId="{31D24C4B-1E39-FF48-9809-577B81F56BFF}" dt="2018-10-17T13:53:28.311" v="508" actId="1076"/>
          <ac:spMkLst>
            <pc:docMk/>
            <pc:sldMk cId="2643322808" sldId="313"/>
            <ac:spMk id="10" creationId="{E800FC2C-7948-704C-9A9C-8B28265CDAB6}"/>
          </ac:spMkLst>
        </pc:spChg>
        <pc:spChg chg="mod">
          <ac:chgData name="Fangusaro, Jason Ronald" userId="2f01335f-ff4e-4ee2-b700-eb674dc204ec" providerId="ADAL" clId="{31D24C4B-1E39-FF48-9809-577B81F56BFF}" dt="2018-10-17T13:35:53.001" v="203" actId="2085"/>
          <ac:spMkLst>
            <pc:docMk/>
            <pc:sldMk cId="2643322808" sldId="313"/>
            <ac:spMk id="11" creationId="{57B1ECAC-FB29-4C47-B677-C740D1CC1765}"/>
          </ac:spMkLst>
        </pc:spChg>
        <pc:spChg chg="mod">
          <ac:chgData name="Fangusaro, Jason Ronald" userId="2f01335f-ff4e-4ee2-b700-eb674dc204ec" providerId="ADAL" clId="{31D24C4B-1E39-FF48-9809-577B81F56BFF}" dt="2018-10-17T13:35:53.001" v="203" actId="2085"/>
          <ac:spMkLst>
            <pc:docMk/>
            <pc:sldMk cId="2643322808" sldId="313"/>
            <ac:spMk id="12" creationId="{C313B806-7AB4-7E4D-8DC8-12BD4CEF24BD}"/>
          </ac:spMkLst>
        </pc:spChg>
      </pc:sldChg>
      <pc:sldChg chg="modSp">
        <pc:chgData name="Fangusaro, Jason Ronald" userId="2f01335f-ff4e-4ee2-b700-eb674dc204ec" providerId="ADAL" clId="{31D24C4B-1E39-FF48-9809-577B81F56BFF}" dt="2018-10-17T13:36:05.034" v="205" actId="1038"/>
        <pc:sldMkLst>
          <pc:docMk/>
          <pc:sldMk cId="1071467732" sldId="314"/>
        </pc:sldMkLst>
        <pc:spChg chg="mod">
          <ac:chgData name="Fangusaro, Jason Ronald" userId="2f01335f-ff4e-4ee2-b700-eb674dc204ec" providerId="ADAL" clId="{31D24C4B-1E39-FF48-9809-577B81F56BFF}" dt="2018-10-17T13:36:05.034" v="205" actId="1038"/>
          <ac:spMkLst>
            <pc:docMk/>
            <pc:sldMk cId="1071467732" sldId="314"/>
            <ac:spMk id="6" creationId="{5C4BE2B2-03AD-6A45-B1C4-8519138031C1}"/>
          </ac:spMkLst>
        </pc:spChg>
      </pc:sldChg>
      <pc:sldChg chg="modSp">
        <pc:chgData name="Fangusaro, Jason Ronald" userId="2f01335f-ff4e-4ee2-b700-eb674dc204ec" providerId="ADAL" clId="{31D24C4B-1E39-FF48-9809-577B81F56BFF}" dt="2018-10-17T13:36:24.393" v="210" actId="1037"/>
        <pc:sldMkLst>
          <pc:docMk/>
          <pc:sldMk cId="3056823233" sldId="321"/>
        </pc:sldMkLst>
        <pc:spChg chg="mod">
          <ac:chgData name="Fangusaro, Jason Ronald" userId="2f01335f-ff4e-4ee2-b700-eb674dc204ec" providerId="ADAL" clId="{31D24C4B-1E39-FF48-9809-577B81F56BFF}" dt="2018-10-17T13:36:24.393" v="210" actId="1037"/>
          <ac:spMkLst>
            <pc:docMk/>
            <pc:sldMk cId="3056823233" sldId="321"/>
            <ac:spMk id="6" creationId="{0EAFDE0F-4652-0C4A-8DAD-076C02B63046}"/>
          </ac:spMkLst>
        </pc:spChg>
      </pc:sldChg>
      <pc:sldChg chg="addSp modSp">
        <pc:chgData name="Fangusaro, Jason Ronald" userId="2f01335f-ff4e-4ee2-b700-eb674dc204ec" providerId="ADAL" clId="{31D24C4B-1E39-FF48-9809-577B81F56BFF}" dt="2018-10-17T13:55:26.916" v="531" actId="20577"/>
        <pc:sldMkLst>
          <pc:docMk/>
          <pc:sldMk cId="2006371991" sldId="323"/>
        </pc:sldMkLst>
        <pc:spChg chg="add mod">
          <ac:chgData name="Fangusaro, Jason Ronald" userId="2f01335f-ff4e-4ee2-b700-eb674dc204ec" providerId="ADAL" clId="{31D24C4B-1E39-FF48-9809-577B81F56BFF}" dt="2018-10-17T13:55:26.916" v="531" actId="20577"/>
          <ac:spMkLst>
            <pc:docMk/>
            <pc:sldMk cId="2006371991" sldId="323"/>
            <ac:spMk id="3" creationId="{418041FC-F41D-DD4B-81E7-BAB52F261A56}"/>
          </ac:spMkLst>
        </pc:spChg>
      </pc:sldChg>
    </pc:docChg>
  </pc:docChgLst>
  <pc:docChgLst>
    <pc:chgData name="Fangusaro, Jason Ronald" userId="2f01335f-ff4e-4ee2-b700-eb674dc204ec" providerId="ADAL" clId="{F2409E92-2ECC-824C-A69B-D1C4931E9B2E}"/>
    <pc:docChg chg="undo custSel addSld modSld sldOrd">
      <pc:chgData name="Fangusaro, Jason Ronald" userId="2f01335f-ff4e-4ee2-b700-eb674dc204ec" providerId="ADAL" clId="{F2409E92-2ECC-824C-A69B-D1C4931E9B2E}" dt="2018-10-19T11:51:03.781" v="5232" actId="20577"/>
      <pc:docMkLst>
        <pc:docMk/>
      </pc:docMkLst>
      <pc:sldChg chg="modSp modNotesTx">
        <pc:chgData name="Fangusaro, Jason Ronald" userId="2f01335f-ff4e-4ee2-b700-eb674dc204ec" providerId="ADAL" clId="{F2409E92-2ECC-824C-A69B-D1C4931E9B2E}" dt="2018-10-18T11:21:01.376" v="1194" actId="20577"/>
        <pc:sldMkLst>
          <pc:docMk/>
          <pc:sldMk cId="496578368" sldId="256"/>
        </pc:sldMkLst>
        <pc:spChg chg="mod">
          <ac:chgData name="Fangusaro, Jason Ronald" userId="2f01335f-ff4e-4ee2-b700-eb674dc204ec" providerId="ADAL" clId="{F2409E92-2ECC-824C-A69B-D1C4931E9B2E}" dt="2018-10-17T18:50:08.452" v="65" actId="1076"/>
          <ac:spMkLst>
            <pc:docMk/>
            <pc:sldMk cId="496578368" sldId="256"/>
            <ac:spMk id="4" creationId="{5BC61905-6756-B840-B889-AB48C5721C70}"/>
          </ac:spMkLst>
        </pc:spChg>
      </pc:sldChg>
      <pc:sldChg chg="modSp">
        <pc:chgData name="Fangusaro, Jason Ronald" userId="2f01335f-ff4e-4ee2-b700-eb674dc204ec" providerId="ADAL" clId="{F2409E92-2ECC-824C-A69B-D1C4931E9B2E}" dt="2018-10-18T12:48:16.790" v="2781" actId="1076"/>
        <pc:sldMkLst>
          <pc:docMk/>
          <pc:sldMk cId="2253778212" sldId="257"/>
        </pc:sldMkLst>
        <pc:picChg chg="mod">
          <ac:chgData name="Fangusaro, Jason Ronald" userId="2f01335f-ff4e-4ee2-b700-eb674dc204ec" providerId="ADAL" clId="{F2409E92-2ECC-824C-A69B-D1C4931E9B2E}" dt="2018-10-18T12:48:16.790" v="2781" actId="1076"/>
          <ac:picMkLst>
            <pc:docMk/>
            <pc:sldMk cId="2253778212" sldId="257"/>
            <ac:picMk id="5" creationId="{4513CA39-D66A-F344-96BF-4194525D9677}"/>
          </ac:picMkLst>
        </pc:picChg>
      </pc:sldChg>
      <pc:sldChg chg="modSp ord modNotesTx">
        <pc:chgData name="Fangusaro, Jason Ronald" userId="2f01335f-ff4e-4ee2-b700-eb674dc204ec" providerId="ADAL" clId="{F2409E92-2ECC-824C-A69B-D1C4931E9B2E}" dt="2018-10-18T12:58:15.037" v="3409" actId="207"/>
        <pc:sldMkLst>
          <pc:docMk/>
          <pc:sldMk cId="2782849568" sldId="258"/>
        </pc:sldMkLst>
        <pc:spChg chg="mod">
          <ac:chgData name="Fangusaro, Jason Ronald" userId="2f01335f-ff4e-4ee2-b700-eb674dc204ec" providerId="ADAL" clId="{F2409E92-2ECC-824C-A69B-D1C4931E9B2E}" dt="2018-10-18T11:18:43.100" v="1077" actId="20577"/>
          <ac:spMkLst>
            <pc:docMk/>
            <pc:sldMk cId="2782849568" sldId="258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F2409E92-2ECC-824C-A69B-D1C4931E9B2E}" dt="2018-10-18T12:58:15.037" v="3409" actId="207"/>
          <ac:spMkLst>
            <pc:docMk/>
            <pc:sldMk cId="2782849568" sldId="258"/>
            <ac:spMk id="3" creationId="{00000000-0000-0000-0000-000000000000}"/>
          </ac:spMkLst>
        </pc:spChg>
      </pc:sldChg>
      <pc:sldChg chg="addSp delSp modSp ord modAnim modNotesTx">
        <pc:chgData name="Fangusaro, Jason Ronald" userId="2f01335f-ff4e-4ee2-b700-eb674dc204ec" providerId="ADAL" clId="{F2409E92-2ECC-824C-A69B-D1C4931E9B2E}" dt="2018-10-19T11:28:33.828" v="5040" actId="20577"/>
        <pc:sldMkLst>
          <pc:docMk/>
          <pc:sldMk cId="1210005734" sldId="259"/>
        </pc:sldMkLst>
        <pc:spChg chg="mod">
          <ac:chgData name="Fangusaro, Jason Ronald" userId="2f01335f-ff4e-4ee2-b700-eb674dc204ec" providerId="ADAL" clId="{F2409E92-2ECC-824C-A69B-D1C4931E9B2E}" dt="2018-10-19T11:24:47.579" v="5020" actId="20577"/>
          <ac:spMkLst>
            <pc:docMk/>
            <pc:sldMk cId="1210005734" sldId="259"/>
            <ac:spMk id="2" creationId="{00000000-0000-0000-0000-000000000000}"/>
          </ac:spMkLst>
        </pc:spChg>
        <pc:spChg chg="add mod">
          <ac:chgData name="Fangusaro, Jason Ronald" userId="2f01335f-ff4e-4ee2-b700-eb674dc204ec" providerId="ADAL" clId="{F2409E92-2ECC-824C-A69B-D1C4931E9B2E}" dt="2018-10-19T11:26:14.012" v="5029" actId="1038"/>
          <ac:spMkLst>
            <pc:docMk/>
            <pc:sldMk cId="1210005734" sldId="259"/>
            <ac:spMk id="3" creationId="{F269D539-BF2D-F042-997F-86562CF6990D}"/>
          </ac:spMkLst>
        </pc:spChg>
        <pc:spChg chg="mod">
          <ac:chgData name="Fangusaro, Jason Ronald" userId="2f01335f-ff4e-4ee2-b700-eb674dc204ec" providerId="ADAL" clId="{F2409E92-2ECC-824C-A69B-D1C4931E9B2E}" dt="2018-10-19T11:26:23.091" v="5038" actId="1038"/>
          <ac:spMkLst>
            <pc:docMk/>
            <pc:sldMk cId="1210005734" sldId="259"/>
            <ac:spMk id="6" creationId="{EB0FB57C-C4D5-CD42-A5D8-4681097C0490}"/>
          </ac:spMkLst>
        </pc:spChg>
        <pc:graphicFrameChg chg="add del mod">
          <ac:chgData name="Fangusaro, Jason Ronald" userId="2f01335f-ff4e-4ee2-b700-eb674dc204ec" providerId="ADAL" clId="{F2409E92-2ECC-824C-A69B-D1C4931E9B2E}" dt="2018-10-19T11:18:12.181" v="4718" actId="478"/>
          <ac:graphicFrameMkLst>
            <pc:docMk/>
            <pc:sldMk cId="1210005734" sldId="259"/>
            <ac:graphicFrameMk id="5" creationId="{3485802D-530D-194F-AB40-ED04831F9332}"/>
          </ac:graphicFrameMkLst>
        </pc:graphicFrameChg>
        <pc:graphicFrameChg chg="del mod modGraphic">
          <ac:chgData name="Fangusaro, Jason Ronald" userId="2f01335f-ff4e-4ee2-b700-eb674dc204ec" providerId="ADAL" clId="{F2409E92-2ECC-824C-A69B-D1C4931E9B2E}" dt="2018-10-19T11:17:30.220" v="4715" actId="478"/>
          <ac:graphicFrameMkLst>
            <pc:docMk/>
            <pc:sldMk cId="1210005734" sldId="259"/>
            <ac:graphicFrameMk id="7" creationId="{D148E8ED-9D08-914E-B6D4-90DDDF0BCACE}"/>
          </ac:graphicFrameMkLst>
        </pc:graphicFrameChg>
        <pc:graphicFrameChg chg="add mod modGraphic">
          <ac:chgData name="Fangusaro, Jason Ronald" userId="2f01335f-ff4e-4ee2-b700-eb674dc204ec" providerId="ADAL" clId="{F2409E92-2ECC-824C-A69B-D1C4931E9B2E}" dt="2018-10-19T11:28:33.828" v="5040" actId="20577"/>
          <ac:graphicFrameMkLst>
            <pc:docMk/>
            <pc:sldMk cId="1210005734" sldId="259"/>
            <ac:graphicFrameMk id="10" creationId="{876C7970-9BD2-1D45-ABFB-DA7EF7D9D50D}"/>
          </ac:graphicFrameMkLst>
        </pc:graphicFrameChg>
        <pc:picChg chg="mod">
          <ac:chgData name="Fangusaro, Jason Ronald" userId="2f01335f-ff4e-4ee2-b700-eb674dc204ec" providerId="ADAL" clId="{F2409E92-2ECC-824C-A69B-D1C4931E9B2E}" dt="2018-10-19T11:27:11.896" v="5039" actId="1035"/>
          <ac:picMkLst>
            <pc:docMk/>
            <pc:sldMk cId="1210005734" sldId="259"/>
            <ac:picMk id="4" creationId="{112AB441-EFED-C141-A65E-83C8A3EA0B9A}"/>
          </ac:picMkLst>
        </pc:picChg>
        <pc:picChg chg="add del mod">
          <ac:chgData name="Fangusaro, Jason Ronald" userId="2f01335f-ff4e-4ee2-b700-eb674dc204ec" providerId="ADAL" clId="{F2409E92-2ECC-824C-A69B-D1C4931E9B2E}" dt="2018-10-19T11:18:28.662" v="4721" actId="478"/>
          <ac:picMkLst>
            <pc:docMk/>
            <pc:sldMk cId="1210005734" sldId="259"/>
            <ac:picMk id="8" creationId="{A91D8F7F-1318-844E-9AD5-A47B2D1E6507}"/>
          </ac:picMkLst>
        </pc:picChg>
        <pc:picChg chg="add del mod">
          <ac:chgData name="Fangusaro, Jason Ronald" userId="2f01335f-ff4e-4ee2-b700-eb674dc204ec" providerId="ADAL" clId="{F2409E92-2ECC-824C-A69B-D1C4931E9B2E}" dt="2018-10-19T11:18:48.732" v="4724" actId="478"/>
          <ac:picMkLst>
            <pc:docMk/>
            <pc:sldMk cId="1210005734" sldId="259"/>
            <ac:picMk id="9" creationId="{CA95701A-06D2-4541-A6B3-F5BAA7252D44}"/>
          </ac:picMkLst>
        </pc:picChg>
      </pc:sldChg>
      <pc:sldChg chg="modNotesTx">
        <pc:chgData name="Fangusaro, Jason Ronald" userId="2f01335f-ff4e-4ee2-b700-eb674dc204ec" providerId="ADAL" clId="{F2409E92-2ECC-824C-A69B-D1C4931E9B2E}" dt="2018-10-18T11:35:53.458" v="1539" actId="20577"/>
        <pc:sldMkLst>
          <pc:docMk/>
          <pc:sldMk cId="3716837934" sldId="260"/>
        </pc:sldMkLst>
      </pc:sldChg>
      <pc:sldChg chg="modSp">
        <pc:chgData name="Fangusaro, Jason Ronald" userId="2f01335f-ff4e-4ee2-b700-eb674dc204ec" providerId="ADAL" clId="{F2409E92-2ECC-824C-A69B-D1C4931E9B2E}" dt="2018-10-18T13:04:50.439" v="3587" actId="20577"/>
        <pc:sldMkLst>
          <pc:docMk/>
          <pc:sldMk cId="1925061354" sldId="261"/>
        </pc:sldMkLst>
        <pc:spChg chg="mod">
          <ac:chgData name="Fangusaro, Jason Ronald" userId="2f01335f-ff4e-4ee2-b700-eb674dc204ec" providerId="ADAL" clId="{F2409E92-2ECC-824C-A69B-D1C4931E9B2E}" dt="2018-10-18T13:04:50.439" v="3587" actId="20577"/>
          <ac:spMkLst>
            <pc:docMk/>
            <pc:sldMk cId="1925061354" sldId="261"/>
            <ac:spMk id="3" creationId="{00000000-0000-0000-0000-000000000000}"/>
          </ac:spMkLst>
        </pc:spChg>
      </pc:sldChg>
      <pc:sldChg chg="modSp">
        <pc:chgData name="Fangusaro, Jason Ronald" userId="2f01335f-ff4e-4ee2-b700-eb674dc204ec" providerId="ADAL" clId="{F2409E92-2ECC-824C-A69B-D1C4931E9B2E}" dt="2018-10-18T11:35:29.728" v="1538" actId="207"/>
        <pc:sldMkLst>
          <pc:docMk/>
          <pc:sldMk cId="2744895121" sldId="263"/>
        </pc:sldMkLst>
        <pc:spChg chg="mod">
          <ac:chgData name="Fangusaro, Jason Ronald" userId="2f01335f-ff4e-4ee2-b700-eb674dc204ec" providerId="ADAL" clId="{F2409E92-2ECC-824C-A69B-D1C4931E9B2E}" dt="2018-10-18T11:35:29.728" v="1538" actId="207"/>
          <ac:spMkLst>
            <pc:docMk/>
            <pc:sldMk cId="2744895121" sldId="263"/>
            <ac:spMk id="3" creationId="{00000000-0000-0000-0000-000000000000}"/>
          </ac:spMkLst>
        </pc:spChg>
      </pc:sldChg>
      <pc:sldChg chg="modSp">
        <pc:chgData name="Fangusaro, Jason Ronald" userId="2f01335f-ff4e-4ee2-b700-eb674dc204ec" providerId="ADAL" clId="{F2409E92-2ECC-824C-A69B-D1C4931E9B2E}" dt="2018-10-18T13:02:31.226" v="3428" actId="207"/>
        <pc:sldMkLst>
          <pc:docMk/>
          <pc:sldMk cId="3698990108" sldId="264"/>
        </pc:sldMkLst>
        <pc:spChg chg="mod">
          <ac:chgData name="Fangusaro, Jason Ronald" userId="2f01335f-ff4e-4ee2-b700-eb674dc204ec" providerId="ADAL" clId="{F2409E92-2ECC-824C-A69B-D1C4931E9B2E}" dt="2018-10-18T13:02:31.226" v="3428" actId="207"/>
          <ac:spMkLst>
            <pc:docMk/>
            <pc:sldMk cId="3698990108" sldId="264"/>
            <ac:spMk id="3" creationId="{00000000-0000-0000-0000-000000000000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8T11:37:38.815" v="1564" actId="20577"/>
        <pc:sldMkLst>
          <pc:docMk/>
          <pc:sldMk cId="4223777005" sldId="265"/>
        </pc:sldMkLst>
        <pc:spChg chg="mod">
          <ac:chgData name="Fangusaro, Jason Ronald" userId="2f01335f-ff4e-4ee2-b700-eb674dc204ec" providerId="ADAL" clId="{F2409E92-2ECC-824C-A69B-D1C4931E9B2E}" dt="2018-10-17T19:30:43.566" v="935" actId="1035"/>
          <ac:spMkLst>
            <pc:docMk/>
            <pc:sldMk cId="4223777005" sldId="265"/>
            <ac:spMk id="2" creationId="{00000000-0000-0000-0000-000000000000}"/>
          </ac:spMkLst>
        </pc:spChg>
        <pc:spChg chg="mod">
          <ac:chgData name="Fangusaro, Jason Ronald" userId="2f01335f-ff4e-4ee2-b700-eb674dc204ec" providerId="ADAL" clId="{F2409E92-2ECC-824C-A69B-D1C4931E9B2E}" dt="2018-10-18T11:37:38.815" v="1564" actId="20577"/>
          <ac:spMkLst>
            <pc:docMk/>
            <pc:sldMk cId="4223777005" sldId="265"/>
            <ac:spMk id="3" creationId="{00000000-0000-0000-0000-000000000000}"/>
          </ac:spMkLst>
        </pc:spChg>
        <pc:spChg chg="mod">
          <ac:chgData name="Fangusaro, Jason Ronald" userId="2f01335f-ff4e-4ee2-b700-eb674dc204ec" providerId="ADAL" clId="{F2409E92-2ECC-824C-A69B-D1C4931E9B2E}" dt="2018-10-17T19:30:37.232" v="914" actId="1037"/>
          <ac:spMkLst>
            <pc:docMk/>
            <pc:sldMk cId="4223777005" sldId="265"/>
            <ac:spMk id="10" creationId="{2F67E6FD-8003-6C48-8143-ED2F5B19E293}"/>
          </ac:spMkLst>
        </pc:spChg>
        <pc:cxnChg chg="mod">
          <ac:chgData name="Fangusaro, Jason Ronald" userId="2f01335f-ff4e-4ee2-b700-eb674dc204ec" providerId="ADAL" clId="{F2409E92-2ECC-824C-A69B-D1C4931E9B2E}" dt="2018-10-17T17:59:04.971" v="64" actId="692"/>
          <ac:cxnSpMkLst>
            <pc:docMk/>
            <pc:sldMk cId="4223777005" sldId="265"/>
            <ac:cxnSpMk id="6" creationId="{00EEDA65-3BE7-9E4B-88F9-8A239A37B691}"/>
          </ac:cxnSpMkLst>
        </pc:cxnChg>
        <pc:cxnChg chg="mod">
          <ac:chgData name="Fangusaro, Jason Ronald" userId="2f01335f-ff4e-4ee2-b700-eb674dc204ec" providerId="ADAL" clId="{F2409E92-2ECC-824C-A69B-D1C4931E9B2E}" dt="2018-10-17T17:59:04.971" v="64" actId="692"/>
          <ac:cxnSpMkLst>
            <pc:docMk/>
            <pc:sldMk cId="4223777005" sldId="265"/>
            <ac:cxnSpMk id="9" creationId="{86B34E46-CABA-7940-9A20-3C20EB3B9DE7}"/>
          </ac:cxnSpMkLst>
        </pc:cxnChg>
      </pc:sldChg>
      <pc:sldChg chg="modNotesTx">
        <pc:chgData name="Fangusaro, Jason Ronald" userId="2f01335f-ff4e-4ee2-b700-eb674dc204ec" providerId="ADAL" clId="{F2409E92-2ECC-824C-A69B-D1C4931E9B2E}" dt="2018-10-18T12:04:30.694" v="2259" actId="20577"/>
        <pc:sldMkLst>
          <pc:docMk/>
          <pc:sldMk cId="821159567" sldId="266"/>
        </pc:sldMkLst>
      </pc:sldChg>
      <pc:sldChg chg="modSp">
        <pc:chgData name="Fangusaro, Jason Ronald" userId="2f01335f-ff4e-4ee2-b700-eb674dc204ec" providerId="ADAL" clId="{F2409E92-2ECC-824C-A69B-D1C4931E9B2E}" dt="2018-10-18T12:51:19.043" v="3028" actId="20577"/>
        <pc:sldMkLst>
          <pc:docMk/>
          <pc:sldMk cId="3316351548" sldId="267"/>
        </pc:sldMkLst>
        <pc:spChg chg="mod">
          <ac:chgData name="Fangusaro, Jason Ronald" userId="2f01335f-ff4e-4ee2-b700-eb674dc204ec" providerId="ADAL" clId="{F2409E92-2ECC-824C-A69B-D1C4931E9B2E}" dt="2018-10-18T11:17:28.681" v="1032" actId="20577"/>
          <ac:spMkLst>
            <pc:docMk/>
            <pc:sldMk cId="3316351548" sldId="267"/>
            <ac:spMk id="2" creationId="{696D9584-1582-4D49-ABC5-EAB4F6770331}"/>
          </ac:spMkLst>
        </pc:spChg>
        <pc:spChg chg="mod">
          <ac:chgData name="Fangusaro, Jason Ronald" userId="2f01335f-ff4e-4ee2-b700-eb674dc204ec" providerId="ADAL" clId="{F2409E92-2ECC-824C-A69B-D1C4931E9B2E}" dt="2018-10-18T11:18:02.072" v="1062" actId="1037"/>
          <ac:spMkLst>
            <pc:docMk/>
            <pc:sldMk cId="3316351548" sldId="267"/>
            <ac:spMk id="3" creationId="{441D1E5F-DF47-8843-9765-9B0938185025}"/>
          </ac:spMkLst>
        </pc:spChg>
        <pc:spChg chg="mod">
          <ac:chgData name="Fangusaro, Jason Ronald" userId="2f01335f-ff4e-4ee2-b700-eb674dc204ec" providerId="ADAL" clId="{F2409E92-2ECC-824C-A69B-D1C4931E9B2E}" dt="2018-10-18T12:51:19.043" v="3028" actId="20577"/>
          <ac:spMkLst>
            <pc:docMk/>
            <pc:sldMk cId="3316351548" sldId="267"/>
            <ac:spMk id="6" creationId="{7F016BEE-8FD3-A742-A0E9-835E0FD67A7C}"/>
          </ac:spMkLst>
        </pc:spChg>
      </pc:sldChg>
      <pc:sldChg chg="addSp delSp modSp delAnim modAnim">
        <pc:chgData name="Fangusaro, Jason Ronald" userId="2f01335f-ff4e-4ee2-b700-eb674dc204ec" providerId="ADAL" clId="{F2409E92-2ECC-824C-A69B-D1C4931E9B2E}" dt="2018-10-18T12:51:49.295" v="3036" actId="20577"/>
        <pc:sldMkLst>
          <pc:docMk/>
          <pc:sldMk cId="707658454" sldId="268"/>
        </pc:sldMkLst>
        <pc:spChg chg="del mod">
          <ac:chgData name="Fangusaro, Jason Ronald" userId="2f01335f-ff4e-4ee2-b700-eb674dc204ec" providerId="ADAL" clId="{F2409E92-2ECC-824C-A69B-D1C4931E9B2E}" dt="2018-10-18T12:45:35.420" v="2690" actId="478"/>
          <ac:spMkLst>
            <pc:docMk/>
            <pc:sldMk cId="707658454" sldId="268"/>
            <ac:spMk id="3" creationId="{5435D246-9A60-594F-A34F-3D3DA97E42BD}"/>
          </ac:spMkLst>
        </pc:spChg>
        <pc:spChg chg="del mod">
          <ac:chgData name="Fangusaro, Jason Ronald" userId="2f01335f-ff4e-4ee2-b700-eb674dc204ec" providerId="ADAL" clId="{F2409E92-2ECC-824C-A69B-D1C4931E9B2E}" dt="2018-10-18T12:45:35.420" v="2690" actId="478"/>
          <ac:spMkLst>
            <pc:docMk/>
            <pc:sldMk cId="707658454" sldId="268"/>
            <ac:spMk id="4" creationId="{C4A97249-A6B2-9C4F-8404-AEADBB005732}"/>
          </ac:spMkLst>
        </pc:spChg>
        <pc:spChg chg="mod">
          <ac:chgData name="Fangusaro, Jason Ronald" userId="2f01335f-ff4e-4ee2-b700-eb674dc204ec" providerId="ADAL" clId="{F2409E92-2ECC-824C-A69B-D1C4931E9B2E}" dt="2018-10-18T12:51:49.295" v="3036" actId="20577"/>
          <ac:spMkLst>
            <pc:docMk/>
            <pc:sldMk cId="707658454" sldId="268"/>
            <ac:spMk id="6" creationId="{C5D104EA-342C-6D48-A771-87DC639EC6B8}"/>
          </ac:spMkLst>
        </pc:spChg>
        <pc:spChg chg="add del mod">
          <ac:chgData name="Fangusaro, Jason Ronald" userId="2f01335f-ff4e-4ee2-b700-eb674dc204ec" providerId="ADAL" clId="{F2409E92-2ECC-824C-A69B-D1C4931E9B2E}" dt="2018-10-18T12:47:05.610" v="2714" actId="478"/>
          <ac:spMkLst>
            <pc:docMk/>
            <pc:sldMk cId="707658454" sldId="268"/>
            <ac:spMk id="7" creationId="{58184F1C-E58E-564A-B8C6-0FF01111AEE9}"/>
          </ac:spMkLst>
        </pc:spChg>
        <pc:spChg chg="add del mod">
          <ac:chgData name="Fangusaro, Jason Ronald" userId="2f01335f-ff4e-4ee2-b700-eb674dc204ec" providerId="ADAL" clId="{F2409E92-2ECC-824C-A69B-D1C4931E9B2E}" dt="2018-10-18T12:46:55.353" v="2710" actId="478"/>
          <ac:spMkLst>
            <pc:docMk/>
            <pc:sldMk cId="707658454" sldId="268"/>
            <ac:spMk id="8" creationId="{D3246EDE-D396-D44C-861B-6A403D21224B}"/>
          </ac:spMkLst>
        </pc:spChg>
        <pc:spChg chg="add del mod">
          <ac:chgData name="Fangusaro, Jason Ronald" userId="2f01335f-ff4e-4ee2-b700-eb674dc204ec" providerId="ADAL" clId="{F2409E92-2ECC-824C-A69B-D1C4931E9B2E}" dt="2018-10-18T12:46:55.353" v="2710" actId="478"/>
          <ac:spMkLst>
            <pc:docMk/>
            <pc:sldMk cId="707658454" sldId="268"/>
            <ac:spMk id="9" creationId="{C3ACDE69-F3A6-6244-ADBF-4677EEAE157F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8T11:24:00.760" v="1249" actId="20577"/>
        <pc:sldMkLst>
          <pc:docMk/>
          <pc:sldMk cId="1564443596" sldId="269"/>
        </pc:sldMkLst>
        <pc:spChg chg="mod">
          <ac:chgData name="Fangusaro, Jason Ronald" userId="2f01335f-ff4e-4ee2-b700-eb674dc204ec" providerId="ADAL" clId="{F2409E92-2ECC-824C-A69B-D1C4931E9B2E}" dt="2018-10-17T15:12:19.711" v="0" actId="20577"/>
          <ac:spMkLst>
            <pc:docMk/>
            <pc:sldMk cId="1564443596" sldId="269"/>
            <ac:spMk id="11" creationId="{A80BBB1F-0F26-0441-B383-6EA4C9771EB2}"/>
          </ac:spMkLst>
        </pc:spChg>
        <pc:spChg chg="mod">
          <ac:chgData name="Fangusaro, Jason Ronald" userId="2f01335f-ff4e-4ee2-b700-eb674dc204ec" providerId="ADAL" clId="{F2409E92-2ECC-824C-A69B-D1C4931E9B2E}" dt="2018-10-17T15:12:23.291" v="1" actId="20577"/>
          <ac:spMkLst>
            <pc:docMk/>
            <pc:sldMk cId="1564443596" sldId="269"/>
            <ac:spMk id="15" creationId="{5F66E027-0049-AB4C-A7C0-BAAAE7B13156}"/>
          </ac:spMkLst>
        </pc:spChg>
      </pc:sldChg>
      <pc:sldChg chg="modSp ord">
        <pc:chgData name="Fangusaro, Jason Ronald" userId="2f01335f-ff4e-4ee2-b700-eb674dc204ec" providerId="ADAL" clId="{F2409E92-2ECC-824C-A69B-D1C4931E9B2E}" dt="2018-10-18T11:23:36.550" v="1246" actId="20577"/>
        <pc:sldMkLst>
          <pc:docMk/>
          <pc:sldMk cId="2376752312" sldId="270"/>
        </pc:sldMkLst>
        <pc:spChg chg="mod">
          <ac:chgData name="Fangusaro, Jason Ronald" userId="2f01335f-ff4e-4ee2-b700-eb674dc204ec" providerId="ADAL" clId="{F2409E92-2ECC-824C-A69B-D1C4931E9B2E}" dt="2018-10-18T11:23:04.194" v="1233" actId="20577"/>
          <ac:spMkLst>
            <pc:docMk/>
            <pc:sldMk cId="2376752312" sldId="270"/>
            <ac:spMk id="2" creationId="{C6A3863F-D73C-1C44-9457-DD2738CEDFB6}"/>
          </ac:spMkLst>
        </pc:spChg>
        <pc:spChg chg="mod">
          <ac:chgData name="Fangusaro, Jason Ronald" userId="2f01335f-ff4e-4ee2-b700-eb674dc204ec" providerId="ADAL" clId="{F2409E92-2ECC-824C-A69B-D1C4931E9B2E}" dt="2018-10-18T11:23:36.550" v="1246" actId="20577"/>
          <ac:spMkLst>
            <pc:docMk/>
            <pc:sldMk cId="2376752312" sldId="270"/>
            <ac:spMk id="3" creationId="{D8EBDDA6-A1FB-C046-AE9C-1FF3CAC87A3D}"/>
          </ac:spMkLst>
        </pc:spChg>
      </pc:sldChg>
      <pc:sldChg chg="ord modNotesTx">
        <pc:chgData name="Fangusaro, Jason Ronald" userId="2f01335f-ff4e-4ee2-b700-eb674dc204ec" providerId="ADAL" clId="{F2409E92-2ECC-824C-A69B-D1C4931E9B2E}" dt="2018-10-18T11:22:03.039" v="1208" actId="20577"/>
        <pc:sldMkLst>
          <pc:docMk/>
          <pc:sldMk cId="187321779" sldId="271"/>
        </pc:sldMkLst>
      </pc:sldChg>
      <pc:sldChg chg="modSp modNotesTx">
        <pc:chgData name="Fangusaro, Jason Ronald" userId="2f01335f-ff4e-4ee2-b700-eb674dc204ec" providerId="ADAL" clId="{F2409E92-2ECC-824C-A69B-D1C4931E9B2E}" dt="2018-10-18T14:01:03.532" v="4158" actId="20577"/>
        <pc:sldMkLst>
          <pc:docMk/>
          <pc:sldMk cId="4149831282" sldId="272"/>
        </pc:sldMkLst>
        <pc:spChg chg="mod">
          <ac:chgData name="Fangusaro, Jason Ronald" userId="2f01335f-ff4e-4ee2-b700-eb674dc204ec" providerId="ADAL" clId="{F2409E92-2ECC-824C-A69B-D1C4931E9B2E}" dt="2018-10-18T14:01:03.532" v="4158" actId="20577"/>
          <ac:spMkLst>
            <pc:docMk/>
            <pc:sldMk cId="4149831282" sldId="272"/>
            <ac:spMk id="24" creationId="{07895E3C-E33D-834B-AB15-34674F0BC349}"/>
          </ac:spMkLst>
        </pc:spChg>
        <pc:spChg chg="mod">
          <ac:chgData name="Fangusaro, Jason Ronald" userId="2f01335f-ff4e-4ee2-b700-eb674dc204ec" providerId="ADAL" clId="{F2409E92-2ECC-824C-A69B-D1C4931E9B2E}" dt="2018-10-17T19:28:39.388" v="851" actId="1076"/>
          <ac:spMkLst>
            <pc:docMk/>
            <pc:sldMk cId="4149831282" sldId="272"/>
            <ac:spMk id="49" creationId="{7228EA3B-FC79-0F4D-A05D-639C75C120F6}"/>
          </ac:spMkLst>
        </pc:spChg>
      </pc:sldChg>
      <pc:sldChg chg="modSp">
        <pc:chgData name="Fangusaro, Jason Ronald" userId="2f01335f-ff4e-4ee2-b700-eb674dc204ec" providerId="ADAL" clId="{F2409E92-2ECC-824C-A69B-D1C4931E9B2E}" dt="2018-10-18T11:32:17.703" v="1379" actId="20577"/>
        <pc:sldMkLst>
          <pc:docMk/>
          <pc:sldMk cId="177950598" sldId="273"/>
        </pc:sldMkLst>
        <pc:spChg chg="mod">
          <ac:chgData name="Fangusaro, Jason Ronald" userId="2f01335f-ff4e-4ee2-b700-eb674dc204ec" providerId="ADAL" clId="{F2409E92-2ECC-824C-A69B-D1C4931E9B2E}" dt="2018-10-18T11:32:17.703" v="1379" actId="20577"/>
          <ac:spMkLst>
            <pc:docMk/>
            <pc:sldMk cId="177950598" sldId="273"/>
            <ac:spMk id="3" creationId="{3D6C9C23-4A04-DD4B-8723-A14AE1BBCBBB}"/>
          </ac:spMkLst>
        </pc:spChg>
      </pc:sldChg>
      <pc:sldChg chg="modSp">
        <pc:chgData name="Fangusaro, Jason Ronald" userId="2f01335f-ff4e-4ee2-b700-eb674dc204ec" providerId="ADAL" clId="{F2409E92-2ECC-824C-A69B-D1C4931E9B2E}" dt="2018-10-18T13:05:59.077" v="3589" actId="20577"/>
        <pc:sldMkLst>
          <pc:docMk/>
          <pc:sldMk cId="2605393654" sldId="274"/>
        </pc:sldMkLst>
        <pc:spChg chg="mod">
          <ac:chgData name="Fangusaro, Jason Ronald" userId="2f01335f-ff4e-4ee2-b700-eb674dc204ec" providerId="ADAL" clId="{F2409E92-2ECC-824C-A69B-D1C4931E9B2E}" dt="2018-10-18T13:05:59.077" v="3589" actId="20577"/>
          <ac:spMkLst>
            <pc:docMk/>
            <pc:sldMk cId="2605393654" sldId="274"/>
            <ac:spMk id="5" creationId="{E7FF9F75-E947-2243-BBAC-65398A8330A1}"/>
          </ac:spMkLst>
        </pc:spChg>
      </pc:sldChg>
      <pc:sldChg chg="modSp">
        <pc:chgData name="Fangusaro, Jason Ronald" userId="2f01335f-ff4e-4ee2-b700-eb674dc204ec" providerId="ADAL" clId="{F2409E92-2ECC-824C-A69B-D1C4931E9B2E}" dt="2018-10-18T13:06:41.463" v="3590" actId="115"/>
        <pc:sldMkLst>
          <pc:docMk/>
          <pc:sldMk cId="931605229" sldId="275"/>
        </pc:sldMkLst>
        <pc:spChg chg="mod">
          <ac:chgData name="Fangusaro, Jason Ronald" userId="2f01335f-ff4e-4ee2-b700-eb674dc204ec" providerId="ADAL" clId="{F2409E92-2ECC-824C-A69B-D1C4931E9B2E}" dt="2018-10-18T13:06:41.463" v="3590" actId="115"/>
          <ac:spMkLst>
            <pc:docMk/>
            <pc:sldMk cId="931605229" sldId="275"/>
            <ac:spMk id="3" creationId="{01DAD511-66B1-EB41-96B1-716DC60ABED2}"/>
          </ac:spMkLst>
        </pc:spChg>
      </pc:sldChg>
      <pc:sldChg chg="modSp">
        <pc:chgData name="Fangusaro, Jason Ronald" userId="2f01335f-ff4e-4ee2-b700-eb674dc204ec" providerId="ADAL" clId="{F2409E92-2ECC-824C-A69B-D1C4931E9B2E}" dt="2018-10-18T13:07:12.495" v="3591" actId="20577"/>
        <pc:sldMkLst>
          <pc:docMk/>
          <pc:sldMk cId="3580197577" sldId="276"/>
        </pc:sldMkLst>
        <pc:spChg chg="mod">
          <ac:chgData name="Fangusaro, Jason Ronald" userId="2f01335f-ff4e-4ee2-b700-eb674dc204ec" providerId="ADAL" clId="{F2409E92-2ECC-824C-A69B-D1C4931E9B2E}" dt="2018-10-18T13:07:12.495" v="3591" actId="20577"/>
          <ac:spMkLst>
            <pc:docMk/>
            <pc:sldMk cId="3580197577" sldId="276"/>
            <ac:spMk id="3" creationId="{194AC12A-DBFD-944C-9DCD-CAB9F36C45BA}"/>
          </ac:spMkLst>
        </pc:spChg>
      </pc:sldChg>
      <pc:sldChg chg="modSp">
        <pc:chgData name="Fangusaro, Jason Ronald" userId="2f01335f-ff4e-4ee2-b700-eb674dc204ec" providerId="ADAL" clId="{F2409E92-2ECC-824C-A69B-D1C4931E9B2E}" dt="2018-10-18T13:08:13.894" v="3592" actId="207"/>
        <pc:sldMkLst>
          <pc:docMk/>
          <pc:sldMk cId="2363453691" sldId="277"/>
        </pc:sldMkLst>
        <pc:spChg chg="mod">
          <ac:chgData name="Fangusaro, Jason Ronald" userId="2f01335f-ff4e-4ee2-b700-eb674dc204ec" providerId="ADAL" clId="{F2409E92-2ECC-824C-A69B-D1C4931E9B2E}" dt="2018-10-18T13:08:13.894" v="3592" actId="207"/>
          <ac:spMkLst>
            <pc:docMk/>
            <pc:sldMk cId="2363453691" sldId="277"/>
            <ac:spMk id="3" creationId="{BEB762AC-61A4-7940-BA3B-CFB23589243F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9T11:40:46.496" v="5127" actId="1037"/>
        <pc:sldMkLst>
          <pc:docMk/>
          <pc:sldMk cId="1094187626" sldId="278"/>
        </pc:sldMkLst>
        <pc:spChg chg="mod">
          <ac:chgData name="Fangusaro, Jason Ronald" userId="2f01335f-ff4e-4ee2-b700-eb674dc204ec" providerId="ADAL" clId="{F2409E92-2ECC-824C-A69B-D1C4931E9B2E}" dt="2018-10-18T11:42:00.067" v="1637" actId="20577"/>
          <ac:spMkLst>
            <pc:docMk/>
            <pc:sldMk cId="1094187626" sldId="278"/>
            <ac:spMk id="2" creationId="{57F42CD0-9ADC-6F4D-B124-AEF4100D9035}"/>
          </ac:spMkLst>
        </pc:spChg>
        <pc:spChg chg="mod">
          <ac:chgData name="Fangusaro, Jason Ronald" userId="2f01335f-ff4e-4ee2-b700-eb674dc204ec" providerId="ADAL" clId="{F2409E92-2ECC-824C-A69B-D1C4931E9B2E}" dt="2018-10-19T11:40:46.496" v="5127" actId="1037"/>
          <ac:spMkLst>
            <pc:docMk/>
            <pc:sldMk cId="1094187626" sldId="278"/>
            <ac:spMk id="7" creationId="{7F0407DE-72AD-0B48-ADE9-3EED8A714545}"/>
          </ac:spMkLst>
        </pc:spChg>
      </pc:sldChg>
      <pc:sldChg chg="modSp">
        <pc:chgData name="Fangusaro, Jason Ronald" userId="2f01335f-ff4e-4ee2-b700-eb674dc204ec" providerId="ADAL" clId="{F2409E92-2ECC-824C-A69B-D1C4931E9B2E}" dt="2018-10-18T14:03:16.618" v="4159" actId="207"/>
        <pc:sldMkLst>
          <pc:docMk/>
          <pc:sldMk cId="1507917180" sldId="279"/>
        </pc:sldMkLst>
        <pc:spChg chg="mod">
          <ac:chgData name="Fangusaro, Jason Ronald" userId="2f01335f-ff4e-4ee2-b700-eb674dc204ec" providerId="ADAL" clId="{F2409E92-2ECC-824C-A69B-D1C4931E9B2E}" dt="2018-10-18T14:03:16.618" v="4159" actId="207"/>
          <ac:spMkLst>
            <pc:docMk/>
            <pc:sldMk cId="1507917180" sldId="279"/>
            <ac:spMk id="6" creationId="{4D65F77A-3D33-044E-A2C6-22226BE616E0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8T14:03:30.414" v="4163" actId="20577"/>
        <pc:sldMkLst>
          <pc:docMk/>
          <pc:sldMk cId="3438791309" sldId="280"/>
        </pc:sldMkLst>
        <pc:spChg chg="mod">
          <ac:chgData name="Fangusaro, Jason Ronald" userId="2f01335f-ff4e-4ee2-b700-eb674dc204ec" providerId="ADAL" clId="{F2409E92-2ECC-824C-A69B-D1C4931E9B2E}" dt="2018-10-18T14:03:30.414" v="4163" actId="20577"/>
          <ac:spMkLst>
            <pc:docMk/>
            <pc:sldMk cId="3438791309" sldId="280"/>
            <ac:spMk id="79" creationId="{069CA063-BAFD-744D-B537-85FA97840D39}"/>
          </ac:spMkLst>
        </pc:spChg>
        <pc:cxnChg chg="mod">
          <ac:chgData name="Fangusaro, Jason Ronald" userId="2f01335f-ff4e-4ee2-b700-eb674dc204ec" providerId="ADAL" clId="{F2409E92-2ECC-824C-A69B-D1C4931E9B2E}" dt="2018-10-17T15:14:53.673" v="26" actId="1035"/>
          <ac:cxnSpMkLst>
            <pc:docMk/>
            <pc:sldMk cId="3438791309" sldId="280"/>
            <ac:cxnSpMk id="82" creationId="{9D07F5BB-97CC-2745-8EB0-5136714BE463}"/>
          </ac:cxnSpMkLst>
        </pc:cxnChg>
      </pc:sldChg>
      <pc:sldChg chg="modSp">
        <pc:chgData name="Fangusaro, Jason Ronald" userId="2f01335f-ff4e-4ee2-b700-eb674dc204ec" providerId="ADAL" clId="{F2409E92-2ECC-824C-A69B-D1C4931E9B2E}" dt="2018-10-19T11:41:36.167" v="5136" actId="20577"/>
        <pc:sldMkLst>
          <pc:docMk/>
          <pc:sldMk cId="3392893229" sldId="281"/>
        </pc:sldMkLst>
        <pc:spChg chg="mod">
          <ac:chgData name="Fangusaro, Jason Ronald" userId="2f01335f-ff4e-4ee2-b700-eb674dc204ec" providerId="ADAL" clId="{F2409E92-2ECC-824C-A69B-D1C4931E9B2E}" dt="2018-10-19T11:41:36.167" v="5136" actId="20577"/>
          <ac:spMkLst>
            <pc:docMk/>
            <pc:sldMk cId="3392893229" sldId="281"/>
            <ac:spMk id="6" creationId="{67AC4DB7-D7A2-6849-A00E-4C36E4C3D88B}"/>
          </ac:spMkLst>
        </pc:spChg>
      </pc:sldChg>
      <pc:sldChg chg="modSp">
        <pc:chgData name="Fangusaro, Jason Ronald" userId="2f01335f-ff4e-4ee2-b700-eb674dc204ec" providerId="ADAL" clId="{F2409E92-2ECC-824C-A69B-D1C4931E9B2E}" dt="2018-10-17T19:31:19.701" v="952" actId="1036"/>
        <pc:sldMkLst>
          <pc:docMk/>
          <pc:sldMk cId="1705781371" sldId="282"/>
        </pc:sldMkLst>
        <pc:spChg chg="mod">
          <ac:chgData name="Fangusaro, Jason Ronald" userId="2f01335f-ff4e-4ee2-b700-eb674dc204ec" providerId="ADAL" clId="{F2409E92-2ECC-824C-A69B-D1C4931E9B2E}" dt="2018-10-17T19:31:19.701" v="952" actId="1036"/>
          <ac:spMkLst>
            <pc:docMk/>
            <pc:sldMk cId="1705781371" sldId="282"/>
            <ac:spMk id="3" creationId="{0F150408-1613-8A4A-8F73-1BD1A5D8DB74}"/>
          </ac:spMkLst>
        </pc:spChg>
      </pc:sldChg>
      <pc:sldChg chg="modSp ord">
        <pc:chgData name="Fangusaro, Jason Ronald" userId="2f01335f-ff4e-4ee2-b700-eb674dc204ec" providerId="ADAL" clId="{F2409E92-2ECC-824C-A69B-D1C4931E9B2E}" dt="2018-10-18T14:04:22.065" v="4178" actId="20577"/>
        <pc:sldMkLst>
          <pc:docMk/>
          <pc:sldMk cId="3714344105" sldId="283"/>
        </pc:sldMkLst>
        <pc:spChg chg="mod">
          <ac:chgData name="Fangusaro, Jason Ronald" userId="2f01335f-ff4e-4ee2-b700-eb674dc204ec" providerId="ADAL" clId="{F2409E92-2ECC-824C-A69B-D1C4931E9B2E}" dt="2018-10-18T14:04:22.065" v="4178" actId="20577"/>
          <ac:spMkLst>
            <pc:docMk/>
            <pc:sldMk cId="3714344105" sldId="283"/>
            <ac:spMk id="6" creationId="{4D7D3BE9-54EA-A64E-A924-5D59741A817F}"/>
          </ac:spMkLst>
        </pc:spChg>
      </pc:sldChg>
      <pc:sldChg chg="modSp">
        <pc:chgData name="Fangusaro, Jason Ronald" userId="2f01335f-ff4e-4ee2-b700-eb674dc204ec" providerId="ADAL" clId="{F2409E92-2ECC-824C-A69B-D1C4931E9B2E}" dt="2018-10-19T11:43:19.173" v="5139" actId="5793"/>
        <pc:sldMkLst>
          <pc:docMk/>
          <pc:sldMk cId="1645842059" sldId="284"/>
        </pc:sldMkLst>
        <pc:spChg chg="mod">
          <ac:chgData name="Fangusaro, Jason Ronald" userId="2f01335f-ff4e-4ee2-b700-eb674dc204ec" providerId="ADAL" clId="{F2409E92-2ECC-824C-A69B-D1C4931E9B2E}" dt="2018-10-19T11:43:19.173" v="5139" actId="5793"/>
          <ac:spMkLst>
            <pc:docMk/>
            <pc:sldMk cId="1645842059" sldId="284"/>
            <ac:spMk id="3" creationId="{9B8350A4-B1D0-384F-9E34-BE4E4EC66BFE}"/>
          </ac:spMkLst>
        </pc:spChg>
      </pc:sldChg>
      <pc:sldChg chg="modSp ord modNotesTx">
        <pc:chgData name="Fangusaro, Jason Ronald" userId="2f01335f-ff4e-4ee2-b700-eb674dc204ec" providerId="ADAL" clId="{F2409E92-2ECC-824C-A69B-D1C4931E9B2E}" dt="2018-10-19T11:42:34.321" v="5137" actId="207"/>
        <pc:sldMkLst>
          <pc:docMk/>
          <pc:sldMk cId="3412863009" sldId="285"/>
        </pc:sldMkLst>
        <pc:spChg chg="mod">
          <ac:chgData name="Fangusaro, Jason Ronald" userId="2f01335f-ff4e-4ee2-b700-eb674dc204ec" providerId="ADAL" clId="{F2409E92-2ECC-824C-A69B-D1C4931E9B2E}" dt="2018-10-18T13:43:42.093" v="4126" actId="20577"/>
          <ac:spMkLst>
            <pc:docMk/>
            <pc:sldMk cId="3412863009" sldId="285"/>
            <ac:spMk id="2" creationId="{2C9B0D0E-5B8B-514C-A6B4-89CBB4B31BE8}"/>
          </ac:spMkLst>
        </pc:spChg>
        <pc:spChg chg="mod">
          <ac:chgData name="Fangusaro, Jason Ronald" userId="2f01335f-ff4e-4ee2-b700-eb674dc204ec" providerId="ADAL" clId="{F2409E92-2ECC-824C-A69B-D1C4931E9B2E}" dt="2018-10-19T11:42:34.321" v="5137" actId="207"/>
          <ac:spMkLst>
            <pc:docMk/>
            <pc:sldMk cId="3412863009" sldId="285"/>
            <ac:spMk id="5" creationId="{1D3EFFBD-B2E4-5342-80DA-E7FE945357A4}"/>
          </ac:spMkLst>
        </pc:spChg>
        <pc:spChg chg="mod">
          <ac:chgData name="Fangusaro, Jason Ronald" userId="2f01335f-ff4e-4ee2-b700-eb674dc204ec" providerId="ADAL" clId="{F2409E92-2ECC-824C-A69B-D1C4931E9B2E}" dt="2018-10-18T13:13:01.711" v="3710" actId="1038"/>
          <ac:spMkLst>
            <pc:docMk/>
            <pc:sldMk cId="3412863009" sldId="285"/>
            <ac:spMk id="9" creationId="{5B006B0B-C7DA-1B4C-8A62-65346407B36C}"/>
          </ac:spMkLst>
        </pc:spChg>
      </pc:sldChg>
      <pc:sldChg chg="addSp modSp ord modAnim">
        <pc:chgData name="Fangusaro, Jason Ronald" userId="2f01335f-ff4e-4ee2-b700-eb674dc204ec" providerId="ADAL" clId="{F2409E92-2ECC-824C-A69B-D1C4931E9B2E}" dt="2018-10-18T13:55:48.012" v="4154" actId="20577"/>
        <pc:sldMkLst>
          <pc:docMk/>
          <pc:sldMk cId="3201852444" sldId="288"/>
        </pc:sldMkLst>
        <pc:spChg chg="mod">
          <ac:chgData name="Fangusaro, Jason Ronald" userId="2f01335f-ff4e-4ee2-b700-eb674dc204ec" providerId="ADAL" clId="{F2409E92-2ECC-824C-A69B-D1C4931E9B2E}" dt="2018-10-18T13:55:48.012" v="4154" actId="20577"/>
          <ac:spMkLst>
            <pc:docMk/>
            <pc:sldMk cId="3201852444" sldId="288"/>
            <ac:spMk id="3" creationId="{C5FDF8FB-B92C-294D-BE47-98D7B2E9896F}"/>
          </ac:spMkLst>
        </pc:spChg>
        <pc:spChg chg="add mod">
          <ac:chgData name="Fangusaro, Jason Ronald" userId="2f01335f-ff4e-4ee2-b700-eb674dc204ec" providerId="ADAL" clId="{F2409E92-2ECC-824C-A69B-D1C4931E9B2E}" dt="2018-10-18T13:18:53.560" v="3903" actId="1037"/>
          <ac:spMkLst>
            <pc:docMk/>
            <pc:sldMk cId="3201852444" sldId="288"/>
            <ac:spMk id="6" creationId="{4760B574-DAC5-314B-9E29-83517D1F4C5C}"/>
          </ac:spMkLst>
        </pc:spChg>
        <pc:picChg chg="add mod">
          <ac:chgData name="Fangusaro, Jason Ronald" userId="2f01335f-ff4e-4ee2-b700-eb674dc204ec" providerId="ADAL" clId="{F2409E92-2ECC-824C-A69B-D1C4931E9B2E}" dt="2018-10-18T13:17:52.073" v="3882" actId="1036"/>
          <ac:picMkLst>
            <pc:docMk/>
            <pc:sldMk cId="3201852444" sldId="288"/>
            <ac:picMk id="5" creationId="{8857E5C1-3142-6E45-98CA-3FB9228F92C1}"/>
          </ac:picMkLst>
        </pc:picChg>
      </pc:sldChg>
      <pc:sldChg chg="modSp modNotesTx">
        <pc:chgData name="Fangusaro, Jason Ronald" userId="2f01335f-ff4e-4ee2-b700-eb674dc204ec" providerId="ADAL" clId="{F2409E92-2ECC-824C-A69B-D1C4931E9B2E}" dt="2018-10-18T13:20:49.501" v="3905" actId="207"/>
        <pc:sldMkLst>
          <pc:docMk/>
          <pc:sldMk cId="3535869125" sldId="289"/>
        </pc:sldMkLst>
        <pc:spChg chg="mod">
          <ac:chgData name="Fangusaro, Jason Ronald" userId="2f01335f-ff4e-4ee2-b700-eb674dc204ec" providerId="ADAL" clId="{F2409E92-2ECC-824C-A69B-D1C4931E9B2E}" dt="2018-10-18T13:20:49.501" v="3905" actId="207"/>
          <ac:spMkLst>
            <pc:docMk/>
            <pc:sldMk cId="3535869125" sldId="289"/>
            <ac:spMk id="3" creationId="{4D8A09E8-6CB6-D847-9AAA-23E182D11230}"/>
          </ac:spMkLst>
        </pc:spChg>
        <pc:spChg chg="mod">
          <ac:chgData name="Fangusaro, Jason Ronald" userId="2f01335f-ff4e-4ee2-b700-eb674dc204ec" providerId="ADAL" clId="{F2409E92-2ECC-824C-A69B-D1C4931E9B2E}" dt="2018-10-17T15:15:35.264" v="29" actId="1038"/>
          <ac:spMkLst>
            <pc:docMk/>
            <pc:sldMk cId="3535869125" sldId="289"/>
            <ac:spMk id="29" creationId="{696FDEF5-460C-6F41-8FBD-4823F2C02F3B}"/>
          </ac:spMkLst>
        </pc:spChg>
        <pc:spChg chg="mod">
          <ac:chgData name="Fangusaro, Jason Ronald" userId="2f01335f-ff4e-4ee2-b700-eb674dc204ec" providerId="ADAL" clId="{F2409E92-2ECC-824C-A69B-D1C4931E9B2E}" dt="2018-10-17T19:32:04.963" v="953" actId="1076"/>
          <ac:spMkLst>
            <pc:docMk/>
            <pc:sldMk cId="3535869125" sldId="289"/>
            <ac:spMk id="38" creationId="{F66061D6-0208-1A49-85AB-79B746A51BC4}"/>
          </ac:spMkLst>
        </pc:spChg>
        <pc:grpChg chg="mod">
          <ac:chgData name="Fangusaro, Jason Ronald" userId="2f01335f-ff4e-4ee2-b700-eb674dc204ec" providerId="ADAL" clId="{F2409E92-2ECC-824C-A69B-D1C4931E9B2E}" dt="2018-10-17T19:32:26.685" v="967" actId="1035"/>
          <ac:grpSpMkLst>
            <pc:docMk/>
            <pc:sldMk cId="3535869125" sldId="289"/>
            <ac:grpSpMk id="14" creationId="{663DB78D-5A1A-5D47-B64F-640745E899D1}"/>
          </ac:grpSpMkLst>
        </pc:grpChg>
      </pc:sldChg>
      <pc:sldChg chg="modSp">
        <pc:chgData name="Fangusaro, Jason Ronald" userId="2f01335f-ff4e-4ee2-b700-eb674dc204ec" providerId="ADAL" clId="{F2409E92-2ECC-824C-A69B-D1C4931E9B2E}" dt="2018-10-18T14:05:39.632" v="4179" actId="207"/>
        <pc:sldMkLst>
          <pc:docMk/>
          <pc:sldMk cId="302939211" sldId="290"/>
        </pc:sldMkLst>
        <pc:spChg chg="mod">
          <ac:chgData name="Fangusaro, Jason Ronald" userId="2f01335f-ff4e-4ee2-b700-eb674dc204ec" providerId="ADAL" clId="{F2409E92-2ECC-824C-A69B-D1C4931E9B2E}" dt="2018-10-18T14:05:39.632" v="4179" actId="207"/>
          <ac:spMkLst>
            <pc:docMk/>
            <pc:sldMk cId="302939211" sldId="290"/>
            <ac:spMk id="8" creationId="{79660E5F-D7DA-3242-8C28-E364E82B09D9}"/>
          </ac:spMkLst>
        </pc:spChg>
      </pc:sldChg>
      <pc:sldChg chg="modSp">
        <pc:chgData name="Fangusaro, Jason Ronald" userId="2f01335f-ff4e-4ee2-b700-eb674dc204ec" providerId="ADAL" clId="{F2409E92-2ECC-824C-A69B-D1C4931E9B2E}" dt="2018-10-19T11:45:14.679" v="5143" actId="20577"/>
        <pc:sldMkLst>
          <pc:docMk/>
          <pc:sldMk cId="2583587838" sldId="291"/>
        </pc:sldMkLst>
        <pc:spChg chg="mod">
          <ac:chgData name="Fangusaro, Jason Ronald" userId="2f01335f-ff4e-4ee2-b700-eb674dc204ec" providerId="ADAL" clId="{F2409E92-2ECC-824C-A69B-D1C4931E9B2E}" dt="2018-10-19T11:45:14.679" v="5143" actId="20577"/>
          <ac:spMkLst>
            <pc:docMk/>
            <pc:sldMk cId="2583587838" sldId="291"/>
            <ac:spMk id="3" creationId="{B1DFA640-8858-7E41-8218-6E298D398ADB}"/>
          </ac:spMkLst>
        </pc:spChg>
      </pc:sldChg>
      <pc:sldChg chg="modNotesTx">
        <pc:chgData name="Fangusaro, Jason Ronald" userId="2f01335f-ff4e-4ee2-b700-eb674dc204ec" providerId="ADAL" clId="{F2409E92-2ECC-824C-A69B-D1C4931E9B2E}" dt="2018-10-18T12:03:45.493" v="2249" actId="20577"/>
        <pc:sldMkLst>
          <pc:docMk/>
          <pc:sldMk cId="4059680008" sldId="292"/>
        </pc:sldMkLst>
      </pc:sldChg>
      <pc:sldChg chg="modNotesTx">
        <pc:chgData name="Fangusaro, Jason Ronald" userId="2f01335f-ff4e-4ee2-b700-eb674dc204ec" providerId="ADAL" clId="{F2409E92-2ECC-824C-A69B-D1C4931E9B2E}" dt="2018-10-18T12:03:35.558" v="2248" actId="20577"/>
        <pc:sldMkLst>
          <pc:docMk/>
          <pc:sldMk cId="2892667475" sldId="293"/>
        </pc:sldMkLst>
      </pc:sldChg>
      <pc:sldChg chg="modSp">
        <pc:chgData name="Fangusaro, Jason Ronald" userId="2f01335f-ff4e-4ee2-b700-eb674dc204ec" providerId="ADAL" clId="{F2409E92-2ECC-824C-A69B-D1C4931E9B2E}" dt="2018-10-18T14:08:16.924" v="4226" actId="1036"/>
        <pc:sldMkLst>
          <pc:docMk/>
          <pc:sldMk cId="3107102032" sldId="294"/>
        </pc:sldMkLst>
        <pc:spChg chg="mod">
          <ac:chgData name="Fangusaro, Jason Ronald" userId="2f01335f-ff4e-4ee2-b700-eb674dc204ec" providerId="ADAL" clId="{F2409E92-2ECC-824C-A69B-D1C4931E9B2E}" dt="2018-10-18T14:08:05.042" v="4198" actId="1035"/>
          <ac:spMkLst>
            <pc:docMk/>
            <pc:sldMk cId="3107102032" sldId="294"/>
            <ac:spMk id="5" creationId="{24064BC7-F61F-0446-ABF5-BAA984F79885}"/>
          </ac:spMkLst>
        </pc:spChg>
        <pc:spChg chg="mod">
          <ac:chgData name="Fangusaro, Jason Ronald" userId="2f01335f-ff4e-4ee2-b700-eb674dc204ec" providerId="ADAL" clId="{F2409E92-2ECC-824C-A69B-D1C4931E9B2E}" dt="2018-10-18T14:08:10.780" v="4213" actId="1036"/>
          <ac:spMkLst>
            <pc:docMk/>
            <pc:sldMk cId="3107102032" sldId="294"/>
            <ac:spMk id="7" creationId="{3681E9D8-CF13-1B44-B6E8-26CCDDC137F3}"/>
          </ac:spMkLst>
        </pc:spChg>
        <pc:spChg chg="mod">
          <ac:chgData name="Fangusaro, Jason Ronald" userId="2f01335f-ff4e-4ee2-b700-eb674dc204ec" providerId="ADAL" clId="{F2409E92-2ECC-824C-A69B-D1C4931E9B2E}" dt="2018-10-18T14:08:16.924" v="4226" actId="1036"/>
          <ac:spMkLst>
            <pc:docMk/>
            <pc:sldMk cId="3107102032" sldId="294"/>
            <ac:spMk id="8" creationId="{4B325E69-FCD9-064B-9BCA-72666777A89C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8T13:22:01.719" v="3907" actId="207"/>
        <pc:sldMkLst>
          <pc:docMk/>
          <pc:sldMk cId="3505900809" sldId="295"/>
        </pc:sldMkLst>
        <pc:spChg chg="mod">
          <ac:chgData name="Fangusaro, Jason Ronald" userId="2f01335f-ff4e-4ee2-b700-eb674dc204ec" providerId="ADAL" clId="{F2409E92-2ECC-824C-A69B-D1C4931E9B2E}" dt="2018-10-17T19:56:57.768" v="970" actId="20577"/>
          <ac:spMkLst>
            <pc:docMk/>
            <pc:sldMk cId="3505900809" sldId="295"/>
            <ac:spMk id="2" creationId="{D1BCE0B6-5DA1-C048-B642-DFAF5C79F9E7}"/>
          </ac:spMkLst>
        </pc:spChg>
        <pc:spChg chg="mod">
          <ac:chgData name="Fangusaro, Jason Ronald" userId="2f01335f-ff4e-4ee2-b700-eb674dc204ec" providerId="ADAL" clId="{F2409E92-2ECC-824C-A69B-D1C4931E9B2E}" dt="2018-10-17T19:56:55.295" v="968" actId="1076"/>
          <ac:spMkLst>
            <pc:docMk/>
            <pc:sldMk cId="3505900809" sldId="295"/>
            <ac:spMk id="7" creationId="{94AD869F-4004-C042-8AB0-C2420EC7F5EA}"/>
          </ac:spMkLst>
        </pc:spChg>
        <pc:spChg chg="mod">
          <ac:chgData name="Fangusaro, Jason Ronald" userId="2f01335f-ff4e-4ee2-b700-eb674dc204ec" providerId="ADAL" clId="{F2409E92-2ECC-824C-A69B-D1C4931E9B2E}" dt="2018-10-18T13:22:01.719" v="3907" actId="207"/>
          <ac:spMkLst>
            <pc:docMk/>
            <pc:sldMk cId="3505900809" sldId="295"/>
            <ac:spMk id="16" creationId="{28FFFC3E-0E74-9142-84E1-CF5B28BD2FA1}"/>
          </ac:spMkLst>
        </pc:spChg>
      </pc:sldChg>
      <pc:sldChg chg="modSp">
        <pc:chgData name="Fangusaro, Jason Ronald" userId="2f01335f-ff4e-4ee2-b700-eb674dc204ec" providerId="ADAL" clId="{F2409E92-2ECC-824C-A69B-D1C4931E9B2E}" dt="2018-10-18T14:09:33.816" v="4264" actId="20577"/>
        <pc:sldMkLst>
          <pc:docMk/>
          <pc:sldMk cId="384776196" sldId="296"/>
        </pc:sldMkLst>
        <pc:spChg chg="mod">
          <ac:chgData name="Fangusaro, Jason Ronald" userId="2f01335f-ff4e-4ee2-b700-eb674dc204ec" providerId="ADAL" clId="{F2409E92-2ECC-824C-A69B-D1C4931E9B2E}" dt="2018-10-18T14:09:33.816" v="4264" actId="20577"/>
          <ac:spMkLst>
            <pc:docMk/>
            <pc:sldMk cId="384776196" sldId="296"/>
            <ac:spMk id="6" creationId="{ACA23E95-EDE9-9642-90D2-5B4E0DDA0360}"/>
          </ac:spMkLst>
        </pc:spChg>
      </pc:sldChg>
      <pc:sldChg chg="addSp delSp modSp">
        <pc:chgData name="Fangusaro, Jason Ronald" userId="2f01335f-ff4e-4ee2-b700-eb674dc204ec" providerId="ADAL" clId="{F2409E92-2ECC-824C-A69B-D1C4931E9B2E}" dt="2018-10-19T11:49:46.594" v="5206" actId="1035"/>
        <pc:sldMkLst>
          <pc:docMk/>
          <pc:sldMk cId="2838046094" sldId="297"/>
        </pc:sldMkLst>
        <pc:spChg chg="mod">
          <ac:chgData name="Fangusaro, Jason Ronald" userId="2f01335f-ff4e-4ee2-b700-eb674dc204ec" providerId="ADAL" clId="{F2409E92-2ECC-824C-A69B-D1C4931E9B2E}" dt="2018-10-18T14:10:19.356" v="4312" actId="1035"/>
          <ac:spMkLst>
            <pc:docMk/>
            <pc:sldMk cId="2838046094" sldId="297"/>
            <ac:spMk id="2" creationId="{AA6F2871-2CB4-C845-9276-912480F30CF6}"/>
          </ac:spMkLst>
        </pc:spChg>
        <pc:spChg chg="mod">
          <ac:chgData name="Fangusaro, Jason Ronald" userId="2f01335f-ff4e-4ee2-b700-eb674dc204ec" providerId="ADAL" clId="{F2409E92-2ECC-824C-A69B-D1C4931E9B2E}" dt="2018-10-18T14:10:14.156" v="4305" actId="1035"/>
          <ac:spMkLst>
            <pc:docMk/>
            <pc:sldMk cId="2838046094" sldId="297"/>
            <ac:spMk id="3" creationId="{FB66C598-EF07-CE4A-B905-0A9011049DC8}"/>
          </ac:spMkLst>
        </pc:spChg>
        <pc:spChg chg="add del">
          <ac:chgData name="Fangusaro, Jason Ronald" userId="2f01335f-ff4e-4ee2-b700-eb674dc204ec" providerId="ADAL" clId="{F2409E92-2ECC-824C-A69B-D1C4931E9B2E}" dt="2018-10-18T13:32:54.297" v="3988" actId="478"/>
          <ac:spMkLst>
            <pc:docMk/>
            <pc:sldMk cId="2838046094" sldId="297"/>
            <ac:spMk id="10" creationId="{EED6354D-452C-1C43-8BD0-F4954481E2E3}"/>
          </ac:spMkLst>
        </pc:spChg>
        <pc:spChg chg="add mod">
          <ac:chgData name="Fangusaro, Jason Ronald" userId="2f01335f-ff4e-4ee2-b700-eb674dc204ec" providerId="ADAL" clId="{F2409E92-2ECC-824C-A69B-D1C4931E9B2E}" dt="2018-10-19T11:49:46.594" v="5206" actId="1035"/>
          <ac:spMkLst>
            <pc:docMk/>
            <pc:sldMk cId="2838046094" sldId="297"/>
            <ac:spMk id="11" creationId="{E1FE8834-372E-E840-BE02-44871927992F}"/>
          </ac:spMkLst>
        </pc:spChg>
        <pc:spChg chg="add mod">
          <ac:chgData name="Fangusaro, Jason Ronald" userId="2f01335f-ff4e-4ee2-b700-eb674dc204ec" providerId="ADAL" clId="{F2409E92-2ECC-824C-A69B-D1C4931E9B2E}" dt="2018-10-18T14:13:18.330" v="4374" actId="164"/>
          <ac:spMkLst>
            <pc:docMk/>
            <pc:sldMk cId="2838046094" sldId="297"/>
            <ac:spMk id="14" creationId="{F9F6B282-F802-3344-886E-2106BF222A18}"/>
          </ac:spMkLst>
        </pc:spChg>
        <pc:grpChg chg="add mod">
          <ac:chgData name="Fangusaro, Jason Ronald" userId="2f01335f-ff4e-4ee2-b700-eb674dc204ec" providerId="ADAL" clId="{F2409E92-2ECC-824C-A69B-D1C4931E9B2E}" dt="2018-10-18T14:13:18.330" v="4374" actId="164"/>
          <ac:grpSpMkLst>
            <pc:docMk/>
            <pc:sldMk cId="2838046094" sldId="297"/>
            <ac:grpSpMk id="15" creationId="{00FDB847-8291-0E48-82DA-166CD947A6AE}"/>
          </ac:grpSpMkLst>
        </pc:grpChg>
        <pc:picChg chg="add del mod">
          <ac:chgData name="Fangusaro, Jason Ronald" userId="2f01335f-ff4e-4ee2-b700-eb674dc204ec" providerId="ADAL" clId="{F2409E92-2ECC-824C-A69B-D1C4931E9B2E}" dt="2018-10-18T13:25:30.420" v="3976" actId="478"/>
          <ac:picMkLst>
            <pc:docMk/>
            <pc:sldMk cId="2838046094" sldId="297"/>
            <ac:picMk id="5" creationId="{E0EF7DD9-BA15-1D42-B442-7CC77850E52D}"/>
          </ac:picMkLst>
        </pc:picChg>
        <pc:picChg chg="add del">
          <ac:chgData name="Fangusaro, Jason Ronald" userId="2f01335f-ff4e-4ee2-b700-eb674dc204ec" providerId="ADAL" clId="{F2409E92-2ECC-824C-A69B-D1C4931E9B2E}" dt="2018-10-18T13:28:48.964" v="3978" actId="478"/>
          <ac:picMkLst>
            <pc:docMk/>
            <pc:sldMk cId="2838046094" sldId="297"/>
            <ac:picMk id="6" creationId="{D399027E-ECDB-DB46-8FC6-AB54AAC7AE7F}"/>
          </ac:picMkLst>
        </pc:picChg>
        <pc:picChg chg="add del">
          <ac:chgData name="Fangusaro, Jason Ronald" userId="2f01335f-ff4e-4ee2-b700-eb674dc204ec" providerId="ADAL" clId="{F2409E92-2ECC-824C-A69B-D1C4931E9B2E}" dt="2018-10-18T13:28:59.562" v="3980" actId="478"/>
          <ac:picMkLst>
            <pc:docMk/>
            <pc:sldMk cId="2838046094" sldId="297"/>
            <ac:picMk id="7" creationId="{54CA778D-1760-2147-BD89-E8FE42EB3730}"/>
          </ac:picMkLst>
        </pc:picChg>
        <pc:picChg chg="add mod">
          <ac:chgData name="Fangusaro, Jason Ronald" userId="2f01335f-ff4e-4ee2-b700-eb674dc204ec" providerId="ADAL" clId="{F2409E92-2ECC-824C-A69B-D1C4931E9B2E}" dt="2018-10-18T14:13:18.330" v="4374" actId="164"/>
          <ac:picMkLst>
            <pc:docMk/>
            <pc:sldMk cId="2838046094" sldId="297"/>
            <ac:picMk id="9" creationId="{0E9E2EFF-9CCF-914C-9EF6-0326AED9747A}"/>
          </ac:picMkLst>
        </pc:picChg>
        <pc:cxnChg chg="add mod">
          <ac:chgData name="Fangusaro, Jason Ronald" userId="2f01335f-ff4e-4ee2-b700-eb674dc204ec" providerId="ADAL" clId="{F2409E92-2ECC-824C-A69B-D1C4931E9B2E}" dt="2018-10-18T14:13:18.330" v="4374" actId="164"/>
          <ac:cxnSpMkLst>
            <pc:docMk/>
            <pc:sldMk cId="2838046094" sldId="297"/>
            <ac:cxnSpMk id="13" creationId="{F444C19A-126C-D346-A4F6-398F412BCD0D}"/>
          </ac:cxnSpMkLst>
        </pc:cxnChg>
      </pc:sldChg>
      <pc:sldChg chg="modSp modNotesTx">
        <pc:chgData name="Fangusaro, Jason Ronald" userId="2f01335f-ff4e-4ee2-b700-eb674dc204ec" providerId="ADAL" clId="{F2409E92-2ECC-824C-A69B-D1C4931E9B2E}" dt="2018-10-19T11:49:14.756" v="5186" actId="20577"/>
        <pc:sldMkLst>
          <pc:docMk/>
          <pc:sldMk cId="2054681071" sldId="298"/>
        </pc:sldMkLst>
        <pc:spChg chg="mod">
          <ac:chgData name="Fangusaro, Jason Ronald" userId="2f01335f-ff4e-4ee2-b700-eb674dc204ec" providerId="ADAL" clId="{F2409E92-2ECC-824C-A69B-D1C4931E9B2E}" dt="2018-10-18T13:23:41.206" v="3933" actId="20577"/>
          <ac:spMkLst>
            <pc:docMk/>
            <pc:sldMk cId="2054681071" sldId="298"/>
            <ac:spMk id="5" creationId="{FFE589A2-BEB8-6F49-BCBF-ECD9A13ABF42}"/>
          </ac:spMkLst>
        </pc:spChg>
        <pc:graphicFrameChg chg="modGraphic">
          <ac:chgData name="Fangusaro, Jason Ronald" userId="2f01335f-ff4e-4ee2-b700-eb674dc204ec" providerId="ADAL" clId="{F2409E92-2ECC-824C-A69B-D1C4931E9B2E}" dt="2018-10-19T11:49:14.756" v="5186" actId="20577"/>
          <ac:graphicFrameMkLst>
            <pc:docMk/>
            <pc:sldMk cId="2054681071" sldId="298"/>
            <ac:graphicFrameMk id="7" creationId="{C7E476A4-1143-6A47-92F9-08A29240CE0B}"/>
          </ac:graphicFrameMkLst>
        </pc:graphicFrameChg>
      </pc:sldChg>
      <pc:sldChg chg="modSp modNotesTx">
        <pc:chgData name="Fangusaro, Jason Ronald" userId="2f01335f-ff4e-4ee2-b700-eb674dc204ec" providerId="ADAL" clId="{F2409E92-2ECC-824C-A69B-D1C4931E9B2E}" dt="2018-10-19T11:47:10.296" v="5175" actId="20577"/>
        <pc:sldMkLst>
          <pc:docMk/>
          <pc:sldMk cId="7249870" sldId="299"/>
        </pc:sldMkLst>
        <pc:graphicFrameChg chg="modGraphic">
          <ac:chgData name="Fangusaro, Jason Ronald" userId="2f01335f-ff4e-4ee2-b700-eb674dc204ec" providerId="ADAL" clId="{F2409E92-2ECC-824C-A69B-D1C4931E9B2E}" dt="2018-10-19T11:47:10.296" v="5175" actId="20577"/>
          <ac:graphicFrameMkLst>
            <pc:docMk/>
            <pc:sldMk cId="7249870" sldId="299"/>
            <ac:graphicFrameMk id="7" creationId="{9325F00E-6ED2-6B43-B12D-A3F63968602C}"/>
          </ac:graphicFrameMkLst>
        </pc:graphicFrameChg>
      </pc:sldChg>
      <pc:sldChg chg="modSp">
        <pc:chgData name="Fangusaro, Jason Ronald" userId="2f01335f-ff4e-4ee2-b700-eb674dc204ec" providerId="ADAL" clId="{F2409E92-2ECC-824C-A69B-D1C4931E9B2E}" dt="2018-10-18T14:13:40.712" v="4378" actId="20577"/>
        <pc:sldMkLst>
          <pc:docMk/>
          <pc:sldMk cId="1387492343" sldId="300"/>
        </pc:sldMkLst>
        <pc:spChg chg="mod">
          <ac:chgData name="Fangusaro, Jason Ronald" userId="2f01335f-ff4e-4ee2-b700-eb674dc204ec" providerId="ADAL" clId="{F2409E92-2ECC-824C-A69B-D1C4931E9B2E}" dt="2018-10-18T14:13:40.712" v="4378" actId="20577"/>
          <ac:spMkLst>
            <pc:docMk/>
            <pc:sldMk cId="1387492343" sldId="300"/>
            <ac:spMk id="24" creationId="{A55B2B97-36D4-D542-8F93-3EAE82A01CD9}"/>
          </ac:spMkLst>
        </pc:spChg>
        <pc:spChg chg="mod">
          <ac:chgData name="Fangusaro, Jason Ronald" userId="2f01335f-ff4e-4ee2-b700-eb674dc204ec" providerId="ADAL" clId="{F2409E92-2ECC-824C-A69B-D1C4931E9B2E}" dt="2018-10-18T13:49:54.360" v="4130" actId="20577"/>
          <ac:spMkLst>
            <pc:docMk/>
            <pc:sldMk cId="1387492343" sldId="300"/>
            <ac:spMk id="30" creationId="{23B252A6-4409-C44B-811B-D97892A07A81}"/>
          </ac:spMkLst>
        </pc:spChg>
        <pc:grpChg chg="mod">
          <ac:chgData name="Fangusaro, Jason Ronald" userId="2f01335f-ff4e-4ee2-b700-eb674dc204ec" providerId="ADAL" clId="{F2409E92-2ECC-824C-A69B-D1C4931E9B2E}" dt="2018-10-17T20:01:27.873" v="1001" actId="1038"/>
          <ac:grpSpMkLst>
            <pc:docMk/>
            <pc:sldMk cId="1387492343" sldId="300"/>
            <ac:grpSpMk id="5" creationId="{7DB209E7-E867-7B40-96AC-0560B342A127}"/>
          </ac:grpSpMkLst>
        </pc:grpChg>
        <pc:grpChg chg="mod">
          <ac:chgData name="Fangusaro, Jason Ronald" userId="2f01335f-ff4e-4ee2-b700-eb674dc204ec" providerId="ADAL" clId="{F2409E92-2ECC-824C-A69B-D1C4931E9B2E}" dt="2018-10-17T20:01:27.873" v="1001" actId="1038"/>
          <ac:grpSpMkLst>
            <pc:docMk/>
            <pc:sldMk cId="1387492343" sldId="300"/>
            <ac:grpSpMk id="37" creationId="{6A18C8F7-F8BD-464D-8333-C0C3745D056A}"/>
          </ac:grpSpMkLst>
        </pc:grpChg>
      </pc:sldChg>
      <pc:sldChg chg="modSp ord">
        <pc:chgData name="Fangusaro, Jason Ronald" userId="2f01335f-ff4e-4ee2-b700-eb674dc204ec" providerId="ADAL" clId="{F2409E92-2ECC-824C-A69B-D1C4931E9B2E}" dt="2018-10-17T20:01:37.032" v="1003" actId="1076"/>
        <pc:sldMkLst>
          <pc:docMk/>
          <pc:sldMk cId="2400035014" sldId="301"/>
        </pc:sldMkLst>
        <pc:spChg chg="mod">
          <ac:chgData name="Fangusaro, Jason Ronald" userId="2f01335f-ff4e-4ee2-b700-eb674dc204ec" providerId="ADAL" clId="{F2409E92-2ECC-824C-A69B-D1C4931E9B2E}" dt="2018-10-17T20:01:37.032" v="1003" actId="1076"/>
          <ac:spMkLst>
            <pc:docMk/>
            <pc:sldMk cId="2400035014" sldId="301"/>
            <ac:spMk id="3" creationId="{01FE53D1-E222-6343-B378-587AD93E8A0E}"/>
          </ac:spMkLst>
        </pc:spChg>
      </pc:sldChg>
      <pc:sldChg chg="addSp delSp modSp ord delAnim modAnim">
        <pc:chgData name="Fangusaro, Jason Ronald" userId="2f01335f-ff4e-4ee2-b700-eb674dc204ec" providerId="ADAL" clId="{F2409E92-2ECC-824C-A69B-D1C4931E9B2E}" dt="2018-10-18T11:30:02.117" v="1360" actId="207"/>
        <pc:sldMkLst>
          <pc:docMk/>
          <pc:sldMk cId="4252951563" sldId="302"/>
        </pc:sldMkLst>
        <pc:spChg chg="mod">
          <ac:chgData name="Fangusaro, Jason Ronald" userId="2f01335f-ff4e-4ee2-b700-eb674dc204ec" providerId="ADAL" clId="{F2409E92-2ECC-824C-A69B-D1C4931E9B2E}" dt="2018-10-18T11:30:02.117" v="1360" actId="207"/>
          <ac:spMkLst>
            <pc:docMk/>
            <pc:sldMk cId="4252951563" sldId="302"/>
            <ac:spMk id="2" creationId="{6E169A14-CB1C-1843-8D98-B907AF3915F6}"/>
          </ac:spMkLst>
        </pc:spChg>
        <pc:spChg chg="mod">
          <ac:chgData name="Fangusaro, Jason Ronald" userId="2f01335f-ff4e-4ee2-b700-eb674dc204ec" providerId="ADAL" clId="{F2409E92-2ECC-824C-A69B-D1C4931E9B2E}" dt="2018-10-18T11:28:47.597" v="1351" actId="207"/>
          <ac:spMkLst>
            <pc:docMk/>
            <pc:sldMk cId="4252951563" sldId="302"/>
            <ac:spMk id="3" creationId="{BE19E995-C031-4440-BF79-709F66943F1F}"/>
          </ac:spMkLst>
        </pc:spChg>
        <pc:spChg chg="add mod">
          <ac:chgData name="Fangusaro, Jason Ronald" userId="2f01335f-ff4e-4ee2-b700-eb674dc204ec" providerId="ADAL" clId="{F2409E92-2ECC-824C-A69B-D1C4931E9B2E}" dt="2018-10-18T11:27:24.917" v="1331" actId="20577"/>
          <ac:spMkLst>
            <pc:docMk/>
            <pc:sldMk cId="4252951563" sldId="302"/>
            <ac:spMk id="5" creationId="{6F1680BE-9BFE-4246-87F3-11C4AE91F934}"/>
          </ac:spMkLst>
        </pc:spChg>
        <pc:cxnChg chg="add del mod">
          <ac:chgData name="Fangusaro, Jason Ronald" userId="2f01335f-ff4e-4ee2-b700-eb674dc204ec" providerId="ADAL" clId="{F2409E92-2ECC-824C-A69B-D1C4931E9B2E}" dt="2018-10-17T19:11:27.107" v="653" actId="478"/>
          <ac:cxnSpMkLst>
            <pc:docMk/>
            <pc:sldMk cId="4252951563" sldId="302"/>
            <ac:cxnSpMk id="7" creationId="{45C0BAA7-2F71-4D49-B921-9AF5599524A4}"/>
          </ac:cxnSpMkLst>
        </pc:cxnChg>
        <pc:cxnChg chg="add del mod">
          <ac:chgData name="Fangusaro, Jason Ronald" userId="2f01335f-ff4e-4ee2-b700-eb674dc204ec" providerId="ADAL" clId="{F2409E92-2ECC-824C-A69B-D1C4931E9B2E}" dt="2018-10-17T19:11:26.296" v="652" actId="478"/>
          <ac:cxnSpMkLst>
            <pc:docMk/>
            <pc:sldMk cId="4252951563" sldId="302"/>
            <ac:cxnSpMk id="9" creationId="{EF6BEBF3-CE27-F442-BF25-877999E743C6}"/>
          </ac:cxnSpMkLst>
        </pc:cxnChg>
        <pc:cxnChg chg="add del mod">
          <ac:chgData name="Fangusaro, Jason Ronald" userId="2f01335f-ff4e-4ee2-b700-eb674dc204ec" providerId="ADAL" clId="{F2409E92-2ECC-824C-A69B-D1C4931E9B2E}" dt="2018-10-17T19:11:28.645" v="655" actId="478"/>
          <ac:cxnSpMkLst>
            <pc:docMk/>
            <pc:sldMk cId="4252951563" sldId="302"/>
            <ac:cxnSpMk id="11" creationId="{7EBD6C35-4CF6-2549-AB3F-1E09DF214C30}"/>
          </ac:cxnSpMkLst>
        </pc:cxnChg>
        <pc:cxnChg chg="add del mod">
          <ac:chgData name="Fangusaro, Jason Ronald" userId="2f01335f-ff4e-4ee2-b700-eb674dc204ec" providerId="ADAL" clId="{F2409E92-2ECC-824C-A69B-D1C4931E9B2E}" dt="2018-10-17T19:11:27.830" v="654" actId="478"/>
          <ac:cxnSpMkLst>
            <pc:docMk/>
            <pc:sldMk cId="4252951563" sldId="302"/>
            <ac:cxnSpMk id="13" creationId="{51CD4E48-090E-874F-A199-71546A4FE0B5}"/>
          </ac:cxnSpMkLst>
        </pc:cxnChg>
      </pc:sldChg>
      <pc:sldChg chg="modSp ord modNotesTx">
        <pc:chgData name="Fangusaro, Jason Ronald" userId="2f01335f-ff4e-4ee2-b700-eb674dc204ec" providerId="ADAL" clId="{F2409E92-2ECC-824C-A69B-D1C4931E9B2E}" dt="2018-10-19T11:35:02.489" v="5123" actId="20577"/>
        <pc:sldMkLst>
          <pc:docMk/>
          <pc:sldMk cId="2146331147" sldId="303"/>
        </pc:sldMkLst>
        <pc:spChg chg="mod">
          <ac:chgData name="Fangusaro, Jason Ronald" userId="2f01335f-ff4e-4ee2-b700-eb674dc204ec" providerId="ADAL" clId="{F2409E92-2ECC-824C-A69B-D1C4931E9B2E}" dt="2018-10-19T11:35:02.489" v="5123" actId="20577"/>
          <ac:spMkLst>
            <pc:docMk/>
            <pc:sldMk cId="2146331147" sldId="303"/>
            <ac:spMk id="6" creationId="{C9749B3F-E205-8A40-80D6-B1E3DB4FDB9D}"/>
          </ac:spMkLst>
        </pc:spChg>
        <pc:graphicFrameChg chg="mod modGraphic">
          <ac:chgData name="Fangusaro, Jason Ronald" userId="2f01335f-ff4e-4ee2-b700-eb674dc204ec" providerId="ADAL" clId="{F2409E92-2ECC-824C-A69B-D1C4931E9B2E}" dt="2018-10-18T11:25:52.565" v="1289" actId="20577"/>
          <ac:graphicFrameMkLst>
            <pc:docMk/>
            <pc:sldMk cId="2146331147" sldId="303"/>
            <ac:graphicFrameMk id="5" creationId="{F6EFAFD7-0DDB-7644-B83A-A19FB28664DF}"/>
          </ac:graphicFrameMkLst>
        </pc:graphicFrameChg>
      </pc:sldChg>
      <pc:sldChg chg="modSp">
        <pc:chgData name="Fangusaro, Jason Ronald" userId="2f01335f-ff4e-4ee2-b700-eb674dc204ec" providerId="ADAL" clId="{F2409E92-2ECC-824C-A69B-D1C4931E9B2E}" dt="2018-10-19T11:50:17.747" v="5210" actId="20577"/>
        <pc:sldMkLst>
          <pc:docMk/>
          <pc:sldMk cId="3335087653" sldId="304"/>
        </pc:sldMkLst>
        <pc:spChg chg="mod">
          <ac:chgData name="Fangusaro, Jason Ronald" userId="2f01335f-ff4e-4ee2-b700-eb674dc204ec" providerId="ADAL" clId="{F2409E92-2ECC-824C-A69B-D1C4931E9B2E}" dt="2018-10-19T11:50:17.747" v="5210" actId="20577"/>
          <ac:spMkLst>
            <pc:docMk/>
            <pc:sldMk cId="3335087653" sldId="304"/>
            <ac:spMk id="3" creationId="{ACDEF98E-DC6C-E24E-AED1-4999F6D9C52F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8T13:50:12.035" v="4132" actId="20577"/>
        <pc:sldMkLst>
          <pc:docMk/>
          <pc:sldMk cId="3695642002" sldId="305"/>
        </pc:sldMkLst>
        <pc:spChg chg="mod">
          <ac:chgData name="Fangusaro, Jason Ronald" userId="2f01335f-ff4e-4ee2-b700-eb674dc204ec" providerId="ADAL" clId="{F2409E92-2ECC-824C-A69B-D1C4931E9B2E}" dt="2018-10-18T13:50:12.035" v="4132" actId="20577"/>
          <ac:spMkLst>
            <pc:docMk/>
            <pc:sldMk cId="3695642002" sldId="305"/>
            <ac:spMk id="11" creationId="{AF0FAA02-475A-6B48-B9F0-5320627F3015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9T11:51:03.781" v="5232" actId="20577"/>
        <pc:sldMkLst>
          <pc:docMk/>
          <pc:sldMk cId="3847395486" sldId="306"/>
        </pc:sldMkLst>
        <pc:spChg chg="mod">
          <ac:chgData name="Fangusaro, Jason Ronald" userId="2f01335f-ff4e-4ee2-b700-eb674dc204ec" providerId="ADAL" clId="{F2409E92-2ECC-824C-A69B-D1C4931E9B2E}" dt="2018-10-19T11:51:03.781" v="5232" actId="20577"/>
          <ac:spMkLst>
            <pc:docMk/>
            <pc:sldMk cId="3847395486" sldId="306"/>
            <ac:spMk id="6" creationId="{330FFC1C-D548-4C4C-8883-A0B3C0E721A1}"/>
          </ac:spMkLst>
        </pc:spChg>
        <pc:spChg chg="mod">
          <ac:chgData name="Fangusaro, Jason Ronald" userId="2f01335f-ff4e-4ee2-b700-eb674dc204ec" providerId="ADAL" clId="{F2409E92-2ECC-824C-A69B-D1C4931E9B2E}" dt="2018-10-18T13:50:32.082" v="4134" actId="20577"/>
          <ac:spMkLst>
            <pc:docMk/>
            <pc:sldMk cId="3847395486" sldId="306"/>
            <ac:spMk id="9" creationId="{DC5B9E2C-D40C-6549-9AA7-0C2E365CF66D}"/>
          </ac:spMkLst>
        </pc:spChg>
      </pc:sldChg>
      <pc:sldChg chg="addSp delSp modSp delAnim modAnim modNotesTx">
        <pc:chgData name="Fangusaro, Jason Ronald" userId="2f01335f-ff4e-4ee2-b700-eb674dc204ec" providerId="ADAL" clId="{F2409E92-2ECC-824C-A69B-D1C4931E9B2E}" dt="2018-10-18T14:15:10.507" v="4388" actId="115"/>
        <pc:sldMkLst>
          <pc:docMk/>
          <pc:sldMk cId="3087644316" sldId="307"/>
        </pc:sldMkLst>
        <pc:spChg chg="add mod">
          <ac:chgData name="Fangusaro, Jason Ronald" userId="2f01335f-ff4e-4ee2-b700-eb674dc204ec" providerId="ADAL" clId="{F2409E92-2ECC-824C-A69B-D1C4931E9B2E}" dt="2018-10-17T15:17:10.046" v="48" actId="1037"/>
          <ac:spMkLst>
            <pc:docMk/>
            <pc:sldMk cId="3087644316" sldId="307"/>
            <ac:spMk id="2" creationId="{A57E3DCE-590D-044C-8F40-829308798F13}"/>
          </ac:spMkLst>
        </pc:spChg>
        <pc:spChg chg="mod">
          <ac:chgData name="Fangusaro, Jason Ronald" userId="2f01335f-ff4e-4ee2-b700-eb674dc204ec" providerId="ADAL" clId="{F2409E92-2ECC-824C-A69B-D1C4931E9B2E}" dt="2018-10-18T14:15:10.507" v="4388" actId="115"/>
          <ac:spMkLst>
            <pc:docMk/>
            <pc:sldMk cId="3087644316" sldId="307"/>
            <ac:spMk id="6" creationId="{10B508AB-DD47-DC47-AA08-728F70B97B1D}"/>
          </ac:spMkLst>
        </pc:spChg>
        <pc:spChg chg="del">
          <ac:chgData name="Fangusaro, Jason Ronald" userId="2f01335f-ff4e-4ee2-b700-eb674dc204ec" providerId="ADAL" clId="{F2409E92-2ECC-824C-A69B-D1C4931E9B2E}" dt="2018-10-17T15:16:34.570" v="30" actId="478"/>
          <ac:spMkLst>
            <pc:docMk/>
            <pc:sldMk cId="3087644316" sldId="307"/>
            <ac:spMk id="12" creationId="{D026EA6F-E124-8049-9F34-CA8EEB7D466A}"/>
          </ac:spMkLst>
        </pc:spChg>
      </pc:sldChg>
      <pc:sldChg chg="modSp">
        <pc:chgData name="Fangusaro, Jason Ronald" userId="2f01335f-ff4e-4ee2-b700-eb674dc204ec" providerId="ADAL" clId="{F2409E92-2ECC-824C-A69B-D1C4931E9B2E}" dt="2018-10-18T14:15:30.345" v="4393" actId="20577"/>
        <pc:sldMkLst>
          <pc:docMk/>
          <pc:sldMk cId="1117502696" sldId="308"/>
        </pc:sldMkLst>
        <pc:spChg chg="mod">
          <ac:chgData name="Fangusaro, Jason Ronald" userId="2f01335f-ff4e-4ee2-b700-eb674dc204ec" providerId="ADAL" clId="{F2409E92-2ECC-824C-A69B-D1C4931E9B2E}" dt="2018-10-18T14:15:30.345" v="4393" actId="20577"/>
          <ac:spMkLst>
            <pc:docMk/>
            <pc:sldMk cId="1117502696" sldId="308"/>
            <ac:spMk id="3" creationId="{5265E496-50B0-4E47-BCE3-72C172C7B269}"/>
          </ac:spMkLst>
        </pc:spChg>
      </pc:sldChg>
      <pc:sldChg chg="modSp">
        <pc:chgData name="Fangusaro, Jason Ronald" userId="2f01335f-ff4e-4ee2-b700-eb674dc204ec" providerId="ADAL" clId="{F2409E92-2ECC-824C-A69B-D1C4931E9B2E}" dt="2018-10-18T14:15:58.841" v="4397" actId="20577"/>
        <pc:sldMkLst>
          <pc:docMk/>
          <pc:sldMk cId="2641796696" sldId="311"/>
        </pc:sldMkLst>
        <pc:spChg chg="mod">
          <ac:chgData name="Fangusaro, Jason Ronald" userId="2f01335f-ff4e-4ee2-b700-eb674dc204ec" providerId="ADAL" clId="{F2409E92-2ECC-824C-A69B-D1C4931E9B2E}" dt="2018-10-17T19:57:43.759" v="973" actId="20577"/>
          <ac:spMkLst>
            <pc:docMk/>
            <pc:sldMk cId="2641796696" sldId="311"/>
            <ac:spMk id="2" creationId="{54814A36-B782-1C42-A65B-C2BB9AE8F385}"/>
          </ac:spMkLst>
        </pc:spChg>
        <pc:spChg chg="mod">
          <ac:chgData name="Fangusaro, Jason Ronald" userId="2f01335f-ff4e-4ee2-b700-eb674dc204ec" providerId="ADAL" clId="{F2409E92-2ECC-824C-A69B-D1C4931E9B2E}" dt="2018-10-18T14:15:58.841" v="4397" actId="20577"/>
          <ac:spMkLst>
            <pc:docMk/>
            <pc:sldMk cId="2641796696" sldId="311"/>
            <ac:spMk id="24" creationId="{07F4D3AA-815A-1641-85CE-D202C5CF5AA5}"/>
          </ac:spMkLst>
        </pc:spChg>
        <pc:spChg chg="mod">
          <ac:chgData name="Fangusaro, Jason Ronald" userId="2f01335f-ff4e-4ee2-b700-eb674dc204ec" providerId="ADAL" clId="{F2409E92-2ECC-824C-A69B-D1C4931E9B2E}" dt="2018-10-18T13:50:50.926" v="4138" actId="20577"/>
          <ac:spMkLst>
            <pc:docMk/>
            <pc:sldMk cId="2641796696" sldId="311"/>
            <ac:spMk id="30" creationId="{142712F0-E07B-A347-8D45-43CDFBDA7C4C}"/>
          </ac:spMkLst>
        </pc:spChg>
      </pc:sldChg>
      <pc:sldChg chg="modSp">
        <pc:chgData name="Fangusaro, Jason Ronald" userId="2f01335f-ff4e-4ee2-b700-eb674dc204ec" providerId="ADAL" clId="{F2409E92-2ECC-824C-A69B-D1C4931E9B2E}" dt="2018-10-17T19:58:08.769" v="974" actId="1076"/>
        <pc:sldMkLst>
          <pc:docMk/>
          <pc:sldMk cId="1761516362" sldId="312"/>
        </pc:sldMkLst>
        <pc:spChg chg="mod">
          <ac:chgData name="Fangusaro, Jason Ronald" userId="2f01335f-ff4e-4ee2-b700-eb674dc204ec" providerId="ADAL" clId="{F2409E92-2ECC-824C-A69B-D1C4931E9B2E}" dt="2018-10-17T19:58:08.769" v="974" actId="1076"/>
          <ac:spMkLst>
            <pc:docMk/>
            <pc:sldMk cId="1761516362" sldId="312"/>
            <ac:spMk id="6" creationId="{7FC47459-1E8C-FB4C-A019-E6E1FC367737}"/>
          </ac:spMkLst>
        </pc:spChg>
      </pc:sldChg>
      <pc:sldChg chg="modSp modNotesTx">
        <pc:chgData name="Fangusaro, Jason Ronald" userId="2f01335f-ff4e-4ee2-b700-eb674dc204ec" providerId="ADAL" clId="{F2409E92-2ECC-824C-A69B-D1C4931E9B2E}" dt="2018-10-18T13:51:06.350" v="4142" actId="20577"/>
        <pc:sldMkLst>
          <pc:docMk/>
          <pc:sldMk cId="2643322808" sldId="313"/>
        </pc:sldMkLst>
        <pc:spChg chg="mod">
          <ac:chgData name="Fangusaro, Jason Ronald" userId="2f01335f-ff4e-4ee2-b700-eb674dc204ec" providerId="ADAL" clId="{F2409E92-2ECC-824C-A69B-D1C4931E9B2E}" dt="2018-10-18T13:51:06.350" v="4142" actId="20577"/>
          <ac:spMkLst>
            <pc:docMk/>
            <pc:sldMk cId="2643322808" sldId="313"/>
            <ac:spMk id="8" creationId="{1C6FD9D6-F5DE-4B40-A545-4B2FA8FC55C5}"/>
          </ac:spMkLst>
        </pc:spChg>
      </pc:sldChg>
      <pc:sldChg chg="modSp">
        <pc:chgData name="Fangusaro, Jason Ronald" userId="2f01335f-ff4e-4ee2-b700-eb674dc204ec" providerId="ADAL" clId="{F2409E92-2ECC-824C-A69B-D1C4931E9B2E}" dt="2018-10-18T13:35:50.584" v="4011" actId="12"/>
        <pc:sldMkLst>
          <pc:docMk/>
          <pc:sldMk cId="1703269513" sldId="317"/>
        </pc:sldMkLst>
        <pc:spChg chg="mod">
          <ac:chgData name="Fangusaro, Jason Ronald" userId="2f01335f-ff4e-4ee2-b700-eb674dc204ec" providerId="ADAL" clId="{F2409E92-2ECC-824C-A69B-D1C4931E9B2E}" dt="2018-10-18T13:35:50.584" v="4011" actId="12"/>
          <ac:spMkLst>
            <pc:docMk/>
            <pc:sldMk cId="1703269513" sldId="317"/>
            <ac:spMk id="3" creationId="{67CF49E4-113D-4C45-82E1-317DD989FF9F}"/>
          </ac:spMkLst>
        </pc:spChg>
      </pc:sldChg>
      <pc:sldChg chg="modSp">
        <pc:chgData name="Fangusaro, Jason Ronald" userId="2f01335f-ff4e-4ee2-b700-eb674dc204ec" providerId="ADAL" clId="{F2409E92-2ECC-824C-A69B-D1C4931E9B2E}" dt="2018-10-18T13:36:29.974" v="4012" actId="207"/>
        <pc:sldMkLst>
          <pc:docMk/>
          <pc:sldMk cId="3113528970" sldId="320"/>
        </pc:sldMkLst>
        <pc:spChg chg="mod">
          <ac:chgData name="Fangusaro, Jason Ronald" userId="2f01335f-ff4e-4ee2-b700-eb674dc204ec" providerId="ADAL" clId="{F2409E92-2ECC-824C-A69B-D1C4931E9B2E}" dt="2018-10-18T13:36:29.974" v="4012" actId="207"/>
          <ac:spMkLst>
            <pc:docMk/>
            <pc:sldMk cId="3113528970" sldId="320"/>
            <ac:spMk id="6" creationId="{9775D61A-B1E9-FA4C-A63A-EDA4D0E63096}"/>
          </ac:spMkLst>
        </pc:spChg>
      </pc:sldChg>
      <pc:sldChg chg="addSp delSp modSp modAnim modNotesTx">
        <pc:chgData name="Fangusaro, Jason Ronald" userId="2f01335f-ff4e-4ee2-b700-eb674dc204ec" providerId="ADAL" clId="{F2409E92-2ECC-824C-A69B-D1C4931E9B2E}" dt="2018-10-18T13:38:57.598" v="4125" actId="1037"/>
        <pc:sldMkLst>
          <pc:docMk/>
          <pc:sldMk cId="3056823233" sldId="321"/>
        </pc:sldMkLst>
        <pc:spChg chg="add mod">
          <ac:chgData name="Fangusaro, Jason Ronald" userId="2f01335f-ff4e-4ee2-b700-eb674dc204ec" providerId="ADAL" clId="{F2409E92-2ECC-824C-A69B-D1C4931E9B2E}" dt="2018-10-18T13:38:57.598" v="4125" actId="1037"/>
          <ac:spMkLst>
            <pc:docMk/>
            <pc:sldMk cId="3056823233" sldId="321"/>
            <ac:spMk id="7" creationId="{DFE22141-BB04-8B4D-838A-83820C2AC458}"/>
          </ac:spMkLst>
        </pc:spChg>
        <pc:spChg chg="mod">
          <ac:chgData name="Fangusaro, Jason Ronald" userId="2f01335f-ff4e-4ee2-b700-eb674dc204ec" providerId="ADAL" clId="{F2409E92-2ECC-824C-A69B-D1C4931E9B2E}" dt="2018-10-18T11:55:52.579" v="2219" actId="20577"/>
          <ac:spMkLst>
            <pc:docMk/>
            <pc:sldMk cId="3056823233" sldId="321"/>
            <ac:spMk id="13" creationId="{1750ABF4-C6F6-7749-92AD-5D5EBC10FB79}"/>
          </ac:spMkLst>
        </pc:spChg>
        <pc:graphicFrameChg chg="mod modGraphic">
          <ac:chgData name="Fangusaro, Jason Ronald" userId="2f01335f-ff4e-4ee2-b700-eb674dc204ec" providerId="ADAL" clId="{F2409E92-2ECC-824C-A69B-D1C4931E9B2E}" dt="2018-10-18T12:37:12.954" v="2671" actId="20577"/>
          <ac:graphicFrameMkLst>
            <pc:docMk/>
            <pc:sldMk cId="3056823233" sldId="321"/>
            <ac:graphicFrameMk id="8" creationId="{1A50E1CB-DA2F-1F42-99AE-3A4987F1D8C9}"/>
          </ac:graphicFrameMkLst>
        </pc:graphicFrameChg>
        <pc:cxnChg chg="add del mod">
          <ac:chgData name="Fangusaro, Jason Ronald" userId="2f01335f-ff4e-4ee2-b700-eb674dc204ec" providerId="ADAL" clId="{F2409E92-2ECC-824C-A69B-D1C4931E9B2E}" dt="2018-10-18T12:33:26.689" v="2471" actId="478"/>
          <ac:cxnSpMkLst>
            <pc:docMk/>
            <pc:sldMk cId="3056823233" sldId="321"/>
            <ac:cxnSpMk id="5" creationId="{B816D27D-F826-AD4D-BA84-9B66884413C7}"/>
          </ac:cxnSpMkLst>
        </pc:cxnChg>
        <pc:cxnChg chg="add del">
          <ac:chgData name="Fangusaro, Jason Ronald" userId="2f01335f-ff4e-4ee2-b700-eb674dc204ec" providerId="ADAL" clId="{F2409E92-2ECC-824C-A69B-D1C4931E9B2E}" dt="2018-10-18T12:33:08.651" v="2453"/>
          <ac:cxnSpMkLst>
            <pc:docMk/>
            <pc:sldMk cId="3056823233" sldId="321"/>
            <ac:cxnSpMk id="9" creationId="{CF843ACF-9145-5949-8DE2-94D16B5D7C90}"/>
          </ac:cxnSpMkLst>
        </pc:cxnChg>
        <pc:cxnChg chg="add del mod">
          <ac:chgData name="Fangusaro, Jason Ronald" userId="2f01335f-ff4e-4ee2-b700-eb674dc204ec" providerId="ADAL" clId="{F2409E92-2ECC-824C-A69B-D1C4931E9B2E}" dt="2018-10-18T12:33:34.732" v="2476" actId="478"/>
          <ac:cxnSpMkLst>
            <pc:docMk/>
            <pc:sldMk cId="3056823233" sldId="321"/>
            <ac:cxnSpMk id="10" creationId="{5C97E225-5E41-E64B-8EE1-814B6D80C889}"/>
          </ac:cxnSpMkLst>
        </pc:cxnChg>
      </pc:sldChg>
      <pc:sldChg chg="modSp">
        <pc:chgData name="Fangusaro, Jason Ronald" userId="2f01335f-ff4e-4ee2-b700-eb674dc204ec" providerId="ADAL" clId="{F2409E92-2ECC-824C-A69B-D1C4931E9B2E}" dt="2018-10-18T13:37:50.927" v="4106" actId="207"/>
        <pc:sldMkLst>
          <pc:docMk/>
          <pc:sldMk cId="3476321112" sldId="322"/>
        </pc:sldMkLst>
        <pc:spChg chg="mod">
          <ac:chgData name="Fangusaro, Jason Ronald" userId="2f01335f-ff4e-4ee2-b700-eb674dc204ec" providerId="ADAL" clId="{F2409E92-2ECC-824C-A69B-D1C4931E9B2E}" dt="2018-10-18T13:37:50.927" v="4106" actId="207"/>
          <ac:spMkLst>
            <pc:docMk/>
            <pc:sldMk cId="3476321112" sldId="322"/>
            <ac:spMk id="3" creationId="{FD81710D-9E08-794A-A2E3-0DB05B53A191}"/>
          </ac:spMkLst>
        </pc:spChg>
      </pc:sldChg>
      <pc:sldChg chg="modSp modAnim">
        <pc:chgData name="Fangusaro, Jason Ronald" userId="2f01335f-ff4e-4ee2-b700-eb674dc204ec" providerId="ADAL" clId="{F2409E92-2ECC-824C-A69B-D1C4931E9B2E}" dt="2018-10-18T11:57:04.018" v="2223" actId="20577"/>
        <pc:sldMkLst>
          <pc:docMk/>
          <pc:sldMk cId="2006371991" sldId="323"/>
        </pc:sldMkLst>
        <pc:spChg chg="mod">
          <ac:chgData name="Fangusaro, Jason Ronald" userId="2f01335f-ff4e-4ee2-b700-eb674dc204ec" providerId="ADAL" clId="{F2409E92-2ECC-824C-A69B-D1C4931E9B2E}" dt="2018-10-18T11:56:52.799" v="2221" actId="207"/>
          <ac:spMkLst>
            <pc:docMk/>
            <pc:sldMk cId="2006371991" sldId="323"/>
            <ac:spMk id="3" creationId="{418041FC-F41D-DD4B-81E7-BAB52F261A56}"/>
          </ac:spMkLst>
        </pc:spChg>
        <pc:spChg chg="mod">
          <ac:chgData name="Fangusaro, Jason Ronald" userId="2f01335f-ff4e-4ee2-b700-eb674dc204ec" providerId="ADAL" clId="{F2409E92-2ECC-824C-A69B-D1C4931E9B2E}" dt="2018-10-18T11:57:04.018" v="2223" actId="20577"/>
          <ac:spMkLst>
            <pc:docMk/>
            <pc:sldMk cId="2006371991" sldId="323"/>
            <ac:spMk id="6" creationId="{48379A5B-E98B-884C-A5B0-C9FE99473F21}"/>
          </ac:spMkLst>
        </pc:spChg>
      </pc:sldChg>
      <pc:sldChg chg="modSp">
        <pc:chgData name="Fangusaro, Jason Ronald" userId="2f01335f-ff4e-4ee2-b700-eb674dc204ec" providerId="ADAL" clId="{F2409E92-2ECC-824C-A69B-D1C4931E9B2E}" dt="2018-10-18T13:38:09.827" v="4108" actId="207"/>
        <pc:sldMkLst>
          <pc:docMk/>
          <pc:sldMk cId="1734220316" sldId="324"/>
        </pc:sldMkLst>
        <pc:spChg chg="mod">
          <ac:chgData name="Fangusaro, Jason Ronald" userId="2f01335f-ff4e-4ee2-b700-eb674dc204ec" providerId="ADAL" clId="{F2409E92-2ECC-824C-A69B-D1C4931E9B2E}" dt="2018-10-18T13:38:09.827" v="4108" actId="207"/>
          <ac:spMkLst>
            <pc:docMk/>
            <pc:sldMk cId="1734220316" sldId="324"/>
            <ac:spMk id="3" creationId="{E415C98E-C0F3-4A43-A157-E1F85A58592D}"/>
          </ac:spMkLst>
        </pc:spChg>
      </pc:sldChg>
      <pc:sldChg chg="modSp ord modNotesTx">
        <pc:chgData name="Fangusaro, Jason Ronald" userId="2f01335f-ff4e-4ee2-b700-eb674dc204ec" providerId="ADAL" clId="{F2409E92-2ECC-824C-A69B-D1C4931E9B2E}" dt="2018-10-19T11:34:45.130" v="5120" actId="20577"/>
        <pc:sldMkLst>
          <pc:docMk/>
          <pc:sldMk cId="3112498849" sldId="325"/>
        </pc:sldMkLst>
        <pc:spChg chg="mod">
          <ac:chgData name="Fangusaro, Jason Ronald" userId="2f01335f-ff4e-4ee2-b700-eb674dc204ec" providerId="ADAL" clId="{F2409E92-2ECC-824C-A69B-D1C4931E9B2E}" dt="2018-10-18T11:25:20.265" v="1279" actId="20577"/>
          <ac:spMkLst>
            <pc:docMk/>
            <pc:sldMk cId="3112498849" sldId="325"/>
            <ac:spMk id="2" creationId="{B31313C3-86C3-5149-8AC3-6DA645EC8B3E}"/>
          </ac:spMkLst>
        </pc:spChg>
        <pc:spChg chg="mod">
          <ac:chgData name="Fangusaro, Jason Ronald" userId="2f01335f-ff4e-4ee2-b700-eb674dc204ec" providerId="ADAL" clId="{F2409E92-2ECC-824C-A69B-D1C4931E9B2E}" dt="2018-10-19T11:34:45.130" v="5120" actId="20577"/>
          <ac:spMkLst>
            <pc:docMk/>
            <pc:sldMk cId="3112498849" sldId="325"/>
            <ac:spMk id="3" creationId="{7B476313-1898-9E4D-A4FA-C152F39FDDDE}"/>
          </ac:spMkLst>
        </pc:spChg>
        <pc:graphicFrameChg chg="modGraphic">
          <ac:chgData name="Fangusaro, Jason Ronald" userId="2f01335f-ff4e-4ee2-b700-eb674dc204ec" providerId="ADAL" clId="{F2409E92-2ECC-824C-A69B-D1C4931E9B2E}" dt="2018-10-19T11:32:35.035" v="5116" actId="207"/>
          <ac:graphicFrameMkLst>
            <pc:docMk/>
            <pc:sldMk cId="3112498849" sldId="325"/>
            <ac:graphicFrameMk id="9" creationId="{3CE9910E-EFED-3C4B-BBD0-D90C4C47A48C}"/>
          </ac:graphicFrameMkLst>
        </pc:graphicFrameChg>
      </pc:sldChg>
      <pc:sldChg chg="modSp">
        <pc:chgData name="Fangusaro, Jason Ronald" userId="2f01335f-ff4e-4ee2-b700-eb674dc204ec" providerId="ADAL" clId="{F2409E92-2ECC-824C-A69B-D1C4931E9B2E}" dt="2018-10-18T14:23:20.973" v="4440" actId="20577"/>
        <pc:sldMkLst>
          <pc:docMk/>
          <pc:sldMk cId="1361020473" sldId="326"/>
        </pc:sldMkLst>
        <pc:spChg chg="mod">
          <ac:chgData name="Fangusaro, Jason Ronald" userId="2f01335f-ff4e-4ee2-b700-eb674dc204ec" providerId="ADAL" clId="{F2409E92-2ECC-824C-A69B-D1C4931E9B2E}" dt="2018-10-18T14:23:20.973" v="4440" actId="20577"/>
          <ac:spMkLst>
            <pc:docMk/>
            <pc:sldMk cId="1361020473" sldId="326"/>
            <ac:spMk id="6" creationId="{2C5A48E1-BC77-D44D-8B25-29882F2A19A6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53.012" v="4712" actId="208"/>
        <pc:sldMkLst>
          <pc:docMk/>
          <pc:sldMk cId="1586569842" sldId="327"/>
        </pc:sldMkLst>
        <pc:spChg chg="add mod">
          <ac:chgData name="Fangusaro, Jason Ronald" userId="2f01335f-ff4e-4ee2-b700-eb674dc204ec" providerId="ADAL" clId="{F2409E92-2ECC-824C-A69B-D1C4931E9B2E}" dt="2018-10-18T20:20:53.012" v="4712" actId="208"/>
          <ac:spMkLst>
            <pc:docMk/>
            <pc:sldMk cId="1586569842" sldId="327"/>
            <ac:spMk id="2" creationId="{4231E840-7FDF-1849-A680-D0B63DC20CBE}"/>
          </ac:spMkLst>
        </pc:spChg>
        <pc:spChg chg="del">
          <ac:chgData name="Fangusaro, Jason Ronald" userId="2f01335f-ff4e-4ee2-b700-eb674dc204ec" providerId="ADAL" clId="{F2409E92-2ECC-824C-A69B-D1C4931E9B2E}" dt="2018-10-18T11:42:54.842" v="1639"/>
          <ac:spMkLst>
            <pc:docMk/>
            <pc:sldMk cId="1586569842" sldId="327"/>
            <ac:spMk id="2" creationId="{D46AAC71-D223-E848-A00A-B79754F899E0}"/>
          </ac:spMkLst>
        </pc:spChg>
        <pc:spChg chg="del">
          <ac:chgData name="Fangusaro, Jason Ronald" userId="2f01335f-ff4e-4ee2-b700-eb674dc204ec" providerId="ADAL" clId="{F2409E92-2ECC-824C-A69B-D1C4931E9B2E}" dt="2018-10-18T11:42:54.842" v="1639"/>
          <ac:spMkLst>
            <pc:docMk/>
            <pc:sldMk cId="1586569842" sldId="327"/>
            <ac:spMk id="3" creationId="{23DC2015-C1CF-4F43-9F40-592A8C00F4F8}"/>
          </ac:spMkLst>
        </pc:spChg>
        <pc:spChg chg="add del mod">
          <ac:chgData name="Fangusaro, Jason Ronald" userId="2f01335f-ff4e-4ee2-b700-eb674dc204ec" providerId="ADAL" clId="{F2409E92-2ECC-824C-A69B-D1C4931E9B2E}" dt="2018-10-18T20:16:43.548" v="4448" actId="478"/>
          <ac:spMkLst>
            <pc:docMk/>
            <pc:sldMk cId="1586569842" sldId="327"/>
            <ac:spMk id="4" creationId="{B641F2D1-3D99-7445-B783-05AB64F9D76C}"/>
          </ac:spMkLst>
        </pc:spChg>
        <pc:spChg chg="add del mod">
          <ac:chgData name="Fangusaro, Jason Ronald" userId="2f01335f-ff4e-4ee2-b700-eb674dc204ec" providerId="ADAL" clId="{F2409E92-2ECC-824C-A69B-D1C4931E9B2E}" dt="2018-10-18T11:43:21.068" v="1683" actId="478"/>
          <ac:spMkLst>
            <pc:docMk/>
            <pc:sldMk cId="1586569842" sldId="327"/>
            <ac:spMk id="5" creationId="{E9BA5096-2621-DF4E-A86D-207271167CB7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47.084" v="4711" actId="208"/>
        <pc:sldMkLst>
          <pc:docMk/>
          <pc:sldMk cId="2673915010" sldId="328"/>
        </pc:sldMkLst>
        <pc:spChg chg="del">
          <ac:chgData name="Fangusaro, Jason Ronald" userId="2f01335f-ff4e-4ee2-b700-eb674dc204ec" providerId="ADAL" clId="{F2409E92-2ECC-824C-A69B-D1C4931E9B2E}" dt="2018-10-18T11:44:43.849" v="1691"/>
          <ac:spMkLst>
            <pc:docMk/>
            <pc:sldMk cId="2673915010" sldId="328"/>
            <ac:spMk id="2" creationId="{D92419DF-0D36-CE4E-A4FD-CAF712157BA2}"/>
          </ac:spMkLst>
        </pc:spChg>
        <pc:spChg chg="add mod">
          <ac:chgData name="Fangusaro, Jason Ronald" userId="2f01335f-ff4e-4ee2-b700-eb674dc204ec" providerId="ADAL" clId="{F2409E92-2ECC-824C-A69B-D1C4931E9B2E}" dt="2018-10-18T20:20:47.084" v="4711" actId="208"/>
          <ac:spMkLst>
            <pc:docMk/>
            <pc:sldMk cId="2673915010" sldId="328"/>
            <ac:spMk id="3" creationId="{7D4FE305-F9F8-1F46-8E55-127612585A07}"/>
          </ac:spMkLst>
        </pc:spChg>
        <pc:spChg chg="del">
          <ac:chgData name="Fangusaro, Jason Ronald" userId="2f01335f-ff4e-4ee2-b700-eb674dc204ec" providerId="ADAL" clId="{F2409E92-2ECC-824C-A69B-D1C4931E9B2E}" dt="2018-10-18T11:44:43.849" v="1691"/>
          <ac:spMkLst>
            <pc:docMk/>
            <pc:sldMk cId="2673915010" sldId="328"/>
            <ac:spMk id="3" creationId="{87118483-8042-3441-97CC-AF0512CE1790}"/>
          </ac:spMkLst>
        </pc:spChg>
        <pc:spChg chg="del">
          <ac:chgData name="Fangusaro, Jason Ronald" userId="2f01335f-ff4e-4ee2-b700-eb674dc204ec" providerId="ADAL" clId="{F2409E92-2ECC-824C-A69B-D1C4931E9B2E}" dt="2018-10-18T11:44:43.849" v="1691"/>
          <ac:spMkLst>
            <pc:docMk/>
            <pc:sldMk cId="2673915010" sldId="328"/>
            <ac:spMk id="4" creationId="{A76DB2F3-FD68-0046-8B2B-61B33054ACBF}"/>
          </ac:spMkLst>
        </pc:spChg>
        <pc:spChg chg="add del mod">
          <ac:chgData name="Fangusaro, Jason Ronald" userId="2f01335f-ff4e-4ee2-b700-eb674dc204ec" providerId="ADAL" clId="{F2409E92-2ECC-824C-A69B-D1C4931E9B2E}" dt="2018-10-18T11:44:50.856" v="1693" actId="478"/>
          <ac:spMkLst>
            <pc:docMk/>
            <pc:sldMk cId="2673915010" sldId="328"/>
            <ac:spMk id="5" creationId="{76B76564-7DE7-A845-AC4F-F360D8C38D6A}"/>
          </ac:spMkLst>
        </pc:spChg>
        <pc:spChg chg="add del mod">
          <ac:chgData name="Fangusaro, Jason Ronald" userId="2f01335f-ff4e-4ee2-b700-eb674dc204ec" providerId="ADAL" clId="{F2409E92-2ECC-824C-A69B-D1C4931E9B2E}" dt="2018-10-18T11:44:47.312" v="1692" actId="478"/>
          <ac:spMkLst>
            <pc:docMk/>
            <pc:sldMk cId="2673915010" sldId="328"/>
            <ac:spMk id="6" creationId="{1AD680CE-4590-0D4B-8CD0-FA0ED326E255}"/>
          </ac:spMkLst>
        </pc:spChg>
        <pc:spChg chg="add del mod">
          <ac:chgData name="Fangusaro, Jason Ronald" userId="2f01335f-ff4e-4ee2-b700-eb674dc204ec" providerId="ADAL" clId="{F2409E92-2ECC-824C-A69B-D1C4931E9B2E}" dt="2018-10-18T11:48:00.165" v="1896" actId="478"/>
          <ac:spMkLst>
            <pc:docMk/>
            <pc:sldMk cId="2673915010" sldId="328"/>
            <ac:spMk id="7" creationId="{74ED6DD8-AC76-EA4C-8F31-63ADFF0D4901}"/>
          </ac:spMkLst>
        </pc:spChg>
        <pc:spChg chg="add del mod">
          <ac:chgData name="Fangusaro, Jason Ronald" userId="2f01335f-ff4e-4ee2-b700-eb674dc204ec" providerId="ADAL" clId="{F2409E92-2ECC-824C-A69B-D1C4931E9B2E}" dt="2018-10-18T11:48:24.001" v="1933" actId="478"/>
          <ac:spMkLst>
            <pc:docMk/>
            <pc:sldMk cId="2673915010" sldId="328"/>
            <ac:spMk id="9" creationId="{4ACDB821-BA39-A44C-8060-A8CD0F1BE191}"/>
          </ac:spMkLst>
        </pc:spChg>
        <pc:spChg chg="add del mod">
          <ac:chgData name="Fangusaro, Jason Ronald" userId="2f01335f-ff4e-4ee2-b700-eb674dc204ec" providerId="ADAL" clId="{F2409E92-2ECC-824C-A69B-D1C4931E9B2E}" dt="2018-10-18T20:17:28.774" v="4486" actId="478"/>
          <ac:spMkLst>
            <pc:docMk/>
            <pc:sldMk cId="2673915010" sldId="328"/>
            <ac:spMk id="10" creationId="{A348B121-6DFB-4645-B117-4063A5BB9AEE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41.154" v="4710" actId="208"/>
        <pc:sldMkLst>
          <pc:docMk/>
          <pc:sldMk cId="1089790885" sldId="329"/>
        </pc:sldMkLst>
        <pc:spChg chg="del">
          <ac:chgData name="Fangusaro, Jason Ronald" userId="2f01335f-ff4e-4ee2-b700-eb674dc204ec" providerId="ADAL" clId="{F2409E92-2ECC-824C-A69B-D1C4931E9B2E}" dt="2018-10-18T11:48:59.716" v="1935"/>
          <ac:spMkLst>
            <pc:docMk/>
            <pc:sldMk cId="1089790885" sldId="329"/>
            <ac:spMk id="2" creationId="{6220689B-4118-854E-995E-43C3783E7115}"/>
          </ac:spMkLst>
        </pc:spChg>
        <pc:spChg chg="del">
          <ac:chgData name="Fangusaro, Jason Ronald" userId="2f01335f-ff4e-4ee2-b700-eb674dc204ec" providerId="ADAL" clId="{F2409E92-2ECC-824C-A69B-D1C4931E9B2E}" dt="2018-10-18T11:48:59.716" v="1935"/>
          <ac:spMkLst>
            <pc:docMk/>
            <pc:sldMk cId="1089790885" sldId="329"/>
            <ac:spMk id="3" creationId="{646F1480-3DC3-E24C-8BE8-1B5A389F7546}"/>
          </ac:spMkLst>
        </pc:spChg>
        <pc:spChg chg="add mod">
          <ac:chgData name="Fangusaro, Jason Ronald" userId="2f01335f-ff4e-4ee2-b700-eb674dc204ec" providerId="ADAL" clId="{F2409E92-2ECC-824C-A69B-D1C4931E9B2E}" dt="2018-10-18T20:20:41.154" v="4710" actId="208"/>
          <ac:spMkLst>
            <pc:docMk/>
            <pc:sldMk cId="1089790885" sldId="329"/>
            <ac:spMk id="3" creationId="{650FA042-3FB6-4141-BB60-D59F22050DC7}"/>
          </ac:spMkLst>
        </pc:spChg>
        <pc:spChg chg="del">
          <ac:chgData name="Fangusaro, Jason Ronald" userId="2f01335f-ff4e-4ee2-b700-eb674dc204ec" providerId="ADAL" clId="{F2409E92-2ECC-824C-A69B-D1C4931E9B2E}" dt="2018-10-18T11:48:59.716" v="1935"/>
          <ac:spMkLst>
            <pc:docMk/>
            <pc:sldMk cId="1089790885" sldId="329"/>
            <ac:spMk id="4" creationId="{A06D7C0E-9533-C24E-B97C-535D0D943740}"/>
          </ac:spMkLst>
        </pc:spChg>
        <pc:spChg chg="add del mod">
          <ac:chgData name="Fangusaro, Jason Ronald" userId="2f01335f-ff4e-4ee2-b700-eb674dc204ec" providerId="ADAL" clId="{F2409E92-2ECC-824C-A69B-D1C4931E9B2E}" dt="2018-10-18T20:17:52.635" v="4504" actId="478"/>
          <ac:spMkLst>
            <pc:docMk/>
            <pc:sldMk cId="1089790885" sldId="329"/>
            <ac:spMk id="5" creationId="{ABC5875C-142A-0243-B7BB-FACD2F6C917A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35.034" v="4709" actId="208"/>
        <pc:sldMkLst>
          <pc:docMk/>
          <pc:sldMk cId="3195380798" sldId="330"/>
        </pc:sldMkLst>
        <pc:spChg chg="del">
          <ac:chgData name="Fangusaro, Jason Ronald" userId="2f01335f-ff4e-4ee2-b700-eb674dc204ec" providerId="ADAL" clId="{F2409E92-2ECC-824C-A69B-D1C4931E9B2E}" dt="2018-10-18T11:49:33.709" v="1944"/>
          <ac:spMkLst>
            <pc:docMk/>
            <pc:sldMk cId="3195380798" sldId="330"/>
            <ac:spMk id="2" creationId="{B0415DA3-9FF1-0E47-959B-5BE31E8948A1}"/>
          </ac:spMkLst>
        </pc:spChg>
        <pc:spChg chg="del">
          <ac:chgData name="Fangusaro, Jason Ronald" userId="2f01335f-ff4e-4ee2-b700-eb674dc204ec" providerId="ADAL" clId="{F2409E92-2ECC-824C-A69B-D1C4931E9B2E}" dt="2018-10-18T11:49:33.709" v="1944"/>
          <ac:spMkLst>
            <pc:docMk/>
            <pc:sldMk cId="3195380798" sldId="330"/>
            <ac:spMk id="3" creationId="{A470C89B-CAF4-FE4A-BEDE-413A721B7C25}"/>
          </ac:spMkLst>
        </pc:spChg>
        <pc:spChg chg="add mod">
          <ac:chgData name="Fangusaro, Jason Ronald" userId="2f01335f-ff4e-4ee2-b700-eb674dc204ec" providerId="ADAL" clId="{F2409E92-2ECC-824C-A69B-D1C4931E9B2E}" dt="2018-10-18T20:20:35.034" v="4709" actId="208"/>
          <ac:spMkLst>
            <pc:docMk/>
            <pc:sldMk cId="3195380798" sldId="330"/>
            <ac:spMk id="3" creationId="{BAF86BF5-F4B6-AE42-A4B6-529EEC204A4F}"/>
          </ac:spMkLst>
        </pc:spChg>
        <pc:spChg chg="add del mod">
          <ac:chgData name="Fangusaro, Jason Ronald" userId="2f01335f-ff4e-4ee2-b700-eb674dc204ec" providerId="ADAL" clId="{F2409E92-2ECC-824C-A69B-D1C4931E9B2E}" dt="2018-10-18T20:18:09.533" v="4523" actId="478"/>
          <ac:spMkLst>
            <pc:docMk/>
            <pc:sldMk cId="3195380798" sldId="330"/>
            <ac:spMk id="4" creationId="{689A28CA-5C2C-A445-9145-AD50F7797C06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29.319" v="4708" actId="208"/>
        <pc:sldMkLst>
          <pc:docMk/>
          <pc:sldMk cId="1904434890" sldId="331"/>
        </pc:sldMkLst>
        <pc:spChg chg="del">
          <ac:chgData name="Fangusaro, Jason Ronald" userId="2f01335f-ff4e-4ee2-b700-eb674dc204ec" providerId="ADAL" clId="{F2409E92-2ECC-824C-A69B-D1C4931E9B2E}" dt="2018-10-18T11:50:07.719" v="1964"/>
          <ac:spMkLst>
            <pc:docMk/>
            <pc:sldMk cId="1904434890" sldId="331"/>
            <ac:spMk id="2" creationId="{BDE6333D-965B-294A-9497-85AC97735D1C}"/>
          </ac:spMkLst>
        </pc:spChg>
        <pc:spChg chg="del">
          <ac:chgData name="Fangusaro, Jason Ronald" userId="2f01335f-ff4e-4ee2-b700-eb674dc204ec" providerId="ADAL" clId="{F2409E92-2ECC-824C-A69B-D1C4931E9B2E}" dt="2018-10-18T11:50:07.719" v="1964"/>
          <ac:spMkLst>
            <pc:docMk/>
            <pc:sldMk cId="1904434890" sldId="331"/>
            <ac:spMk id="3" creationId="{504C18A0-62E9-D14F-8AC4-71F092C31778}"/>
          </ac:spMkLst>
        </pc:spChg>
        <pc:spChg chg="add mod">
          <ac:chgData name="Fangusaro, Jason Ronald" userId="2f01335f-ff4e-4ee2-b700-eb674dc204ec" providerId="ADAL" clId="{F2409E92-2ECC-824C-A69B-D1C4931E9B2E}" dt="2018-10-18T20:20:29.319" v="4708" actId="208"/>
          <ac:spMkLst>
            <pc:docMk/>
            <pc:sldMk cId="1904434890" sldId="331"/>
            <ac:spMk id="3" creationId="{E18220C3-2F9C-6D48-A6ED-C8CAA9A2641E}"/>
          </ac:spMkLst>
        </pc:spChg>
        <pc:spChg chg="add del mod">
          <ac:chgData name="Fangusaro, Jason Ronald" userId="2f01335f-ff4e-4ee2-b700-eb674dc204ec" providerId="ADAL" clId="{F2409E92-2ECC-824C-A69B-D1C4931E9B2E}" dt="2018-10-18T20:18:23.079" v="4540" actId="478"/>
          <ac:spMkLst>
            <pc:docMk/>
            <pc:sldMk cId="1904434890" sldId="331"/>
            <ac:spMk id="4" creationId="{EC885EC1-9939-694D-89E4-0286E928FA21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23.964" v="4707" actId="208"/>
        <pc:sldMkLst>
          <pc:docMk/>
          <pc:sldMk cId="4175151978" sldId="332"/>
        </pc:sldMkLst>
        <pc:spChg chg="del">
          <ac:chgData name="Fangusaro, Jason Ronald" userId="2f01335f-ff4e-4ee2-b700-eb674dc204ec" providerId="ADAL" clId="{F2409E92-2ECC-824C-A69B-D1C4931E9B2E}" dt="2018-10-18T11:51:56.320" v="1986"/>
          <ac:spMkLst>
            <pc:docMk/>
            <pc:sldMk cId="4175151978" sldId="332"/>
            <ac:spMk id="2" creationId="{A8DB49E1-DD03-1C43-8B64-6E0BCC9AA235}"/>
          </ac:spMkLst>
        </pc:spChg>
        <pc:spChg chg="add mod">
          <ac:chgData name="Fangusaro, Jason Ronald" userId="2f01335f-ff4e-4ee2-b700-eb674dc204ec" providerId="ADAL" clId="{F2409E92-2ECC-824C-A69B-D1C4931E9B2E}" dt="2018-10-18T20:20:23.964" v="4707" actId="208"/>
          <ac:spMkLst>
            <pc:docMk/>
            <pc:sldMk cId="4175151978" sldId="332"/>
            <ac:spMk id="3" creationId="{5E143296-FAE7-264F-A565-9AD80FC68E5D}"/>
          </ac:spMkLst>
        </pc:spChg>
        <pc:spChg chg="del">
          <ac:chgData name="Fangusaro, Jason Ronald" userId="2f01335f-ff4e-4ee2-b700-eb674dc204ec" providerId="ADAL" clId="{F2409E92-2ECC-824C-A69B-D1C4931E9B2E}" dt="2018-10-18T11:51:56.320" v="1986"/>
          <ac:spMkLst>
            <pc:docMk/>
            <pc:sldMk cId="4175151978" sldId="332"/>
            <ac:spMk id="3" creationId="{626F2A8B-ED71-064B-85FF-5DFCC257155E}"/>
          </ac:spMkLst>
        </pc:spChg>
        <pc:spChg chg="add del mod">
          <ac:chgData name="Fangusaro, Jason Ronald" userId="2f01335f-ff4e-4ee2-b700-eb674dc204ec" providerId="ADAL" clId="{F2409E92-2ECC-824C-A69B-D1C4931E9B2E}" dt="2018-10-18T20:18:37.546" v="4552" actId="478"/>
          <ac:spMkLst>
            <pc:docMk/>
            <pc:sldMk cId="4175151978" sldId="332"/>
            <ac:spMk id="4" creationId="{14EA02C0-2133-CD4B-BB09-139FF23BB316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20.049" v="4706" actId="208"/>
        <pc:sldMkLst>
          <pc:docMk/>
          <pc:sldMk cId="2968274623" sldId="333"/>
        </pc:sldMkLst>
        <pc:spChg chg="del">
          <ac:chgData name="Fangusaro, Jason Ronald" userId="2f01335f-ff4e-4ee2-b700-eb674dc204ec" providerId="ADAL" clId="{F2409E92-2ECC-824C-A69B-D1C4931E9B2E}" dt="2018-10-18T11:52:55.548" v="2036"/>
          <ac:spMkLst>
            <pc:docMk/>
            <pc:sldMk cId="2968274623" sldId="333"/>
            <ac:spMk id="2" creationId="{3764177B-B3A1-CB42-9930-FDA324B573D4}"/>
          </ac:spMkLst>
        </pc:spChg>
        <pc:spChg chg="del">
          <ac:chgData name="Fangusaro, Jason Ronald" userId="2f01335f-ff4e-4ee2-b700-eb674dc204ec" providerId="ADAL" clId="{F2409E92-2ECC-824C-A69B-D1C4931E9B2E}" dt="2018-10-18T11:52:55.548" v="2036"/>
          <ac:spMkLst>
            <pc:docMk/>
            <pc:sldMk cId="2968274623" sldId="333"/>
            <ac:spMk id="3" creationId="{B2CBFAB2-E83E-3E48-A50E-1CDDC5EF79F8}"/>
          </ac:spMkLst>
        </pc:spChg>
        <pc:spChg chg="add mod">
          <ac:chgData name="Fangusaro, Jason Ronald" userId="2f01335f-ff4e-4ee2-b700-eb674dc204ec" providerId="ADAL" clId="{F2409E92-2ECC-824C-A69B-D1C4931E9B2E}" dt="2018-10-18T20:20:20.049" v="4706" actId="208"/>
          <ac:spMkLst>
            <pc:docMk/>
            <pc:sldMk cId="2968274623" sldId="333"/>
            <ac:spMk id="3" creationId="{D7C8DB6D-A5AC-BD44-9EE8-6689585030FF}"/>
          </ac:spMkLst>
        </pc:spChg>
        <pc:spChg chg="add del mod">
          <ac:chgData name="Fangusaro, Jason Ronald" userId="2f01335f-ff4e-4ee2-b700-eb674dc204ec" providerId="ADAL" clId="{F2409E92-2ECC-824C-A69B-D1C4931E9B2E}" dt="2018-10-18T20:19:02.262" v="4593" actId="478"/>
          <ac:spMkLst>
            <pc:docMk/>
            <pc:sldMk cId="2968274623" sldId="333"/>
            <ac:spMk id="4" creationId="{796504F7-62D7-F240-A6AE-F433D19D45A4}"/>
          </ac:spMkLst>
        </pc:spChg>
      </pc:sldChg>
      <pc:sldChg chg="addSp delSp modSp add">
        <pc:chgData name="Fangusaro, Jason Ronald" userId="2f01335f-ff4e-4ee2-b700-eb674dc204ec" providerId="ADAL" clId="{F2409E92-2ECC-824C-A69B-D1C4931E9B2E}" dt="2018-10-18T20:20:12.466" v="4705" actId="208"/>
        <pc:sldMkLst>
          <pc:docMk/>
          <pc:sldMk cId="1835687355" sldId="334"/>
        </pc:sldMkLst>
        <pc:spChg chg="del">
          <ac:chgData name="Fangusaro, Jason Ronald" userId="2f01335f-ff4e-4ee2-b700-eb674dc204ec" providerId="ADAL" clId="{F2409E92-2ECC-824C-A69B-D1C4931E9B2E}" dt="2018-10-18T11:54:37.892" v="2145"/>
          <ac:spMkLst>
            <pc:docMk/>
            <pc:sldMk cId="1835687355" sldId="334"/>
            <ac:spMk id="2" creationId="{F7F482B8-C9D7-8A40-9F12-E87B27E925E7}"/>
          </ac:spMkLst>
        </pc:spChg>
        <pc:spChg chg="add mod">
          <ac:chgData name="Fangusaro, Jason Ronald" userId="2f01335f-ff4e-4ee2-b700-eb674dc204ec" providerId="ADAL" clId="{F2409E92-2ECC-824C-A69B-D1C4931E9B2E}" dt="2018-10-18T20:20:12.466" v="4705" actId="208"/>
          <ac:spMkLst>
            <pc:docMk/>
            <pc:sldMk cId="1835687355" sldId="334"/>
            <ac:spMk id="3" creationId="{10E32B26-625E-014D-9F60-4A953685A66E}"/>
          </ac:spMkLst>
        </pc:spChg>
        <pc:spChg chg="del">
          <ac:chgData name="Fangusaro, Jason Ronald" userId="2f01335f-ff4e-4ee2-b700-eb674dc204ec" providerId="ADAL" clId="{F2409E92-2ECC-824C-A69B-D1C4931E9B2E}" dt="2018-10-18T11:54:37.892" v="2145"/>
          <ac:spMkLst>
            <pc:docMk/>
            <pc:sldMk cId="1835687355" sldId="334"/>
            <ac:spMk id="3" creationId="{72F9D8D4-2337-A54A-ACCB-BF816CE38306}"/>
          </ac:spMkLst>
        </pc:spChg>
        <pc:spChg chg="add del mod">
          <ac:chgData name="Fangusaro, Jason Ronald" userId="2f01335f-ff4e-4ee2-b700-eb674dc204ec" providerId="ADAL" clId="{F2409E92-2ECC-824C-A69B-D1C4931E9B2E}" dt="2018-10-18T20:19:54.767" v="4680" actId="478"/>
          <ac:spMkLst>
            <pc:docMk/>
            <pc:sldMk cId="1835687355" sldId="334"/>
            <ac:spMk id="4" creationId="{D92625A0-CF9C-CF41-BB68-B4A2483994A1}"/>
          </ac:spMkLst>
        </pc:spChg>
      </pc:sldChg>
      <pc:sldChg chg="addSp modSp add">
        <pc:chgData name="Fangusaro, Jason Ronald" userId="2f01335f-ff4e-4ee2-b700-eb674dc204ec" providerId="ADAL" clId="{F2409E92-2ECC-824C-A69B-D1C4931E9B2E}" dt="2018-10-18T12:52:25.780" v="3044" actId="20577"/>
        <pc:sldMkLst>
          <pc:docMk/>
          <pc:sldMk cId="121014063" sldId="335"/>
        </pc:sldMkLst>
        <pc:spChg chg="mod">
          <ac:chgData name="Fangusaro, Jason Ronald" userId="2f01335f-ff4e-4ee2-b700-eb674dc204ec" providerId="ADAL" clId="{F2409E92-2ECC-824C-A69B-D1C4931E9B2E}" dt="2018-10-18T12:52:15.870" v="3040" actId="20577"/>
          <ac:spMkLst>
            <pc:docMk/>
            <pc:sldMk cId="121014063" sldId="335"/>
            <ac:spMk id="2" creationId="{C38E59E5-5451-6F4B-ACE1-0606314CF62F}"/>
          </ac:spMkLst>
        </pc:spChg>
        <pc:spChg chg="mod">
          <ac:chgData name="Fangusaro, Jason Ronald" userId="2f01335f-ff4e-4ee2-b700-eb674dc204ec" providerId="ADAL" clId="{F2409E92-2ECC-824C-A69B-D1C4931E9B2E}" dt="2018-10-18T12:52:25.780" v="3044" actId="20577"/>
          <ac:spMkLst>
            <pc:docMk/>
            <pc:sldMk cId="121014063" sldId="335"/>
            <ac:spMk id="3" creationId="{7A8E50AC-9AD7-AD4C-A4E6-47A0303A53EE}"/>
          </ac:spMkLst>
        </pc:spChg>
        <pc:picChg chg="add">
          <ac:chgData name="Fangusaro, Jason Ronald" userId="2f01335f-ff4e-4ee2-b700-eb674dc204ec" providerId="ADAL" clId="{F2409E92-2ECC-824C-A69B-D1C4931E9B2E}" dt="2018-10-18T12:48:20.870" v="2782"/>
          <ac:picMkLst>
            <pc:docMk/>
            <pc:sldMk cId="121014063" sldId="335"/>
            <ac:picMk id="4" creationId="{8525603A-F723-B449-BAE6-7E62876386B1}"/>
          </ac:picMkLst>
        </pc:picChg>
      </pc:sldChg>
      <pc:sldChg chg="addSp modSp add">
        <pc:chgData name="Fangusaro, Jason Ronald" userId="2f01335f-ff4e-4ee2-b700-eb674dc204ec" providerId="ADAL" clId="{F2409E92-2ECC-824C-A69B-D1C4931E9B2E}" dt="2018-10-19T11:06:20.638" v="4713" actId="20577"/>
        <pc:sldMkLst>
          <pc:docMk/>
          <pc:sldMk cId="4207195340" sldId="336"/>
        </pc:sldMkLst>
        <pc:spChg chg="mod">
          <ac:chgData name="Fangusaro, Jason Ronald" userId="2f01335f-ff4e-4ee2-b700-eb674dc204ec" providerId="ADAL" clId="{F2409E92-2ECC-824C-A69B-D1C4931E9B2E}" dt="2018-10-19T11:06:20.638" v="4713" actId="20577"/>
          <ac:spMkLst>
            <pc:docMk/>
            <pc:sldMk cId="4207195340" sldId="336"/>
            <ac:spMk id="2" creationId="{664C8257-E0DA-D34B-A558-61907657CDBD}"/>
          </ac:spMkLst>
        </pc:spChg>
        <pc:spChg chg="mod">
          <ac:chgData name="Fangusaro, Jason Ronald" userId="2f01335f-ff4e-4ee2-b700-eb674dc204ec" providerId="ADAL" clId="{F2409E92-2ECC-824C-A69B-D1C4931E9B2E}" dt="2018-10-18T12:56:26.309" v="3408" actId="20577"/>
          <ac:spMkLst>
            <pc:docMk/>
            <pc:sldMk cId="4207195340" sldId="336"/>
            <ac:spMk id="3" creationId="{5DECEE24-DCF5-1944-8575-3B91E7139F72}"/>
          </ac:spMkLst>
        </pc:spChg>
        <pc:picChg chg="add">
          <ac:chgData name="Fangusaro, Jason Ronald" userId="2f01335f-ff4e-4ee2-b700-eb674dc204ec" providerId="ADAL" clId="{F2409E92-2ECC-824C-A69B-D1C4931E9B2E}" dt="2018-10-18T12:53:33.291" v="3062"/>
          <ac:picMkLst>
            <pc:docMk/>
            <pc:sldMk cId="4207195340" sldId="336"/>
            <ac:picMk id="4" creationId="{18F61BD1-EC1E-0147-A623-92817311109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Distribution in Children (Ages 0–14) of Primary Brain and CNS Tumors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by Histology (N =16,044), CBTRUS, 2007– 2011</a:t>
            </a:r>
          </a:p>
        </c:rich>
      </c:tx>
      <c:layout>
        <c:manualLayout>
          <c:xMode val="edge"/>
          <c:yMode val="edge"/>
          <c:x val="0.21158036687755497"/>
          <c:y val="3.1825113070146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908902316798109"/>
          <c:y val="0.13076020003062858"/>
          <c:w val="0.46888419225401634"/>
          <c:h val="0.872190282032915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Distribution in Children (Ages 0– 14) of Primary Brain and CNS Tumors by Histology (N =16,044), CBTRUS, 2007– 2011.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B0E-B040-9291-4ADBDF4459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B0E-B040-9291-4ADBDF4459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FB0E-B040-9291-4ADBDF4459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B0E-B040-9291-4ADBDF44591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FB0E-B040-9291-4ADBDF44591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FB0E-B040-9291-4ADBDF44591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B0E-B040-9291-4ADBDF44591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B0E-B040-9291-4ADBDF44591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B0E-B040-9291-4ADBDF44591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B0E-B040-9291-4ADBDF44591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B0E-B040-9291-4ADBDF44591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B0E-B040-9291-4ADBDF44591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B0E-B040-9291-4ADBDF44591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B0E-B040-9291-4ADBDF44591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B0E-B040-9291-4ADBDF44591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FB0E-B040-9291-4ADBDF445911}"/>
              </c:ext>
            </c:extLst>
          </c:dPt>
          <c:dLbls>
            <c:dLbl>
              <c:idx val="0"/>
              <c:layout>
                <c:manualLayout>
                  <c:x val="-3.0153030122294518E-3"/>
                  <c:y val="0.130890432944524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125045464092331E-2"/>
                  <c:y val="0.1974004433964395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771390809703594E-2"/>
                  <c:y val="0.1315850946267244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093785195793813E-2"/>
                  <c:y val="0.1237650799303350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6123363750061286E-2"/>
                  <c:y val="0.1134844137412057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3655656977173916E-2"/>
                  <c:y val="0.1090226792133211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0275265411504021"/>
                  <c:y val="1.622919179931669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4303826741009457E-2"/>
                  <c:y val="-0.131537041408261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3.4157895237558571E-2"/>
                  <c:y val="-0.13624652907383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8025164237890091E-2"/>
                  <c:y val="-8.21146465393106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7.9216195389117741E-2"/>
                  <c:y val="-3.442094238214926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7.329470318625525E-2"/>
                  <c:y val="9.66278075399175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6.5837787045825616E-2"/>
                  <c:y val="8.21441863364961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4.1929638782755185E-2"/>
                  <c:y val="0.1185625362951540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1.6656287071073205E-2"/>
                  <c:y val="0.1245746337269340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B0E-B040-9291-4ADBDF445911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3.0146443774913775E-3"/>
                  <c:y val="7.038149354848106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B0E-B040-9291-4ADBDF445911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Oligoastrocytic Tumors</c:v>
                </c:pt>
                <c:pt idx="1">
                  <c:v>Lymphoma</c:v>
                </c:pt>
                <c:pt idx="2">
                  <c:v>Pilocytic Astrocytoma</c:v>
                </c:pt>
                <c:pt idx="3">
                  <c:v>Embryonal Tumors </c:v>
                </c:pt>
                <c:pt idx="4">
                  <c:v>Malignant Glioma</c:v>
                </c:pt>
                <c:pt idx="5">
                  <c:v>All "Other" Tumors</c:v>
                </c:pt>
                <c:pt idx="6">
                  <c:v>All "Other" Asrocytoma</c:v>
                </c:pt>
                <c:pt idx="7">
                  <c:v>Neuronal/Mixed Neuronal-Glial</c:v>
                </c:pt>
                <c:pt idx="8">
                  <c:v>Ependymal Tumors</c:v>
                </c:pt>
                <c:pt idx="9">
                  <c:v>Nerve Sheath Tumors</c:v>
                </c:pt>
                <c:pt idx="10">
                  <c:v>Craniopharyngioma</c:v>
                </c:pt>
                <c:pt idx="11">
                  <c:v>Pituitary Tumors</c:v>
                </c:pt>
                <c:pt idx="12">
                  <c:v>Germ Cell Tumors</c:v>
                </c:pt>
                <c:pt idx="13">
                  <c:v>Glioblastoma</c:v>
                </c:pt>
                <c:pt idx="14">
                  <c:v>Meningioma</c:v>
                </c:pt>
                <c:pt idx="15">
                  <c:v>Oligodendrogliomas</c:v>
                </c:pt>
              </c:strCache>
            </c:strRef>
          </c:cat>
          <c:val>
            <c:numRef>
              <c:f>Sheet1!$B$2:$B$17</c:f>
              <c:numCache>
                <c:formatCode>0.00%</c:formatCode>
                <c:ptCount val="16"/>
                <c:pt idx="0">
                  <c:v>0.06</c:v>
                </c:pt>
                <c:pt idx="1">
                  <c:v>0.02</c:v>
                </c:pt>
                <c:pt idx="2" formatCode="General">
                  <c:v>0.17599999999999999</c:v>
                </c:pt>
                <c:pt idx="3" formatCode="General">
                  <c:v>0.15</c:v>
                </c:pt>
                <c:pt idx="4" formatCode="General">
                  <c:v>0.14499999999999999</c:v>
                </c:pt>
                <c:pt idx="5" formatCode="General">
                  <c:v>9.7000000000000003E-2</c:v>
                </c:pt>
                <c:pt idx="6" formatCode="General">
                  <c:v>0.87</c:v>
                </c:pt>
                <c:pt idx="7" formatCode="General">
                  <c:v>0.65</c:v>
                </c:pt>
                <c:pt idx="8" formatCode="General">
                  <c:v>0.56999999999999995</c:v>
                </c:pt>
                <c:pt idx="9" formatCode="General">
                  <c:v>0.47</c:v>
                </c:pt>
                <c:pt idx="10" formatCode="General">
                  <c:v>0.04</c:v>
                </c:pt>
                <c:pt idx="11" formatCode="General">
                  <c:v>0.39</c:v>
                </c:pt>
                <c:pt idx="12" formatCode="General">
                  <c:v>0.37</c:v>
                </c:pt>
                <c:pt idx="13" formatCode="General">
                  <c:v>0.27</c:v>
                </c:pt>
                <c:pt idx="14" formatCode="General">
                  <c:v>0.17</c:v>
                </c:pt>
                <c:pt idx="15" formatCode="General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0E-B040-9291-4ADBDF44591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2.9191161028481467E-2"/>
          <c:y val="0.10900516925309846"/>
          <c:w val="0.29235808067982816"/>
          <c:h val="0.860642943895349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0.72826</cdr:x>
      <cdr:y>0.2873</cdr:y>
    </cdr:from>
    <cdr:to>
      <cdr:x>0.97925</cdr:x>
      <cdr:y>0.79226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="" xmlns:a16="http://schemas.microsoft.com/office/drawing/2014/main" id="{332E5FC4-31CC-CC47-99B6-21354F363498}"/>
            </a:ext>
          </a:extLst>
        </cdr:cNvPr>
        <cdr:cNvGrpSpPr/>
      </cdr:nvGrpSpPr>
      <cdr:grpSpPr>
        <a:xfrm xmlns:a="http://schemas.openxmlformats.org/drawingml/2006/main">
          <a:off x="8770224" y="1951539"/>
          <a:ext cx="3022600" cy="3430034"/>
          <a:chOff x="8530532" y="1909793"/>
          <a:chExt cx="2939991" cy="3356662"/>
        </a:xfrm>
      </cdr:grpSpPr>
      <cdr:cxnSp macro="">
        <cdr:nvCxnSpPr>
          <cdr:cNvPr id="3" name="Straight Connector 2">
            <a:extLst xmlns:a="http://schemas.openxmlformats.org/drawingml/2006/main">
              <a:ext uri="{FF2B5EF4-FFF2-40B4-BE49-F238E27FC236}">
                <a16:creationId xmlns="" xmlns:a16="http://schemas.microsoft.com/office/drawing/2014/main" id="{E2E57183-7DF5-A944-9A3F-EAC01128C94B}"/>
              </a:ext>
            </a:extLst>
          </cdr:cNvPr>
          <cdr:cNvCxnSpPr/>
        </cdr:nvCxnSpPr>
        <cdr:spPr>
          <a:xfrm xmlns:a="http://schemas.openxmlformats.org/drawingml/2006/main" flipV="1">
            <a:off x="8530532" y="1919094"/>
            <a:ext cx="1111178" cy="141170"/>
          </a:xfrm>
          <a:prstGeom xmlns:a="http://schemas.openxmlformats.org/drawingml/2006/main" prst="line">
            <a:avLst/>
          </a:prstGeom>
          <a:ln xmlns:a="http://schemas.openxmlformats.org/drawingml/2006/main" w="15875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Connector 3">
            <a:extLst xmlns:a="http://schemas.openxmlformats.org/drawingml/2006/main">
              <a:ext uri="{FF2B5EF4-FFF2-40B4-BE49-F238E27FC236}">
                <a16:creationId xmlns="" xmlns:a16="http://schemas.microsoft.com/office/drawing/2014/main" id="{F816726F-496D-3F42-AA19-F75385B3B57F}"/>
              </a:ext>
            </a:extLst>
          </cdr:cNvPr>
          <cdr:cNvCxnSpPr/>
        </cdr:nvCxnSpPr>
        <cdr:spPr>
          <a:xfrm xmlns:a="http://schemas.openxmlformats.org/drawingml/2006/main">
            <a:off x="8731804" y="5166783"/>
            <a:ext cx="921480" cy="88097"/>
          </a:xfrm>
          <a:prstGeom xmlns:a="http://schemas.openxmlformats.org/drawingml/2006/main" prst="line">
            <a:avLst/>
          </a:prstGeom>
          <a:ln xmlns:a="http://schemas.openxmlformats.org/drawingml/2006/main" w="15875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10" name="Rectangle 9">
            <a:extLst xmlns:a="http://schemas.openxmlformats.org/drawingml/2006/main">
              <a:ext uri="{FF2B5EF4-FFF2-40B4-BE49-F238E27FC236}">
                <a16:creationId xmlns="" xmlns:a16="http://schemas.microsoft.com/office/drawing/2014/main" id="{C0FFA402-A57B-404D-98D6-3A53C190E204}"/>
              </a:ext>
            </a:extLst>
          </cdr:cNvPr>
          <cdr:cNvSpPr/>
        </cdr:nvSpPr>
        <cdr:spPr>
          <a:xfrm xmlns:a="http://schemas.openxmlformats.org/drawingml/2006/main">
            <a:off x="9630135" y="1909793"/>
            <a:ext cx="428266" cy="1643607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45D7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 dirty="0"/>
          </a:p>
        </cdr:txBody>
      </cdr:sp>
      <cdr:sp macro="" textlink="">
        <cdr:nvSpPr>
          <cdr:cNvPr id="14" name="Rectangle 13">
            <a:extLst xmlns:a="http://schemas.openxmlformats.org/drawingml/2006/main">
              <a:ext uri="{FF2B5EF4-FFF2-40B4-BE49-F238E27FC236}">
                <a16:creationId xmlns="" xmlns:a16="http://schemas.microsoft.com/office/drawing/2014/main" id="{E1A76E4D-101E-1145-B12D-A5297D55EDFB}"/>
              </a:ext>
            </a:extLst>
          </cdr:cNvPr>
          <cdr:cNvSpPr/>
        </cdr:nvSpPr>
        <cdr:spPr>
          <a:xfrm xmlns:a="http://schemas.openxmlformats.org/drawingml/2006/main">
            <a:off x="9628416" y="3490621"/>
            <a:ext cx="428266" cy="632107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030A0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16" name="Rectangle 15">
            <a:extLst xmlns:a="http://schemas.openxmlformats.org/drawingml/2006/main">
              <a:ext uri="{FF2B5EF4-FFF2-40B4-BE49-F238E27FC236}">
                <a16:creationId xmlns="" xmlns:a16="http://schemas.microsoft.com/office/drawing/2014/main" id="{58093BD4-423F-3243-94B9-C9FA5A52D639}"/>
              </a:ext>
            </a:extLst>
          </cdr:cNvPr>
          <cdr:cNvSpPr/>
        </cdr:nvSpPr>
        <cdr:spPr>
          <a:xfrm xmlns:a="http://schemas.openxmlformats.org/drawingml/2006/main">
            <a:off x="9627563" y="4129563"/>
            <a:ext cx="428266" cy="632107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6">
              <a:lumMod val="60000"/>
              <a:lumOff val="40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17" name="Rectangle 16">
            <a:extLst xmlns:a="http://schemas.openxmlformats.org/drawingml/2006/main">
              <a:ext uri="{FF2B5EF4-FFF2-40B4-BE49-F238E27FC236}">
                <a16:creationId xmlns="" xmlns:a16="http://schemas.microsoft.com/office/drawing/2014/main" id="{58093BD4-423F-3243-94B9-C9FA5A52D639}"/>
              </a:ext>
            </a:extLst>
          </cdr:cNvPr>
          <cdr:cNvSpPr/>
        </cdr:nvSpPr>
        <cdr:spPr>
          <a:xfrm xmlns:a="http://schemas.openxmlformats.org/drawingml/2006/main">
            <a:off x="9627563" y="4766171"/>
            <a:ext cx="428266" cy="50028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2">
              <a:lumMod val="40000"/>
              <a:lumOff val="60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23" name="TextBox 22">
            <a:extLst xmlns:a="http://schemas.openxmlformats.org/drawingml/2006/main">
              <a:ext uri="{FF2B5EF4-FFF2-40B4-BE49-F238E27FC236}">
                <a16:creationId xmlns="" xmlns:a16="http://schemas.microsoft.com/office/drawing/2014/main" id="{40685137-9483-464C-8729-72DCC2957B9C}"/>
              </a:ext>
            </a:extLst>
          </cdr:cNvPr>
          <cdr:cNvSpPr txBox="1"/>
        </cdr:nvSpPr>
        <cdr:spPr>
          <a:xfrm xmlns:a="http://schemas.openxmlformats.org/drawingml/2006/main">
            <a:off x="9988990" y="2544153"/>
            <a:ext cx="1307938" cy="46299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en-US" sz="1100" dirty="0"/>
              <a:t>Medulloblastoma</a:t>
            </a:r>
          </a:p>
          <a:p xmlns:a="http://schemas.openxmlformats.org/drawingml/2006/main">
            <a:pPr algn="ctr"/>
            <a:r>
              <a:rPr lang="en-US" dirty="0"/>
              <a:t>61.7%</a:t>
            </a:r>
            <a:endParaRPr lang="en-US" sz="1100" dirty="0"/>
          </a:p>
        </cdr:txBody>
      </cdr:sp>
      <cdr:sp macro="" textlink="">
        <cdr:nvSpPr>
          <cdr:cNvPr id="24" name="TextBox 1">
            <a:extLst xmlns:a="http://schemas.openxmlformats.org/drawingml/2006/main">
              <a:ext uri="{FF2B5EF4-FFF2-40B4-BE49-F238E27FC236}">
                <a16:creationId xmlns="" xmlns:a16="http://schemas.microsoft.com/office/drawing/2014/main" id="{5584E176-7347-C744-A2EA-4340BBC730D9}"/>
              </a:ext>
            </a:extLst>
          </cdr:cNvPr>
          <cdr:cNvSpPr txBox="1"/>
        </cdr:nvSpPr>
        <cdr:spPr>
          <a:xfrm xmlns:a="http://schemas.openxmlformats.org/drawingml/2006/main">
            <a:off x="9680922" y="3590384"/>
            <a:ext cx="1307939" cy="32406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100" dirty="0"/>
              <a:t>AT/RT</a:t>
            </a:r>
          </a:p>
          <a:p xmlns:a="http://schemas.openxmlformats.org/drawingml/2006/main">
            <a:pPr algn="ctr"/>
            <a:r>
              <a:rPr lang="en-US" dirty="0"/>
              <a:t>15%</a:t>
            </a:r>
            <a:endParaRPr lang="en-US" sz="1100" dirty="0"/>
          </a:p>
        </cdr:txBody>
      </cdr:sp>
      <cdr:sp macro="" textlink="">
        <cdr:nvSpPr>
          <cdr:cNvPr id="26" name="TextBox 1">
            <a:extLst xmlns:a="http://schemas.openxmlformats.org/drawingml/2006/main">
              <a:ext uri="{FF2B5EF4-FFF2-40B4-BE49-F238E27FC236}">
                <a16:creationId xmlns="" xmlns:a16="http://schemas.microsoft.com/office/drawing/2014/main" id="{5584E176-7347-C744-A2EA-4340BBC730D9}"/>
              </a:ext>
            </a:extLst>
          </cdr:cNvPr>
          <cdr:cNvSpPr txBox="1"/>
        </cdr:nvSpPr>
        <cdr:spPr>
          <a:xfrm xmlns:a="http://schemas.openxmlformats.org/drawingml/2006/main">
            <a:off x="9680922" y="4238570"/>
            <a:ext cx="1307939" cy="32406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100" dirty="0"/>
              <a:t>PNET</a:t>
            </a:r>
          </a:p>
          <a:p xmlns:a="http://schemas.openxmlformats.org/drawingml/2006/main">
            <a:pPr algn="ctr"/>
            <a:r>
              <a:rPr lang="en-US" dirty="0"/>
              <a:t>15%</a:t>
            </a:r>
            <a:endParaRPr lang="en-US" sz="1100" dirty="0"/>
          </a:p>
        </cdr:txBody>
      </cdr:sp>
      <cdr:sp macro="" textlink="">
        <cdr:nvSpPr>
          <cdr:cNvPr id="27" name="TextBox 1">
            <a:extLst xmlns:a="http://schemas.openxmlformats.org/drawingml/2006/main">
              <a:ext uri="{FF2B5EF4-FFF2-40B4-BE49-F238E27FC236}">
                <a16:creationId xmlns="" xmlns:a16="http://schemas.microsoft.com/office/drawing/2014/main" id="{5584E176-7347-C744-A2EA-4340BBC730D9}"/>
              </a:ext>
            </a:extLst>
          </cdr:cNvPr>
          <cdr:cNvSpPr txBox="1"/>
        </cdr:nvSpPr>
        <cdr:spPr>
          <a:xfrm xmlns:a="http://schemas.openxmlformats.org/drawingml/2006/main">
            <a:off x="9970248" y="4851991"/>
            <a:ext cx="1500275" cy="32412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100" dirty="0"/>
              <a:t>“Other” Embryonal</a:t>
            </a:r>
          </a:p>
          <a:p xmlns:a="http://schemas.openxmlformats.org/drawingml/2006/main">
            <a:pPr algn="ctr"/>
            <a:r>
              <a:rPr lang="en-US" dirty="0"/>
              <a:t>8.4%</a:t>
            </a:r>
            <a:endParaRPr lang="en-US" sz="1100" dirty="0"/>
          </a:p>
        </cdr:txBody>
      </cdr:sp>
    </cdr:grpSp>
  </cdr:relSizeAnchor>
  <cdr:relSizeAnchor xmlns:cdr="http://schemas.openxmlformats.org/drawingml/2006/chartDrawing">
    <cdr:from>
      <cdr:x>0.06491</cdr:x>
      <cdr:y>0.0531</cdr:y>
    </cdr:from>
    <cdr:to>
      <cdr:x>0.21502</cdr:x>
      <cdr:y>0.10747</cdr:y>
    </cdr:to>
    <cdr:sp macro="" textlink="">
      <cdr:nvSpPr>
        <cdr:cNvPr id="13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7B476313-1898-9E4D-A4FA-C152F39FDDDE}"/>
            </a:ext>
          </a:extLst>
        </cdr:cNvPr>
        <cdr:cNvSpPr txBox="1"/>
      </cdr:nvSpPr>
      <cdr:spPr>
        <a:xfrm xmlns:a="http://schemas.openxmlformats.org/drawingml/2006/main">
          <a:off x="781715" y="360705"/>
          <a:ext cx="18077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u="sng" dirty="0"/>
            <a:t>Figure 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9506D-F784-AF47-B656-CEDEA5775550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47131-4310-C24E-89D6-59AC7C005A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29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0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58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FGFR – Fibroblast Growth Factor Receptors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53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62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8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93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5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7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01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51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80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54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59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61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32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75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46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6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55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28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Brain Tumor Registry of the United States (CBTRUS)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91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Chart was adapted from Dr. Cohen’s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22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23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96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4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49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4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47131-4310-C24E-89D6-59AC7C005AA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8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rldefense.proofpoint.com/v2/url?u=https-3A__emedicine.medscape.com_article_341527-2Doverview&amp;d=DwMFaQ&amp;c=Y1PaM6XenKb8cL-0fIR_eA6jW59yhBQ9XuPR10gwe-8&amp;r=Q725MCwU9NXMHuo3TMNQK-5Rq_CHGKR647IpH9Jc6Vs&amp;m=FQQ09y6wuyWqdbLA3U6tvyqlwQpeGOfd0zInxDMpv-E&amp;s=B0kprnmabu3aqJKGP3MobWtzeTr8f1biHfugisvoVlI&amp;e=" TargetMode="External"/><Relationship Id="rId5" Type="http://schemas.openxmlformats.org/officeDocument/2006/relationships/hyperlink" Target="https://urldefense.proofpoint.com/v2/url?u=https-3A__emedicine.medscape.com_&amp;d=DwMFaQ&amp;c=Y1PaM6XenKb8cL-0fIR_eA6jW59yhBQ9XuPR10gwe-8&amp;r=Q725MCwU9NXMHuo3TMNQK-5Rq_CHGKR647IpH9Jc6Vs&amp;m=FQQ09y6wuyWqdbLA3U6tvyqlwQpeGOfd0zInxDMpv-E&amp;s=H65kEbMrYtxSKdIYLlemoayDq66mSTFhV9CgnbGoQLA&amp;e=" TargetMode="External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jfangus@emory.ed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C61905-6756-B840-B889-AB48C5721C70}"/>
              </a:ext>
            </a:extLst>
          </p:cNvPr>
          <p:cNvSpPr txBox="1"/>
          <p:nvPr/>
        </p:nvSpPr>
        <p:spPr>
          <a:xfrm>
            <a:off x="4244083" y="4262408"/>
            <a:ext cx="37038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“Brain Tumors”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Jason Fangusaro, MD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4B425B-2936-F64E-8831-43AE5A39A6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1" t="4264" r="18892" b="4286"/>
          <a:stretch/>
        </p:blipFill>
        <p:spPr>
          <a:xfrm>
            <a:off x="5396345" y="720436"/>
            <a:ext cx="1399309" cy="15085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3863F-D73C-1C44-9457-DD2738CE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Pediatric CNS Tumors:</a:t>
            </a:r>
            <a:br>
              <a:rPr lang="en-US" dirty="0"/>
            </a:br>
            <a:r>
              <a:rPr lang="en-US" dirty="0"/>
              <a:t>General Etiology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EBDDA6-A1FB-C046-AE9C-1FF3CAC87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657"/>
            <a:ext cx="10515600" cy="4351338"/>
          </a:xfrm>
        </p:spPr>
        <p:txBody>
          <a:bodyPr/>
          <a:lstStyle/>
          <a:p>
            <a:r>
              <a:rPr lang="en-US" dirty="0"/>
              <a:t>Far and away, the etiology is unknow with rare exception: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History of ionizing radiation (typically history of CNS radiation for a previous CNS tumor or other oncologic condition, like CNS leukemia)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Genetic brain tumor predisposition syndromes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A2333B-449C-4048-8DF5-B7F06DDCB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76752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148" y="-2628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Brain Tumor Genetic Predisposition Disorders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2AB441-EFED-C141-A65E-83C8A3EA0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-6477"/>
            <a:ext cx="569109" cy="64231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EB0FB57C-C4D5-CD42-A5D8-4681097C0490}"/>
              </a:ext>
            </a:extLst>
          </p:cNvPr>
          <p:cNvSpPr txBox="1"/>
          <p:nvPr/>
        </p:nvSpPr>
        <p:spPr>
          <a:xfrm>
            <a:off x="682810" y="391575"/>
            <a:ext cx="180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Table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69D539-BF2D-F042-997F-86562CF6990D}"/>
              </a:ext>
            </a:extLst>
          </p:cNvPr>
          <p:cNvSpPr/>
          <p:nvPr/>
        </p:nvSpPr>
        <p:spPr>
          <a:xfrm>
            <a:off x="739999" y="727057"/>
            <a:ext cx="11106161" cy="59072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876C7970-9BD2-1D45-ABFB-DA7EF7D9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537524"/>
              </p:ext>
            </p:extLst>
          </p:nvPr>
        </p:nvGraphicFramePr>
        <p:xfrm>
          <a:off x="779981" y="762858"/>
          <a:ext cx="11026196" cy="58499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1081">
                  <a:extLst>
                    <a:ext uri="{9D8B030D-6E8A-4147-A177-3AD203B41FA5}">
                      <a16:colId xmlns="" xmlns:a16="http://schemas.microsoft.com/office/drawing/2014/main" val="3960967253"/>
                    </a:ext>
                  </a:extLst>
                </a:gridCol>
                <a:gridCol w="2476695">
                  <a:extLst>
                    <a:ext uri="{9D8B030D-6E8A-4147-A177-3AD203B41FA5}">
                      <a16:colId xmlns="" xmlns:a16="http://schemas.microsoft.com/office/drawing/2014/main" val="2302520163"/>
                    </a:ext>
                  </a:extLst>
                </a:gridCol>
                <a:gridCol w="2706317">
                  <a:extLst>
                    <a:ext uri="{9D8B030D-6E8A-4147-A177-3AD203B41FA5}">
                      <a16:colId xmlns="" xmlns:a16="http://schemas.microsoft.com/office/drawing/2014/main" val="466701763"/>
                    </a:ext>
                  </a:extLst>
                </a:gridCol>
                <a:gridCol w="3432103">
                  <a:extLst>
                    <a:ext uri="{9D8B030D-6E8A-4147-A177-3AD203B41FA5}">
                      <a16:colId xmlns="" xmlns:a16="http://schemas.microsoft.com/office/drawing/2014/main" val="2634055683"/>
                    </a:ext>
                  </a:extLst>
                </a:gridCol>
              </a:tblGrid>
              <a:tr h="33644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sng" strike="noStrike" dirty="0">
                          <a:effectLst/>
                        </a:rPr>
                        <a:t>Syndrome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sng" strike="noStrike">
                          <a:effectLst/>
                        </a:rPr>
                        <a:t>Gene Abnormality</a:t>
                      </a:r>
                      <a:endParaRPr lang="en-US" sz="14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sng" strike="noStrike">
                          <a:effectLst/>
                        </a:rPr>
                        <a:t>Characteristic CNS Lesion</a:t>
                      </a:r>
                      <a:endParaRPr lang="en-US" sz="14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sng" strike="noStrike" dirty="0">
                          <a:effectLst/>
                        </a:rPr>
                        <a:t>Other Findings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4863519"/>
                  </a:ext>
                </a:extLst>
              </a:tr>
              <a:tr h="7528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Nuerofibromatosis Type-1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NF1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Low-grade glioma (optic pathway and brainstem)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Café-au-lait spots, lisch nodules, axillary freckling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74377017"/>
                  </a:ext>
                </a:extLst>
              </a:tr>
              <a:tr h="91940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Neurofibromatosis Type-2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NF2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Bilateral acoustic schwannomas, meningiomas and ependymomas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Increased risk of cataracts and seizures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46215"/>
                  </a:ext>
                </a:extLst>
              </a:tr>
              <a:tr h="58628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Tuberous Sclerosis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TSC1 and TSC2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Subependymal giant cell astrocytoma (SEGA)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Increased risk of skin and renal growths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69360625"/>
                  </a:ext>
                </a:extLst>
              </a:tr>
              <a:tr h="108596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Li Fraumeni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TP53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Malignant glioma, choroid plexus carcinoma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Numerous cancers at younger ages (breast, sarcoma, adrenal cortical carcinoma)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37092474"/>
                  </a:ext>
                </a:extLst>
              </a:tr>
              <a:tr h="6695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Gorlin's (Nevoid Basal Cell Carcinoma Syndrome)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PTCH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Medulloblastma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Basal cell carcinoma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14470353"/>
                  </a:ext>
                </a:extLst>
              </a:tr>
              <a:tr h="4197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Familial Adenomatous Polyposis (Gardner’s, Turcot’s)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APC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Medulloblastoma and malignant glioma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Multiple colon polyps and increased risk of colon cancer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38608"/>
                  </a:ext>
                </a:extLst>
              </a:tr>
              <a:tr h="24983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Rhabdoid Tumor Predisposition Syndrome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SMARCB1 and SMARCB4 (INI-1)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>
                          <a:effectLst/>
                        </a:rPr>
                        <a:t>Atypical Teratoid Rhabdoid Tumor (AT/RT)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Rhabdoid tumors in kidney, schwannomatosis; usually &lt; 1 y/o at diagnosis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26122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Retinoblastoma (germline)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i="1" u="none" strike="noStrike" dirty="0">
                          <a:effectLst/>
                        </a:rPr>
                        <a:t>RB1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Trilateral retinoblastoma (unilateral or bilateral retinoblastoma + </a:t>
                      </a:r>
                      <a:r>
                        <a:rPr lang="en-US" sz="1400" u="none" strike="noStrike" dirty="0" err="1">
                          <a:effectLst/>
                        </a:rPr>
                        <a:t>pineoblastoma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>
                          <a:effectLst/>
                        </a:rPr>
                        <a:t>The </a:t>
                      </a:r>
                      <a:r>
                        <a:rPr lang="en-US" sz="1400" u="none" strike="noStrike" dirty="0" err="1">
                          <a:effectLst/>
                        </a:rPr>
                        <a:t>pineoblastoma</a:t>
                      </a:r>
                      <a:r>
                        <a:rPr lang="en-US" sz="1400" u="none" strike="noStrike" dirty="0">
                          <a:effectLst/>
                        </a:rPr>
                        <a:t> in these cases is usually diagnosed after the retinoblastoma but often before the age of 5 y/o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70" marR="1970" marT="1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DFF">
                            <a:tint val="66000"/>
                            <a:satMod val="160000"/>
                          </a:srgbClr>
                        </a:gs>
                        <a:gs pos="50000">
                          <a:srgbClr val="00FDFF">
                            <a:tint val="44500"/>
                            <a:satMod val="160000"/>
                          </a:srgbClr>
                        </a:gs>
                        <a:gs pos="100000">
                          <a:srgbClr val="00FD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440023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-11948" y="6604541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100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7C8717-1C62-2A4F-9A6C-502B0159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91" y="-220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Neuroanatomy Basics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CC2E6A1C-A78D-B449-AFCA-231A217DF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1" y="1128142"/>
            <a:ext cx="5522468" cy="5522468"/>
          </a:xfr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14211F-452A-2944-9FC0-E4369128A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B85EADE-B22A-4745-819B-5C1901E8F344}"/>
              </a:ext>
            </a:extLst>
          </p:cNvPr>
          <p:cNvGrpSpPr/>
          <p:nvPr/>
        </p:nvGrpSpPr>
        <p:grpSpPr>
          <a:xfrm>
            <a:off x="5889459" y="3062856"/>
            <a:ext cx="3839110" cy="2961053"/>
            <a:chOff x="5889459" y="3062856"/>
            <a:chExt cx="3839110" cy="2961053"/>
          </a:xfrm>
        </p:grpSpPr>
        <p:sp>
          <p:nvSpPr>
            <p:cNvPr id="5" name="Down Arrow 4">
              <a:extLst>
                <a:ext uri="{FF2B5EF4-FFF2-40B4-BE49-F238E27FC236}">
                  <a16:creationId xmlns="" xmlns:a16="http://schemas.microsoft.com/office/drawing/2014/main" id="{ECCDF272-A07C-5C47-AF27-14D3135DBBDB}"/>
                </a:ext>
              </a:extLst>
            </p:cNvPr>
            <p:cNvSpPr/>
            <p:nvPr/>
          </p:nvSpPr>
          <p:spPr>
            <a:xfrm>
              <a:off x="7082390" y="3673488"/>
              <a:ext cx="358665" cy="699761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A6407BE-15C7-704F-9169-CDA2F2B37312}"/>
                </a:ext>
              </a:extLst>
            </p:cNvPr>
            <p:cNvGrpSpPr/>
            <p:nvPr/>
          </p:nvGrpSpPr>
          <p:grpSpPr>
            <a:xfrm>
              <a:off x="5889459" y="3062856"/>
              <a:ext cx="3839110" cy="2961053"/>
              <a:chOff x="5889459" y="3062856"/>
              <a:chExt cx="3839110" cy="2961053"/>
            </a:xfrm>
          </p:grpSpPr>
          <p:sp>
            <p:nvSpPr>
              <p:cNvPr id="8" name="Arc 7">
                <a:extLst>
                  <a:ext uri="{FF2B5EF4-FFF2-40B4-BE49-F238E27FC236}">
                    <a16:creationId xmlns="" xmlns:a16="http://schemas.microsoft.com/office/drawing/2014/main" id="{8EB769F2-00B2-EE47-A7E1-E0B523E31E16}"/>
                  </a:ext>
                </a:extLst>
              </p:cNvPr>
              <p:cNvSpPr/>
              <p:nvPr/>
            </p:nvSpPr>
            <p:spPr>
              <a:xfrm rot="19792297">
                <a:off x="6762822" y="3467087"/>
                <a:ext cx="2965747" cy="2556822"/>
              </a:xfrm>
              <a:prstGeom prst="arc">
                <a:avLst/>
              </a:prstGeom>
              <a:noFill/>
              <a:ln w="920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Up Arrow 2">
                <a:extLst>
                  <a:ext uri="{FF2B5EF4-FFF2-40B4-BE49-F238E27FC236}">
                    <a16:creationId xmlns="" xmlns:a16="http://schemas.microsoft.com/office/drawing/2014/main" id="{16606523-7AAA-1343-9B70-4E352C176372}"/>
                  </a:ext>
                </a:extLst>
              </p:cNvPr>
              <p:cNvSpPr/>
              <p:nvPr/>
            </p:nvSpPr>
            <p:spPr>
              <a:xfrm>
                <a:off x="7172884" y="3062856"/>
                <a:ext cx="173721" cy="530942"/>
              </a:xfrm>
              <a:prstGeom prst="up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07800E0E-5603-3447-BE16-7A8E80F37186}"/>
                  </a:ext>
                </a:extLst>
              </p:cNvPr>
              <p:cNvSpPr txBox="1"/>
              <p:nvPr/>
            </p:nvSpPr>
            <p:spPr>
              <a:xfrm>
                <a:off x="6010178" y="3131717"/>
                <a:ext cx="11267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>
                    <a:solidFill>
                      <a:srgbClr val="00B050"/>
                    </a:solidFill>
                  </a:rPr>
                  <a:t>Supratentorial</a:t>
                </a:r>
              </a:p>
              <a:p>
                <a:pPr algn="ctr"/>
                <a:r>
                  <a:rPr lang="en-US" sz="1200" b="1" i="1" dirty="0">
                    <a:solidFill>
                      <a:srgbClr val="00B050"/>
                    </a:solidFill>
                  </a:rPr>
                  <a:t>(1/3)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82510D16-2A04-7241-B3C4-2E0E7E386AFE}"/>
                  </a:ext>
                </a:extLst>
              </p:cNvPr>
              <p:cNvSpPr txBox="1"/>
              <p:nvPr/>
            </p:nvSpPr>
            <p:spPr>
              <a:xfrm>
                <a:off x="5889459" y="3675351"/>
                <a:ext cx="13666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solidFill>
                      <a:srgbClr val="00B0F0"/>
                    </a:solidFill>
                  </a:rPr>
                  <a:t>Infratentorial</a:t>
                </a:r>
              </a:p>
              <a:p>
                <a:pPr algn="ctr"/>
                <a:r>
                  <a:rPr lang="en-US" sz="1600" b="1" i="1" dirty="0">
                    <a:solidFill>
                      <a:srgbClr val="00B0F0"/>
                    </a:solidFill>
                  </a:rPr>
                  <a:t>(2/3)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E704AEC1-916C-944A-80C8-41CFE660CF5B}"/>
                  </a:ext>
                </a:extLst>
              </p:cNvPr>
              <p:cNvCxnSpPr/>
              <p:nvPr/>
            </p:nvCxnSpPr>
            <p:spPr>
              <a:xfrm>
                <a:off x="6106560" y="3634366"/>
                <a:ext cx="1504335" cy="0"/>
              </a:xfrm>
              <a:prstGeom prst="line">
                <a:avLst/>
              </a:prstGeom>
              <a:ln w="698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0BBB1F-0F26-0441-B383-6EA4C9771EB2}"/>
              </a:ext>
            </a:extLst>
          </p:cNvPr>
          <p:cNvSpPr txBox="1"/>
          <p:nvPr/>
        </p:nvSpPr>
        <p:spPr>
          <a:xfrm>
            <a:off x="2707105" y="6093995"/>
            <a:ext cx="120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Figure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66E027-0049-AB4C-A7C0-BAAAE7B13156}"/>
              </a:ext>
            </a:extLst>
          </p:cNvPr>
          <p:cNvSpPr txBox="1"/>
          <p:nvPr/>
        </p:nvSpPr>
        <p:spPr>
          <a:xfrm>
            <a:off x="8245695" y="6154657"/>
            <a:ext cx="120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Figure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b="1745"/>
          <a:stretch/>
        </p:blipFill>
        <p:spPr>
          <a:xfrm>
            <a:off x="889314" y="1502229"/>
            <a:ext cx="4919110" cy="46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C63E1F-9B2F-0C48-A252-7B8A08E8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6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CNS Tumors:</a:t>
            </a:r>
            <a:br>
              <a:rPr lang="en-US" dirty="0"/>
            </a:br>
            <a:r>
              <a:rPr lang="en-US" dirty="0"/>
              <a:t>Localizing Symptoms Based on Anatomy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B2AC7B-1462-5845-997D-AD1E1963C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F6EFAFD7-0DDB-7644-B83A-A19FB2866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116871"/>
              </p:ext>
            </p:extLst>
          </p:nvPr>
        </p:nvGraphicFramePr>
        <p:xfrm>
          <a:off x="727911" y="2111535"/>
          <a:ext cx="10607842" cy="3876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95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683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Anatomic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Common Signs and Symptoms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Frontal lobe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Personality changes, decreased motor speech</a:t>
                      </a:r>
                      <a:r>
                        <a:rPr lang="en-US" baseline="0" dirty="0"/>
                        <a:t> (Broca’s), seizures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Temporal lobe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Seizures, poor memory, language comprehension (Wernicke’s)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Parietal lobe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Decreased</a:t>
                      </a:r>
                      <a:r>
                        <a:rPr lang="en-US" baseline="0" dirty="0"/>
                        <a:t> sense of touch/pain, poor spatial and visual perception, poor interpretation of language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Occipital lobe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Poor/Loss of 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Cerebellum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Ataxia, muscle movement/coordination, posture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Brainstem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Weakness, cranial neuropathies (III-XII), autonomic dysfunction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Thalamus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Weakness/motor control, consciousness, sleep/wake cycle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Hypothalamus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Autonomic dysfunction (temperature regulation, thirst, hunger, </a:t>
                      </a:r>
                      <a:r>
                        <a:rPr lang="en-US" i="1" baseline="0" dirty="0"/>
                        <a:t>etc.</a:t>
                      </a:r>
                      <a:r>
                        <a:rPr lang="en-US" baseline="0" dirty="0"/>
                        <a:t>) endocrinopathies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749B3F-E205-8A40-80D6-B1E3DB4FDB9D}"/>
              </a:ext>
            </a:extLst>
          </p:cNvPr>
          <p:cNvSpPr txBox="1"/>
          <p:nvPr/>
        </p:nvSpPr>
        <p:spPr>
          <a:xfrm>
            <a:off x="652710" y="1742203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Table 1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3" name="Rectangle 2"/>
          <p:cNvSpPr/>
          <p:nvPr/>
        </p:nvSpPr>
        <p:spPr>
          <a:xfrm>
            <a:off x="652710" y="598757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2017 Review Course, Brain Tumors, Kenneth J. Cohen, MBA MD</a:t>
            </a:r>
          </a:p>
        </p:txBody>
      </p:sp>
    </p:spTree>
    <p:extLst>
      <p:ext uri="{BB962C8B-B14F-4D97-AF65-F5344CB8AC3E}">
        <p14:creationId xmlns:p14="http://schemas.microsoft.com/office/powerpoint/2010/main" val="2146331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1313C3-86C3-5149-8AC3-6DA645EC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Tumors:</a:t>
            </a:r>
            <a:br>
              <a:rPr lang="en-US" dirty="0"/>
            </a:br>
            <a:r>
              <a:rPr lang="en-US" dirty="0"/>
              <a:t>Symptoms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3CE9910E-EFED-3C4B-BBD0-D90C4C47A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589467"/>
              </p:ext>
            </p:extLst>
          </p:nvPr>
        </p:nvGraphicFramePr>
        <p:xfrm>
          <a:off x="628650" y="2320290"/>
          <a:ext cx="11258550" cy="3345095"/>
        </p:xfrm>
        <a:graphic>
          <a:graphicData uri="http://schemas.openxmlformats.org/drawingml/2006/table">
            <a:tbl>
              <a:tblPr/>
              <a:tblGrid>
                <a:gridCol w="3385064">
                  <a:extLst>
                    <a:ext uri="{9D8B030D-6E8A-4147-A177-3AD203B41FA5}">
                      <a16:colId xmlns="" xmlns:a16="http://schemas.microsoft.com/office/drawing/2014/main" val="1861717081"/>
                    </a:ext>
                  </a:extLst>
                </a:gridCol>
                <a:gridCol w="2345978">
                  <a:extLst>
                    <a:ext uri="{9D8B030D-6E8A-4147-A177-3AD203B41FA5}">
                      <a16:colId xmlns="" xmlns:a16="http://schemas.microsoft.com/office/drawing/2014/main" val="4071150306"/>
                    </a:ext>
                  </a:extLst>
                </a:gridCol>
                <a:gridCol w="2731617">
                  <a:extLst>
                    <a:ext uri="{9D8B030D-6E8A-4147-A177-3AD203B41FA5}">
                      <a16:colId xmlns="" xmlns:a16="http://schemas.microsoft.com/office/drawing/2014/main" val="846375529"/>
                    </a:ext>
                  </a:extLst>
                </a:gridCol>
                <a:gridCol w="2795891">
                  <a:extLst>
                    <a:ext uri="{9D8B030D-6E8A-4147-A177-3AD203B41FA5}">
                      <a16:colId xmlns="" xmlns:a16="http://schemas.microsoft.com/office/drawing/2014/main" val="253799056"/>
                    </a:ext>
                  </a:extLst>
                </a:gridCol>
              </a:tblGrid>
              <a:tr h="7720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Generalized "Non-Localizing" Symptoms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Increased Intracranial Pressure/Obstructive Hydrocephalus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"Localizing Symptoms"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Endocrine Symptoms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72484087"/>
                  </a:ext>
                </a:extLst>
              </a:tr>
              <a:tr h="4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Developmental Delay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Headache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Seizures (temporal or frontal lobe tumor)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Diabetes Insipidus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4490880"/>
                  </a:ext>
                </a:extLst>
              </a:tr>
              <a:tr h="4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Behavioral Changes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Emesis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Vision Changes (optic pathway 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 occipital lobe tumor)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Hypothyroidism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04688027"/>
                  </a:ext>
                </a:extLst>
              </a:tr>
              <a:tr h="4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Decline in School Performance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Sleepiness/Lethargy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Weakness (tumor in motor strip of cerebrum)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Gain or Loss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71733254"/>
                  </a:ext>
                </a:extLst>
              </a:tr>
              <a:tr h="4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Tiredness/Sleepiness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Papilledema (Vision Changes)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Cranial Neuropathies (brainstem tumor)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Panhypopituitarism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12668502"/>
                  </a:ext>
                </a:extLst>
              </a:tr>
              <a:tr h="4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Full/Bulging Fontanelle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Precocious Puberty 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46740048"/>
                  </a:ext>
                </a:extLst>
              </a:tr>
              <a:tr h="4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04" marR="7504" marT="75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075070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7585EB-7A47-694D-B746-DEEAACBF8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476313-1898-9E4D-A4FA-C152F39FDDDE}"/>
              </a:ext>
            </a:extLst>
          </p:cNvPr>
          <p:cNvSpPr txBox="1"/>
          <p:nvPr/>
        </p:nvSpPr>
        <p:spPr>
          <a:xfrm>
            <a:off x="532394" y="1997244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Table 2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1249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169A14-CB1C-1843-8D98-B907AF39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Tumors:</a:t>
            </a:r>
            <a:br>
              <a:rPr lang="en-US" dirty="0"/>
            </a:br>
            <a:r>
              <a:rPr lang="en-US" dirty="0"/>
              <a:t>“Localizing” Symptoms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00B050"/>
                </a:solidFill>
              </a:rPr>
              <a:t>t</a:t>
            </a:r>
            <a:r>
              <a:rPr lang="en-US" dirty="0">
                <a:solidFill>
                  <a:srgbClr val="00B0F0"/>
                </a:solidFill>
              </a:rPr>
              <a:t>c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00B0F0"/>
                </a:solidFill>
              </a:rPr>
              <a:t>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19E995-C031-4440-BF79-709F66943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789" y="2137594"/>
            <a:ext cx="6434866" cy="4351338"/>
          </a:xfrm>
        </p:spPr>
        <p:txBody>
          <a:bodyPr>
            <a:normAutofit/>
          </a:bodyPr>
          <a:lstStyle/>
          <a:p>
            <a:r>
              <a:rPr lang="en-US" sz="4000" dirty="0"/>
              <a:t>Symptom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New onset seizures (rare overall)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Left-sided arm weakness</a:t>
            </a:r>
          </a:p>
          <a:p>
            <a:pPr lvl="1"/>
            <a:r>
              <a:rPr lang="en-US" sz="2800" dirty="0">
                <a:solidFill>
                  <a:srgbClr val="00B050"/>
                </a:solidFill>
              </a:rPr>
              <a:t>Swallowing difficulty/drooling</a:t>
            </a:r>
          </a:p>
          <a:p>
            <a:pPr lvl="1"/>
            <a:r>
              <a:rPr lang="en-US" sz="2800" dirty="0">
                <a:solidFill>
                  <a:srgbClr val="00B0F0"/>
                </a:solidFill>
              </a:rPr>
              <a:t>Visual acuity decline</a:t>
            </a:r>
          </a:p>
          <a:p>
            <a:pPr lvl="1"/>
            <a:r>
              <a:rPr lang="en-US" sz="2800" dirty="0">
                <a:solidFill>
                  <a:schemeClr val="accent2"/>
                </a:solidFill>
              </a:rPr>
              <a:t>Ataxic gait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6F1680BE-9BFE-4246-87F3-11C4AE91F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371" y="2137594"/>
            <a:ext cx="6434866" cy="4351338"/>
          </a:xfrm>
        </p:spPr>
        <p:txBody>
          <a:bodyPr>
            <a:normAutofit/>
          </a:bodyPr>
          <a:lstStyle/>
          <a:p>
            <a:r>
              <a:rPr lang="en-US" sz="4000" dirty="0"/>
              <a:t>Tumor Location</a:t>
            </a:r>
          </a:p>
          <a:p>
            <a:pPr lvl="1"/>
            <a:r>
              <a:rPr lang="en-US" sz="2800" dirty="0"/>
              <a:t>Right motor cortex (cerebrum)</a:t>
            </a:r>
          </a:p>
          <a:p>
            <a:pPr lvl="1"/>
            <a:r>
              <a:rPr lang="en-US" sz="2800" dirty="0"/>
              <a:t>Optic pathway</a:t>
            </a:r>
          </a:p>
          <a:p>
            <a:pPr lvl="1"/>
            <a:r>
              <a:rPr lang="en-US" sz="2800" dirty="0"/>
              <a:t>Temporal lobe</a:t>
            </a:r>
          </a:p>
          <a:p>
            <a:pPr lvl="1"/>
            <a:r>
              <a:rPr lang="en-US" sz="2800" dirty="0"/>
              <a:t>Brainstem</a:t>
            </a:r>
          </a:p>
          <a:p>
            <a:pPr lvl="1"/>
            <a:r>
              <a:rPr lang="en-US" sz="2800" dirty="0"/>
              <a:t>Cerebellum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7A94B0-3AA7-A043-9330-D0212E19A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5295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649A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C7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3000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B8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="" xmlns:a16="http://schemas.microsoft.com/office/drawing/2014/main" id="{7D4FE305-F9F8-1F46-8E55-127612585A07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Low-Grade Glioma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73915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 </a:t>
            </a:r>
            <a:br>
              <a:rPr lang="en-US" dirty="0"/>
            </a:br>
            <a:r>
              <a:rPr lang="en-US" dirty="0"/>
              <a:t>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6307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Low-grade glioma is the most common CNS tumor.</a:t>
            </a:r>
          </a:p>
          <a:p>
            <a:r>
              <a:rPr lang="en-US" dirty="0"/>
              <a:t>This is a broad term encompassing numerous histologies that all fall into World Health Organization (WHO) grade I and II glial tumors (oligodendroglioma, ganglioglioma pleomorphic xanthoastrocytoma, </a:t>
            </a:r>
            <a:r>
              <a:rPr lang="en-US" i="1" dirty="0"/>
              <a:t>etc.</a:t>
            </a:r>
            <a:r>
              <a:rPr lang="en-US" dirty="0"/>
              <a:t>).</a:t>
            </a:r>
          </a:p>
          <a:p>
            <a:r>
              <a:rPr lang="en-US" dirty="0">
                <a:solidFill>
                  <a:srgbClr val="FF0000"/>
                </a:solidFill>
              </a:rPr>
              <a:t>Pilocytic astrocytoma is the most common LGG.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4A497E-8908-E64B-AF8E-2A307866E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98990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C5DA74-4545-894B-A0F3-FFBC3853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</a:t>
            </a:r>
            <a:br>
              <a:rPr lang="en-US" dirty="0"/>
            </a:br>
            <a:r>
              <a:rPr lang="en-US" dirty="0"/>
              <a:t>Epidemiology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786C11-BDEE-C142-AEB8-651110617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pSp>
        <p:nvGrpSpPr>
          <p:cNvPr id="5" name="Group 47">
            <a:extLst>
              <a:ext uri="{FF2B5EF4-FFF2-40B4-BE49-F238E27FC236}">
                <a16:creationId xmlns="" xmlns:a16="http://schemas.microsoft.com/office/drawing/2014/main" id="{60779B27-50F3-684A-A821-69D3670A69F2}"/>
              </a:ext>
            </a:extLst>
          </p:cNvPr>
          <p:cNvGrpSpPr>
            <a:grpSpLocks/>
          </p:cNvGrpSpPr>
          <p:nvPr/>
        </p:nvGrpSpPr>
        <p:grpSpPr bwMode="auto">
          <a:xfrm>
            <a:off x="2168231" y="2043954"/>
            <a:ext cx="7900008" cy="3891523"/>
            <a:chOff x="25" y="480"/>
            <a:chExt cx="6147" cy="3081"/>
          </a:xfrm>
        </p:grpSpPr>
        <p:sp>
          <p:nvSpPr>
            <p:cNvPr id="6" name="Text Box 25">
              <a:extLst>
                <a:ext uri="{FF2B5EF4-FFF2-40B4-BE49-F238E27FC236}">
                  <a16:creationId xmlns="" xmlns:a16="http://schemas.microsoft.com/office/drawing/2014/main" id="{9D68AE9A-7ACA-6942-99BD-9B37928FE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" y="1958"/>
              <a:ext cx="23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Craniopharyngioma</a:t>
              </a:r>
            </a:p>
          </p:txBody>
        </p:sp>
        <p:sp>
          <p:nvSpPr>
            <p:cNvPr id="7" name="Rectangle 27">
              <a:extLst>
                <a:ext uri="{FF2B5EF4-FFF2-40B4-BE49-F238E27FC236}">
                  <a16:creationId xmlns="" xmlns:a16="http://schemas.microsoft.com/office/drawing/2014/main" id="{00413020-2E80-CB4D-8DAB-F44A813DA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1416"/>
              <a:ext cx="190" cy="134"/>
            </a:xfrm>
            <a:prstGeom prst="rect">
              <a:avLst/>
            </a:prstGeom>
            <a:solidFill>
              <a:srgbClr val="9999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28">
              <a:extLst>
                <a:ext uri="{FF2B5EF4-FFF2-40B4-BE49-F238E27FC236}">
                  <a16:creationId xmlns="" xmlns:a16="http://schemas.microsoft.com/office/drawing/2014/main" id="{5A9CCBAD-1234-AA42-9751-D029B4C4A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741"/>
              <a:ext cx="190" cy="133"/>
            </a:xfrm>
            <a:prstGeom prst="rect">
              <a:avLst/>
            </a:prstGeom>
            <a:solidFill>
              <a:srgbClr val="FF3399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29">
              <a:extLst>
                <a:ext uri="{FF2B5EF4-FFF2-40B4-BE49-F238E27FC236}">
                  <a16:creationId xmlns="" xmlns:a16="http://schemas.microsoft.com/office/drawing/2014/main" id="{79FCED6B-04AC-7F47-A36E-2FF8F7E92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046"/>
              <a:ext cx="190" cy="13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30">
              <a:extLst>
                <a:ext uri="{FF2B5EF4-FFF2-40B4-BE49-F238E27FC236}">
                  <a16:creationId xmlns="" xmlns:a16="http://schemas.microsoft.com/office/drawing/2014/main" id="{C507EC28-3AFE-1342-9203-0AEE84F45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66"/>
              <a:ext cx="190" cy="13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31">
              <a:extLst>
                <a:ext uri="{FF2B5EF4-FFF2-40B4-BE49-F238E27FC236}">
                  <a16:creationId xmlns="" xmlns:a16="http://schemas.microsoft.com/office/drawing/2014/main" id="{E9FA7B06-1798-0A49-A96C-FCAA4F271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694"/>
              <a:ext cx="190" cy="134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32">
              <a:extLst>
                <a:ext uri="{FF2B5EF4-FFF2-40B4-BE49-F238E27FC236}">
                  <a16:creationId xmlns="" xmlns:a16="http://schemas.microsoft.com/office/drawing/2014/main" id="{79C15C06-01A0-8F4D-9100-5BFD16D8D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" y="1320"/>
              <a:ext cx="206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Astrocytoma/Glioma</a:t>
              </a:r>
            </a:p>
          </p:txBody>
        </p:sp>
        <p:sp>
          <p:nvSpPr>
            <p:cNvPr id="13" name="Text Box 33">
              <a:extLst>
                <a:ext uri="{FF2B5EF4-FFF2-40B4-BE49-F238E27FC236}">
                  <a16:creationId xmlns="" xmlns:a16="http://schemas.microsoft.com/office/drawing/2014/main" id="{A242F588-9D72-9646-AF08-9720242FF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9" y="1644"/>
              <a:ext cx="167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Ependymoma</a:t>
              </a:r>
            </a:p>
          </p:txBody>
        </p:sp>
        <p:sp>
          <p:nvSpPr>
            <p:cNvPr id="14" name="Text Box 34">
              <a:extLst>
                <a:ext uri="{FF2B5EF4-FFF2-40B4-BE49-F238E27FC236}">
                  <a16:creationId xmlns="" xmlns:a16="http://schemas.microsoft.com/office/drawing/2014/main" id="{CE585894-74DA-4C47-B805-E1102B4E5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2277"/>
              <a:ext cx="13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ATRT</a:t>
              </a:r>
            </a:p>
          </p:txBody>
        </p:sp>
        <p:sp>
          <p:nvSpPr>
            <p:cNvPr id="15" name="Text Box 35">
              <a:extLst>
                <a:ext uri="{FF2B5EF4-FFF2-40B4-BE49-F238E27FC236}">
                  <a16:creationId xmlns="" xmlns:a16="http://schemas.microsoft.com/office/drawing/2014/main" id="{0FBE1FA9-328D-CD4E-983E-720D7F878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8" y="2609"/>
              <a:ext cx="160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Medulloblastoma</a:t>
              </a:r>
            </a:p>
          </p:txBody>
        </p:sp>
        <p:sp>
          <p:nvSpPr>
            <p:cNvPr id="16" name="Arc 36">
              <a:extLst>
                <a:ext uri="{FF2B5EF4-FFF2-40B4-BE49-F238E27FC236}">
                  <a16:creationId xmlns="" xmlns:a16="http://schemas.microsoft.com/office/drawing/2014/main" id="{2343D239-D72E-444F-B89E-B3174EA5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480"/>
              <a:ext cx="2452" cy="3081"/>
            </a:xfrm>
            <a:custGeom>
              <a:avLst/>
              <a:gdLst>
                <a:gd name="T0" fmla="*/ 0 w 34454"/>
                <a:gd name="T1" fmla="*/ 0 h 43200"/>
                <a:gd name="T2" fmla="*/ 0 w 34454"/>
                <a:gd name="T3" fmla="*/ 0 h 43200"/>
                <a:gd name="T4" fmla="*/ 0 w 3445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4" h="43200" fill="none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</a:path>
                <a:path w="34454" h="43200" stroke="0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  <a:lnTo>
                    <a:pt x="12854" y="21600"/>
                  </a:lnTo>
                  <a:lnTo>
                    <a:pt x="12752" y="0"/>
                  </a:lnTo>
                  <a:close/>
                </a:path>
              </a:pathLst>
            </a:custGeom>
            <a:solidFill>
              <a:srgbClr val="9999FF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Arc 37">
              <a:extLst>
                <a:ext uri="{FF2B5EF4-FFF2-40B4-BE49-F238E27FC236}">
                  <a16:creationId xmlns="" xmlns:a16="http://schemas.microsoft.com/office/drawing/2014/main" id="{1F7F3F38-109B-9947-9B05-37247EDE9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2021"/>
              <a:ext cx="1469" cy="1238"/>
            </a:xfrm>
            <a:custGeom>
              <a:avLst/>
              <a:gdLst>
                <a:gd name="T0" fmla="*/ 0 w 20615"/>
                <a:gd name="T1" fmla="*/ 0 h 17359"/>
                <a:gd name="T2" fmla="*/ 0 w 20615"/>
                <a:gd name="T3" fmla="*/ 0 h 17359"/>
                <a:gd name="T4" fmla="*/ 0 w 20615"/>
                <a:gd name="T5" fmla="*/ 0 h 173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15" h="17359" fill="none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</a:path>
                <a:path w="20615" h="17359" stroke="0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  <a:lnTo>
                    <a:pt x="20615" y="0"/>
                  </a:lnTo>
                  <a:lnTo>
                    <a:pt x="7761" y="17358"/>
                  </a:lnTo>
                  <a:close/>
                </a:path>
              </a:pathLst>
            </a:custGeom>
            <a:solidFill>
              <a:srgbClr val="FF3399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Arc 38">
              <a:extLst>
                <a:ext uri="{FF2B5EF4-FFF2-40B4-BE49-F238E27FC236}">
                  <a16:creationId xmlns="" xmlns:a16="http://schemas.microsoft.com/office/drawing/2014/main" id="{187743E0-A8B7-4249-B32F-B8C16A15A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1721"/>
              <a:ext cx="1538" cy="759"/>
            </a:xfrm>
            <a:custGeom>
              <a:avLst/>
              <a:gdLst>
                <a:gd name="T0" fmla="*/ 0 w 21600"/>
                <a:gd name="T1" fmla="*/ 0 h 10649"/>
                <a:gd name="T2" fmla="*/ 0 w 21600"/>
                <a:gd name="T3" fmla="*/ 0 h 10649"/>
                <a:gd name="T4" fmla="*/ 0 w 21600"/>
                <a:gd name="T5" fmla="*/ 0 h 106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0649" fill="none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</a:path>
                <a:path w="21600" h="10649" stroke="0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  <a:lnTo>
                    <a:pt x="21600" y="4200"/>
                  </a:lnTo>
                  <a:lnTo>
                    <a:pt x="985" y="10648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Arc 39">
              <a:extLst>
                <a:ext uri="{FF2B5EF4-FFF2-40B4-BE49-F238E27FC236}">
                  <a16:creationId xmlns="" xmlns:a16="http://schemas.microsoft.com/office/drawing/2014/main" id="{65FCBF3A-1BFA-B143-98FD-E8404915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" y="1547"/>
              <a:ext cx="1509" cy="474"/>
            </a:xfrm>
            <a:custGeom>
              <a:avLst/>
              <a:gdLst>
                <a:gd name="T0" fmla="*/ 0 w 21188"/>
                <a:gd name="T1" fmla="*/ 0 h 6653"/>
                <a:gd name="T2" fmla="*/ 0 w 21188"/>
                <a:gd name="T3" fmla="*/ 0 h 6653"/>
                <a:gd name="T4" fmla="*/ 0 w 21188"/>
                <a:gd name="T5" fmla="*/ 0 h 6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88" h="6653" fill="none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</a:path>
                <a:path w="21188" h="6653" stroke="0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  <a:lnTo>
                    <a:pt x="21188" y="6653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rgbClr val="FF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Arc 40">
              <a:extLst>
                <a:ext uri="{FF2B5EF4-FFF2-40B4-BE49-F238E27FC236}">
                  <a16:creationId xmlns="" xmlns:a16="http://schemas.microsoft.com/office/drawing/2014/main" id="{E4D6E599-DDE8-8F4D-BE08-749DBBC1C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" y="480"/>
              <a:ext cx="1463" cy="1541"/>
            </a:xfrm>
            <a:custGeom>
              <a:avLst/>
              <a:gdLst>
                <a:gd name="T0" fmla="*/ 0 w 20550"/>
                <a:gd name="T1" fmla="*/ 0 h 21600"/>
                <a:gd name="T2" fmla="*/ 0 w 20550"/>
                <a:gd name="T3" fmla="*/ 0 h 21600"/>
                <a:gd name="T4" fmla="*/ 0 w 2055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50" h="21600" fill="none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</a:path>
                <a:path w="20550" h="21600" stroke="0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  <a:lnTo>
                    <a:pt x="20550" y="21600"/>
                  </a:lnTo>
                  <a:lnTo>
                    <a:pt x="0" y="14947"/>
                  </a:lnTo>
                  <a:close/>
                </a:path>
              </a:pathLst>
            </a:custGeom>
            <a:solidFill>
              <a:srgbClr val="33CC33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 Box 41">
              <a:extLst>
                <a:ext uri="{FF2B5EF4-FFF2-40B4-BE49-F238E27FC236}">
                  <a16:creationId xmlns="" xmlns:a16="http://schemas.microsoft.com/office/drawing/2014/main" id="{56629C26-0E87-FF47-B2AB-3BFAB9899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9" y="1946"/>
              <a:ext cx="87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50-60%</a:t>
              </a:r>
            </a:p>
          </p:txBody>
        </p:sp>
        <p:sp>
          <p:nvSpPr>
            <p:cNvPr id="22" name="Text Box 42">
              <a:extLst>
                <a:ext uri="{FF2B5EF4-FFF2-40B4-BE49-F238E27FC236}">
                  <a16:creationId xmlns="" xmlns:a16="http://schemas.microsoft.com/office/drawing/2014/main" id="{55962AD4-2C3F-B946-A3C5-59170B89F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" y="1083"/>
              <a:ext cx="770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15-20%</a:t>
              </a:r>
            </a:p>
          </p:txBody>
        </p:sp>
        <p:sp>
          <p:nvSpPr>
            <p:cNvPr id="23" name="Text Box 43">
              <a:extLst>
                <a:ext uri="{FF2B5EF4-FFF2-40B4-BE49-F238E27FC236}">
                  <a16:creationId xmlns="" xmlns:a16="http://schemas.microsoft.com/office/drawing/2014/main" id="{0C5B4A4E-2E9F-AA45-9A2A-2CC0DD069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" y="2454"/>
              <a:ext cx="72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8-10%</a:t>
              </a:r>
            </a:p>
          </p:txBody>
        </p:sp>
        <p:sp>
          <p:nvSpPr>
            <p:cNvPr id="24" name="Text Box 44">
              <a:extLst>
                <a:ext uri="{FF2B5EF4-FFF2-40B4-BE49-F238E27FC236}">
                  <a16:creationId xmlns="" xmlns:a16="http://schemas.microsoft.com/office/drawing/2014/main" id="{07895E3C-E33D-834B-AB15-34674F0BC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1906"/>
              <a:ext cx="65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6-9%</a:t>
              </a:r>
            </a:p>
          </p:txBody>
        </p:sp>
        <p:sp>
          <p:nvSpPr>
            <p:cNvPr id="25" name="Text Box 45">
              <a:extLst>
                <a:ext uri="{FF2B5EF4-FFF2-40B4-BE49-F238E27FC236}">
                  <a16:creationId xmlns="" xmlns:a16="http://schemas.microsoft.com/office/drawing/2014/main" id="{26E97EE8-0AF7-EB45-A246-CBB167B78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" y="1410"/>
              <a:ext cx="65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2-3%</a:t>
              </a:r>
            </a:p>
          </p:txBody>
        </p:sp>
        <p:sp>
          <p:nvSpPr>
            <p:cNvPr id="26" name="Oval 46">
              <a:extLst>
                <a:ext uri="{FF2B5EF4-FFF2-40B4-BE49-F238E27FC236}">
                  <a16:creationId xmlns="" xmlns:a16="http://schemas.microsoft.com/office/drawing/2014/main" id="{62B65411-7036-A84C-B208-74513F96E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80"/>
              <a:ext cx="3071" cy="308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F2294B7E-74C2-FB49-926F-E90BA711276A}"/>
              </a:ext>
            </a:extLst>
          </p:cNvPr>
          <p:cNvGrpSpPr/>
          <p:nvPr/>
        </p:nvGrpSpPr>
        <p:grpSpPr>
          <a:xfrm>
            <a:off x="4644775" y="2017062"/>
            <a:ext cx="2197660" cy="4021059"/>
            <a:chOff x="4644775" y="2017062"/>
            <a:chExt cx="2197660" cy="4021059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39BD658-9D49-4640-B75C-A4CB7CD27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9277" t="11392" r="7839" b="9473"/>
            <a:stretch>
              <a:fillRect/>
            </a:stretch>
          </p:blipFill>
          <p:spPr>
            <a:xfrm>
              <a:off x="4644775" y="2017062"/>
              <a:ext cx="2197660" cy="4021059"/>
            </a:xfrm>
            <a:prstGeom prst="rect">
              <a:avLst/>
            </a:prstGeom>
            <a:solidFill>
              <a:schemeClr val="accent2"/>
            </a:solidFill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6999630-8C9D-9D4E-8F5F-82D90F952682}"/>
                </a:ext>
              </a:extLst>
            </p:cNvPr>
            <p:cNvSpPr txBox="1"/>
            <p:nvPr/>
          </p:nvSpPr>
          <p:spPr>
            <a:xfrm>
              <a:off x="4759936" y="3085288"/>
              <a:ext cx="1233074" cy="1454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Franklin Gothic Book"/>
                  <a:cs typeface="Franklin Gothic Book"/>
                </a:rPr>
                <a:t>40-50% Low Grade Glioma:</a:t>
              </a:r>
            </a:p>
            <a:p>
              <a:pPr algn="ctr"/>
              <a:r>
                <a:rPr lang="en-US" b="1" dirty="0">
                  <a:latin typeface="Franklin Gothic Book"/>
                  <a:cs typeface="Franklin Gothic Book"/>
                </a:rPr>
                <a:t>WHO I/II</a:t>
              </a:r>
            </a:p>
          </p:txBody>
        </p:sp>
      </p:grpSp>
      <p:sp>
        <p:nvSpPr>
          <p:cNvPr id="49" name="TextBox 2">
            <a:extLst>
              <a:ext uri="{FF2B5EF4-FFF2-40B4-BE49-F238E27FC236}">
                <a16:creationId xmlns="" xmlns:a16="http://schemas.microsoft.com/office/drawing/2014/main" id="{7228EA3B-FC79-0F4D-A05D-639C75C120F6}"/>
              </a:ext>
            </a:extLst>
          </p:cNvPr>
          <p:cNvSpPr txBox="1"/>
          <p:nvPr/>
        </p:nvSpPr>
        <p:spPr>
          <a:xfrm>
            <a:off x="2548097" y="1656939"/>
            <a:ext cx="209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498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E77152-B7FE-A048-91AC-B62F6F72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6C9C23-4A04-DD4B-8723-A14AE1BBC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30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Subependymal Giant Cell Astrocytoma (SEGA) is associated with Tuberous Sclerosis.</a:t>
            </a:r>
          </a:p>
          <a:p>
            <a:pPr lvl="1"/>
            <a:r>
              <a:rPr lang="en-US" dirty="0"/>
              <a:t>Historically treated with surgery, but now </a:t>
            </a:r>
            <a:r>
              <a:rPr lang="en-US" i="1" dirty="0"/>
              <a:t>mtor</a:t>
            </a:r>
            <a:r>
              <a:rPr lang="en-US" dirty="0"/>
              <a:t> inhibitors are moving to front-line therapy</a:t>
            </a:r>
          </a:p>
          <a:p>
            <a:r>
              <a:rPr lang="en-US" dirty="0">
                <a:solidFill>
                  <a:srgbClr val="FF0000"/>
                </a:solidFill>
              </a:rPr>
              <a:t>Increased risk of LGG in children with Neurofibromatosis type-1 (NF1)</a:t>
            </a:r>
          </a:p>
          <a:p>
            <a:pPr lvl="1"/>
            <a:r>
              <a:rPr lang="en-US" dirty="0"/>
              <a:t>Need 2 or more of the following to diagnose NF-1 clinically: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6 or more café au lait macules (&gt; 0.5 cm in children)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2 or more cutaneous/subcutaneous neurofibroma or plexiform neurofibroma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Axillary or groin freckling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Optic pathway glioma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2 or more Lisch nodules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Bony dysplasia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First-degree relative with NF-1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7B767D3-03B1-5B4B-86CB-CC15B39C5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795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Topical Structure Suggested by the ABP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13CA39-D66A-F344-96BF-4194525D9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1" t="4264" r="18892"/>
          <a:stretch/>
        </p:blipFill>
        <p:spPr>
          <a:xfrm>
            <a:off x="-11948" y="0"/>
            <a:ext cx="1154948" cy="1303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Neurofibromatosis Type-1 and LGG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Approximately 15-20% of NF1 patients will develop a CNS low-grade glioma, most commonly in the optic pathway.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Biopsy not necessary if classic appearance</a:t>
            </a:r>
          </a:p>
          <a:p>
            <a:pPr>
              <a:lnSpc>
                <a:spcPct val="120000"/>
              </a:lnSpc>
            </a:pPr>
            <a:r>
              <a:rPr lang="en-US" dirty="0"/>
              <a:t>Often can be asymptomatic and indolent, and may not require treatment.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Treatment typically only initiated with visual acuity decline or other neurologic symptoms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Chemotherapy is usual first line of therapy in children with NF1-associated LGG that require treatment.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Most common chemotherapies are a combination of carboplatin and vincristine </a:t>
            </a:r>
            <a:r>
              <a:rPr lang="en-US" i="1" dirty="0"/>
              <a:t>or</a:t>
            </a:r>
            <a:r>
              <a:rPr lang="en-US" dirty="0"/>
              <a:t> vinblastine alone</a:t>
            </a:r>
          </a:p>
          <a:p>
            <a:pPr lvl="1">
              <a:lnSpc>
                <a:spcPct val="120000"/>
              </a:lnSpc>
            </a:pPr>
            <a:r>
              <a:rPr lang="en-US" u="sng" dirty="0">
                <a:solidFill>
                  <a:srgbClr val="FF0000"/>
                </a:solidFill>
              </a:rPr>
              <a:t>Avoid</a:t>
            </a:r>
            <a:r>
              <a:rPr lang="en-US" dirty="0">
                <a:solidFill>
                  <a:srgbClr val="FF0000"/>
                </a:solidFill>
              </a:rPr>
              <a:t> radiotherapy as NF1 patients have a high risk of secondary malignancy with ionizing radiation exposure</a:t>
            </a:r>
          </a:p>
          <a:p>
            <a:pPr lvl="1">
              <a:lnSpc>
                <a:spcPct val="120000"/>
              </a:lnSpc>
            </a:pPr>
            <a:r>
              <a:rPr lang="en-US" u="sng" dirty="0"/>
              <a:t>Avoid</a:t>
            </a:r>
            <a:r>
              <a:rPr lang="en-US" dirty="0"/>
              <a:t> alkylators in NF1 patients due to the high risk of secondary malignancy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3EFBBA-7015-0B4A-9B33-A1C059FA0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44895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6DB88381-5D89-FA47-8AB7-F95CFFA5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257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NF-1 and LGG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7C60BB-4876-B549-924E-35446ACE3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62" t="28558" r="13243" b="7873"/>
          <a:stretch/>
        </p:blipFill>
        <p:spPr>
          <a:xfrm>
            <a:off x="933282" y="1249051"/>
            <a:ext cx="5004486" cy="4049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A8AD15-7D8B-6A42-A9EC-246650EE7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87" t="34304" r="15067" b="10583"/>
          <a:stretch/>
        </p:blipFill>
        <p:spPr>
          <a:xfrm>
            <a:off x="6248701" y="1249051"/>
            <a:ext cx="4819136" cy="404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E8EE368-904E-F742-9C60-0E64840CA1F4}"/>
              </a:ext>
            </a:extLst>
          </p:cNvPr>
          <p:cNvSpPr txBox="1"/>
          <p:nvPr/>
        </p:nvSpPr>
        <p:spPr>
          <a:xfrm>
            <a:off x="1692705" y="5435181"/>
            <a:ext cx="332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 year-old with NF-1 and Right Optic Glioma</a:t>
            </a:r>
          </a:p>
          <a:p>
            <a:pPr algn="ctr"/>
            <a:r>
              <a:rPr lang="en-US" dirty="0"/>
              <a:t>Post-Contrast Axial Orbit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4DB6D4-5995-2A49-86F4-91FE939E1C24}"/>
              </a:ext>
            </a:extLst>
          </p:cNvPr>
          <p:cNvSpPr txBox="1"/>
          <p:nvPr/>
        </p:nvSpPr>
        <p:spPr>
          <a:xfrm>
            <a:off x="7008772" y="5435181"/>
            <a:ext cx="332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year-old with NF-1 and Bilateral Optic Gliomas</a:t>
            </a:r>
          </a:p>
          <a:p>
            <a:pPr algn="ctr"/>
            <a:r>
              <a:rPr lang="en-US" dirty="0"/>
              <a:t>Axial T2/FLAIR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E574A1B-4DFF-4044-B96B-A2C3C51ED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1" t="4264" r="18892"/>
          <a:stretch/>
        </p:blipFill>
        <p:spPr>
          <a:xfrm>
            <a:off x="0" y="0"/>
            <a:ext cx="869760" cy="98163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787E83A0-35AC-3148-B921-3D5535CEB6A3}"/>
              </a:ext>
            </a:extLst>
          </p:cNvPr>
          <p:cNvCxnSpPr/>
          <p:nvPr/>
        </p:nvCxnSpPr>
        <p:spPr>
          <a:xfrm flipV="1">
            <a:off x="2271533" y="2649788"/>
            <a:ext cx="513708" cy="54453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F01CD06-C835-4A45-92C8-4D0E0AD17F5D}"/>
              </a:ext>
            </a:extLst>
          </p:cNvPr>
          <p:cNvCxnSpPr/>
          <p:nvPr/>
        </p:nvCxnSpPr>
        <p:spPr>
          <a:xfrm flipV="1">
            <a:off x="7584512" y="2377522"/>
            <a:ext cx="513708" cy="54453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B418AC55-702E-CE40-B628-CDBE0262BCA4}"/>
              </a:ext>
            </a:extLst>
          </p:cNvPr>
          <p:cNvCxnSpPr>
            <a:cxnSpLocks/>
          </p:cNvCxnSpPr>
          <p:nvPr/>
        </p:nvCxnSpPr>
        <p:spPr>
          <a:xfrm flipH="1" flipV="1">
            <a:off x="8991797" y="2429249"/>
            <a:ext cx="394154" cy="492804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F6DE426E-E32C-DE47-B35E-37897BA59213}"/>
              </a:ext>
            </a:extLst>
          </p:cNvPr>
          <p:cNvSpPr txBox="1"/>
          <p:nvPr/>
        </p:nvSpPr>
        <p:spPr>
          <a:xfrm>
            <a:off x="6183790" y="903036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6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FA292C5C-B2A8-6B43-A32B-8ABECAC83817}"/>
              </a:ext>
            </a:extLst>
          </p:cNvPr>
          <p:cNvSpPr txBox="1"/>
          <p:nvPr/>
        </p:nvSpPr>
        <p:spPr>
          <a:xfrm>
            <a:off x="873406" y="903036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168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Diagnosis made by biopsy or resection with a goal of complete resection whenever possible.</a:t>
            </a:r>
          </a:p>
          <a:p>
            <a:pPr lvl="1">
              <a:lnSpc>
                <a:spcPct val="110000"/>
              </a:lnSpc>
            </a:pPr>
            <a:r>
              <a:rPr lang="en-US" u="sng" dirty="0">
                <a:solidFill>
                  <a:srgbClr val="FF0000"/>
                </a:solidFill>
              </a:rPr>
              <a:t>Exception</a:t>
            </a:r>
            <a:r>
              <a:rPr lang="en-US" dirty="0">
                <a:solidFill>
                  <a:srgbClr val="FF0000"/>
                </a:solidFill>
              </a:rPr>
              <a:t> is in NF1 patients with a classic appearance of a LGG typically within the optic pathway (diagnosis can be made by imaging)</a:t>
            </a:r>
          </a:p>
          <a:p>
            <a:pPr>
              <a:lnSpc>
                <a:spcPct val="110000"/>
              </a:lnSpc>
            </a:pPr>
            <a:r>
              <a:rPr lang="en-US" dirty="0"/>
              <a:t>Typically does not spread to other parts of CNS, so full staging not necessary unless clinically indicated based on symptoms or a specific histology.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a patient has associated back pain, a spine MRI may be indicated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a patient has a unique histology, a spine MRI may be warranted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For example, there is an increased risk of metastases with pilomyxoid astrocytoma</a:t>
            </a:r>
          </a:p>
          <a:p>
            <a:pPr>
              <a:lnSpc>
                <a:spcPct val="110000"/>
              </a:lnSpc>
            </a:pPr>
            <a:r>
              <a:rPr lang="en-US" dirty="0"/>
              <a:t>Lumbar puncture for CSF cytology is </a:t>
            </a:r>
            <a:r>
              <a:rPr lang="en-US" u="sng" dirty="0"/>
              <a:t>not</a:t>
            </a:r>
            <a:r>
              <a:rPr lang="en-US" dirty="0"/>
              <a:t> routinely performed or required for staging.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B272EC4B-1938-4B49-94A7-67FA153B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</a:t>
            </a:r>
            <a:br>
              <a:rPr lang="en-US" dirty="0"/>
            </a:br>
            <a:r>
              <a:rPr lang="en-US" dirty="0"/>
              <a:t>Diagnosis and 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6634E3-CDE4-874C-BABC-14474E62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25061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7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Low-Grade Glioma: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176" y="1825625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most common histology is pilocytic astrocytoma.</a:t>
            </a:r>
          </a:p>
          <a:p>
            <a:pPr lvl="1"/>
            <a:r>
              <a:rPr lang="en-US" dirty="0"/>
              <a:t>Characterized by low to moderate cellularity, GFAP+ and dense fibrillary areas</a:t>
            </a:r>
          </a:p>
          <a:p>
            <a:pPr lvl="1"/>
            <a:r>
              <a:rPr lang="en-US" dirty="0"/>
              <a:t>Characterized by </a:t>
            </a:r>
            <a:r>
              <a:rPr lang="en-US" dirty="0">
                <a:solidFill>
                  <a:srgbClr val="FF0000"/>
                </a:solidFill>
              </a:rPr>
              <a:t>Rosenthal fibers</a:t>
            </a:r>
          </a:p>
          <a:p>
            <a:pPr lvl="2"/>
            <a:r>
              <a:rPr lang="en-US" dirty="0"/>
              <a:t>Astrocytic cytoplasmic inclusions that are typically elongated or “corkscrew” shape and eosinophilic on H and E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7213EB-A692-2E47-806D-6D9835106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DCB789-5F78-0149-9E97-DAD8EA56A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81" y="1825625"/>
            <a:ext cx="5288043" cy="398350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00EEDA65-3BE7-9E4B-88F9-8A239A37B691}"/>
              </a:ext>
            </a:extLst>
          </p:cNvPr>
          <p:cNvCxnSpPr/>
          <p:nvPr/>
        </p:nvCxnSpPr>
        <p:spPr>
          <a:xfrm>
            <a:off x="7167714" y="4479969"/>
            <a:ext cx="5486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86B34E46-CABA-7940-9A20-3C20EB3B9DE7}"/>
              </a:ext>
            </a:extLst>
          </p:cNvPr>
          <p:cNvCxnSpPr>
            <a:cxnSpLocks/>
          </p:cNvCxnSpPr>
          <p:nvPr/>
        </p:nvCxnSpPr>
        <p:spPr>
          <a:xfrm flipH="1" flipV="1">
            <a:off x="10076688" y="4264152"/>
            <a:ext cx="249936" cy="3718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">
            <a:extLst>
              <a:ext uri="{FF2B5EF4-FFF2-40B4-BE49-F238E27FC236}">
                <a16:creationId xmlns="" xmlns:a16="http://schemas.microsoft.com/office/drawing/2014/main" id="{2F67E6FD-8003-6C48-8143-ED2F5B19E293}"/>
              </a:ext>
            </a:extLst>
          </p:cNvPr>
          <p:cNvSpPr txBox="1"/>
          <p:nvPr/>
        </p:nvSpPr>
        <p:spPr>
          <a:xfrm>
            <a:off x="6245793" y="1478232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5793" y="5895321"/>
            <a:ext cx="30810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Republished with permission of American Journal of Neuroradiology, from Neuropathology for the </a:t>
            </a:r>
            <a:r>
              <a:rPr lang="en-US" sz="900" dirty="0" err="1"/>
              <a:t>Neuroradiologist</a:t>
            </a:r>
            <a:r>
              <a:rPr lang="en-US" sz="900" dirty="0"/>
              <a:t>: Rosenthal Fibers. F.J. </a:t>
            </a:r>
            <a:r>
              <a:rPr lang="en-US" sz="900" dirty="0" err="1"/>
              <a:t>Wippold</a:t>
            </a:r>
            <a:r>
              <a:rPr lang="en-US" sz="900" dirty="0"/>
              <a:t>, A. Perry and J. </a:t>
            </a:r>
            <a:r>
              <a:rPr lang="en-US" sz="900" dirty="0" err="1"/>
              <a:t>Lennerz</a:t>
            </a:r>
            <a:r>
              <a:rPr lang="en-US" sz="900" dirty="0"/>
              <a:t>.  </a:t>
            </a:r>
            <a:r>
              <a:rPr lang="en-US" altLang="en-US" sz="900" dirty="0"/>
              <a:t>©</a:t>
            </a:r>
            <a:r>
              <a:rPr lang="en-US" sz="900" dirty="0"/>
              <a:t> May 2006, 27 (5) 958-961; permission conveyed through Copyright Clearance Center, Inc.</a:t>
            </a:r>
          </a:p>
        </p:txBody>
      </p:sp>
    </p:spTree>
    <p:extLst>
      <p:ext uri="{BB962C8B-B14F-4D97-AF65-F5344CB8AC3E}">
        <p14:creationId xmlns:p14="http://schemas.microsoft.com/office/powerpoint/2010/main" val="42237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ED6BEC41-CD2C-B947-81CE-9CEA7CE1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</a:t>
            </a:r>
            <a:br>
              <a:rPr lang="en-US" dirty="0"/>
            </a:br>
            <a:r>
              <a:rPr lang="en-US" dirty="0"/>
              <a:t>Molecular Biology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25AA465E-7BF7-FC44-9F7E-428AEA695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8507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Aberrations of the </a:t>
            </a:r>
            <a:r>
              <a:rPr lang="en-US" i="1" dirty="0">
                <a:solidFill>
                  <a:srgbClr val="FF0000"/>
                </a:solidFill>
              </a:rPr>
              <a:t>MAPK</a:t>
            </a:r>
            <a:r>
              <a:rPr lang="en-US" dirty="0">
                <a:solidFill>
                  <a:srgbClr val="FF0000"/>
                </a:solidFill>
              </a:rPr>
              <a:t> pathway are the most common abnormality found in low-grade glioma.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B40BA40-5E45-D545-9A9B-500B0EB46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41630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="" xmlns:a16="http://schemas.microsoft.com/office/drawing/2014/main" id="{86F845D8-0BAC-6040-8248-84942E386FC5}"/>
              </a:ext>
            </a:extLst>
          </p:cNvPr>
          <p:cNvSpPr/>
          <p:nvPr/>
        </p:nvSpPr>
        <p:spPr>
          <a:xfrm rot="21372953">
            <a:off x="81466" y="1270914"/>
            <a:ext cx="11218074" cy="1540928"/>
          </a:xfrm>
          <a:prstGeom prst="blockArc">
            <a:avLst/>
          </a:prstGeom>
          <a:solidFill>
            <a:schemeClr val="accent5">
              <a:lumMod val="75000"/>
            </a:schemeClr>
          </a:solidFill>
          <a:ln w="69850" cmpd="tri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rapezoid 4">
            <a:extLst>
              <a:ext uri="{FF2B5EF4-FFF2-40B4-BE49-F238E27FC236}">
                <a16:creationId xmlns="" xmlns:a16="http://schemas.microsoft.com/office/drawing/2014/main" id="{67D1B38B-4702-934A-93FA-6ABFF603700D}"/>
              </a:ext>
            </a:extLst>
          </p:cNvPr>
          <p:cNvSpPr/>
          <p:nvPr/>
        </p:nvSpPr>
        <p:spPr>
          <a:xfrm>
            <a:off x="1546414" y="847167"/>
            <a:ext cx="672353" cy="1532965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741509-8766-3043-91E6-215DF222D71C}"/>
              </a:ext>
            </a:extLst>
          </p:cNvPr>
          <p:cNvSpPr txBox="1"/>
          <p:nvPr/>
        </p:nvSpPr>
        <p:spPr>
          <a:xfrm>
            <a:off x="1721225" y="1018438"/>
            <a:ext cx="376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FGFR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212DAD-7275-A94D-85C9-E2FE07585254}"/>
              </a:ext>
            </a:extLst>
          </p:cNvPr>
          <p:cNvSpPr/>
          <p:nvPr/>
        </p:nvSpPr>
        <p:spPr>
          <a:xfrm>
            <a:off x="1270749" y="3248529"/>
            <a:ext cx="551329" cy="48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F5F093-BF6D-734F-A0C5-40E15EB82AE1}"/>
              </a:ext>
            </a:extLst>
          </p:cNvPr>
          <p:cNvSpPr/>
          <p:nvPr/>
        </p:nvSpPr>
        <p:spPr>
          <a:xfrm>
            <a:off x="2097742" y="3070174"/>
            <a:ext cx="551329" cy="48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-Turn Arrow 8">
            <a:extLst>
              <a:ext uri="{FF2B5EF4-FFF2-40B4-BE49-F238E27FC236}">
                <a16:creationId xmlns="" xmlns:a16="http://schemas.microsoft.com/office/drawing/2014/main" id="{5B03D87C-A126-2A4E-8D83-6E2C67378DDA}"/>
              </a:ext>
            </a:extLst>
          </p:cNvPr>
          <p:cNvSpPr/>
          <p:nvPr/>
        </p:nvSpPr>
        <p:spPr>
          <a:xfrm>
            <a:off x="1408578" y="2455152"/>
            <a:ext cx="1082491" cy="682967"/>
          </a:xfrm>
          <a:prstGeom prst="utur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182E72-6CF5-1848-9F89-458D0D1EDF6E}"/>
              </a:ext>
            </a:extLst>
          </p:cNvPr>
          <p:cNvSpPr txBox="1"/>
          <p:nvPr/>
        </p:nvSpPr>
        <p:spPr>
          <a:xfrm>
            <a:off x="1183344" y="3244987"/>
            <a:ext cx="69252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Ras</a:t>
            </a:r>
          </a:p>
          <a:p>
            <a:pPr algn="ctr"/>
            <a:r>
              <a:rPr lang="en-US" sz="1400" dirty="0"/>
              <a:t>GDP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4AA17F-1F75-5B49-8176-99734B2525CC}"/>
              </a:ext>
            </a:extLst>
          </p:cNvPr>
          <p:cNvSpPr txBox="1"/>
          <p:nvPr/>
        </p:nvSpPr>
        <p:spPr>
          <a:xfrm>
            <a:off x="2027145" y="3061937"/>
            <a:ext cx="69252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Ras</a:t>
            </a:r>
          </a:p>
          <a:p>
            <a:pPr algn="ctr"/>
            <a:r>
              <a:rPr lang="en-US" sz="1400" dirty="0"/>
              <a:t>GTP</a:t>
            </a:r>
          </a:p>
        </p:txBody>
      </p:sp>
      <p:sp>
        <p:nvSpPr>
          <p:cNvPr id="12" name="U-Turn Arrow 11">
            <a:extLst>
              <a:ext uri="{FF2B5EF4-FFF2-40B4-BE49-F238E27FC236}">
                <a16:creationId xmlns="" xmlns:a16="http://schemas.microsoft.com/office/drawing/2014/main" id="{8EC1ABC3-29DB-114E-AAD8-6BA844F3717A}"/>
              </a:ext>
            </a:extLst>
          </p:cNvPr>
          <p:cNvSpPr/>
          <p:nvPr/>
        </p:nvSpPr>
        <p:spPr>
          <a:xfrm rot="10800000">
            <a:off x="1345826" y="3669865"/>
            <a:ext cx="1082491" cy="682967"/>
          </a:xfrm>
          <a:prstGeom prst="utur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="" xmlns:a16="http://schemas.microsoft.com/office/drawing/2014/main" id="{8CF44232-C519-1E4B-B9B4-8D67FB654492}"/>
              </a:ext>
            </a:extLst>
          </p:cNvPr>
          <p:cNvSpPr/>
          <p:nvPr/>
        </p:nvSpPr>
        <p:spPr>
          <a:xfrm>
            <a:off x="1591797" y="4437540"/>
            <a:ext cx="843801" cy="739588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D41F0F3-B8A7-3844-8825-89B1B106E3E2}"/>
              </a:ext>
            </a:extLst>
          </p:cNvPr>
          <p:cNvSpPr/>
          <p:nvPr/>
        </p:nvSpPr>
        <p:spPr>
          <a:xfrm>
            <a:off x="1677520" y="4807334"/>
            <a:ext cx="699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NF-1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B72DC71-580D-7941-87C9-2966DBB7DBD8}"/>
              </a:ext>
            </a:extLst>
          </p:cNvPr>
          <p:cNvCxnSpPr>
            <a:cxnSpLocks/>
          </p:cNvCxnSpPr>
          <p:nvPr/>
        </p:nvCxnSpPr>
        <p:spPr>
          <a:xfrm>
            <a:off x="2870946" y="3144745"/>
            <a:ext cx="2161620" cy="413773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amond 19">
            <a:extLst>
              <a:ext uri="{FF2B5EF4-FFF2-40B4-BE49-F238E27FC236}">
                <a16:creationId xmlns="" xmlns:a16="http://schemas.microsoft.com/office/drawing/2014/main" id="{85AE7AF9-6FEE-6E4B-8B3E-ACCE910F12EF}"/>
              </a:ext>
            </a:extLst>
          </p:cNvPr>
          <p:cNvSpPr/>
          <p:nvPr/>
        </p:nvSpPr>
        <p:spPr>
          <a:xfrm>
            <a:off x="5062261" y="3323547"/>
            <a:ext cx="887506" cy="862256"/>
          </a:xfrm>
          <a:prstGeom prst="diamond">
            <a:avLst/>
          </a:prstGeom>
          <a:solidFill>
            <a:srgbClr val="A90E5E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iamond 20">
            <a:extLst>
              <a:ext uri="{FF2B5EF4-FFF2-40B4-BE49-F238E27FC236}">
                <a16:creationId xmlns="" xmlns:a16="http://schemas.microsoft.com/office/drawing/2014/main" id="{7C8E628E-CD14-594C-9766-AC03C4EC20F5}"/>
              </a:ext>
            </a:extLst>
          </p:cNvPr>
          <p:cNvSpPr/>
          <p:nvPr/>
        </p:nvSpPr>
        <p:spPr>
          <a:xfrm>
            <a:off x="5062261" y="4543650"/>
            <a:ext cx="887506" cy="862256"/>
          </a:xfrm>
          <a:prstGeom prst="diamond">
            <a:avLst/>
          </a:prstGeom>
          <a:solidFill>
            <a:srgbClr val="A90E5E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iamond 21">
            <a:extLst>
              <a:ext uri="{FF2B5EF4-FFF2-40B4-BE49-F238E27FC236}">
                <a16:creationId xmlns="" xmlns:a16="http://schemas.microsoft.com/office/drawing/2014/main" id="{A34732A0-8BE8-DB4F-A71E-679289442A72}"/>
              </a:ext>
            </a:extLst>
          </p:cNvPr>
          <p:cNvSpPr/>
          <p:nvPr/>
        </p:nvSpPr>
        <p:spPr>
          <a:xfrm>
            <a:off x="5079649" y="5763753"/>
            <a:ext cx="887506" cy="862256"/>
          </a:xfrm>
          <a:prstGeom prst="diamond">
            <a:avLst/>
          </a:prstGeom>
          <a:solidFill>
            <a:srgbClr val="A90E5E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03BE300-6F7F-A749-89F3-34FB8B20BB14}"/>
              </a:ext>
            </a:extLst>
          </p:cNvPr>
          <p:cNvSpPr txBox="1"/>
          <p:nvPr/>
        </p:nvSpPr>
        <p:spPr>
          <a:xfrm>
            <a:off x="5184400" y="3585157"/>
            <a:ext cx="72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B4E815-6A09-574B-8E28-00A949F57EE8}"/>
              </a:ext>
            </a:extLst>
          </p:cNvPr>
          <p:cNvSpPr txBox="1"/>
          <p:nvPr/>
        </p:nvSpPr>
        <p:spPr>
          <a:xfrm>
            <a:off x="5252759" y="6010215"/>
            <a:ext cx="72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D746993-8895-8447-BC9A-0E9263EE51F9}"/>
              </a:ext>
            </a:extLst>
          </p:cNvPr>
          <p:cNvSpPr txBox="1"/>
          <p:nvPr/>
        </p:nvSpPr>
        <p:spPr>
          <a:xfrm>
            <a:off x="5193925" y="4807500"/>
            <a:ext cx="72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MEK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="" xmlns:a16="http://schemas.microsoft.com/office/drawing/2014/main" id="{A210C213-FB38-FF43-86DD-D0D4253AD2FF}"/>
              </a:ext>
            </a:extLst>
          </p:cNvPr>
          <p:cNvSpPr/>
          <p:nvPr/>
        </p:nvSpPr>
        <p:spPr>
          <a:xfrm>
            <a:off x="5446059" y="4239591"/>
            <a:ext cx="107576" cy="25173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>
            <a:extLst>
              <a:ext uri="{FF2B5EF4-FFF2-40B4-BE49-F238E27FC236}">
                <a16:creationId xmlns="" xmlns:a16="http://schemas.microsoft.com/office/drawing/2014/main" id="{16BF06BD-0865-6642-BCC7-65475313E969}"/>
              </a:ext>
            </a:extLst>
          </p:cNvPr>
          <p:cNvSpPr/>
          <p:nvPr/>
        </p:nvSpPr>
        <p:spPr>
          <a:xfrm>
            <a:off x="5456167" y="5454129"/>
            <a:ext cx="107576" cy="25173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569DCC07-701A-E944-8C81-3C0D9E0A2202}"/>
              </a:ext>
            </a:extLst>
          </p:cNvPr>
          <p:cNvCxnSpPr>
            <a:cxnSpLocks/>
          </p:cNvCxnSpPr>
          <p:nvPr/>
        </p:nvCxnSpPr>
        <p:spPr>
          <a:xfrm flipV="1">
            <a:off x="6140265" y="5633598"/>
            <a:ext cx="1925172" cy="592663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57556BA-F6B7-4441-9827-855D3960814D}"/>
              </a:ext>
            </a:extLst>
          </p:cNvPr>
          <p:cNvSpPr/>
          <p:nvPr/>
        </p:nvSpPr>
        <p:spPr>
          <a:xfrm>
            <a:off x="8238547" y="4945707"/>
            <a:ext cx="2248457" cy="1089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3B5A31-16EC-004F-BBDE-0139D051395B}"/>
              </a:ext>
            </a:extLst>
          </p:cNvPr>
          <p:cNvSpPr txBox="1"/>
          <p:nvPr/>
        </p:nvSpPr>
        <p:spPr>
          <a:xfrm>
            <a:off x="8285646" y="5176666"/>
            <a:ext cx="209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Transcription and Proliferation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F5E16D3-C942-7D4B-BBE1-ACBBA168935F}"/>
              </a:ext>
            </a:extLst>
          </p:cNvPr>
          <p:cNvSpPr txBox="1"/>
          <p:nvPr/>
        </p:nvSpPr>
        <p:spPr>
          <a:xfrm>
            <a:off x="2870946" y="226103"/>
            <a:ext cx="7616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MAPK Pathway - Simplified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AAE0BBB-12A0-9E41-979A-7EB24B7FD9FB}"/>
              </a:ext>
            </a:extLst>
          </p:cNvPr>
          <p:cNvSpPr/>
          <p:nvPr/>
        </p:nvSpPr>
        <p:spPr>
          <a:xfrm>
            <a:off x="4980723" y="3257458"/>
            <a:ext cx="1039350" cy="9946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">
            <a:extLst>
              <a:ext uri="{FF2B5EF4-FFF2-40B4-BE49-F238E27FC236}">
                <a16:creationId xmlns="" xmlns:a16="http://schemas.microsoft.com/office/drawing/2014/main" id="{DCE5596D-6C31-E74B-A1B0-223ED5BF8164}"/>
              </a:ext>
            </a:extLst>
          </p:cNvPr>
          <p:cNvSpPr txBox="1"/>
          <p:nvPr/>
        </p:nvSpPr>
        <p:spPr>
          <a:xfrm>
            <a:off x="441953" y="811585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211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305A9D2D-A3D8-284D-8CF0-B985D9FE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BRAF in Pediatric Low-Grade Glioma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E7FF9F75-E947-2243-BBAC-65398A833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common mechanisms of </a:t>
            </a:r>
            <a:r>
              <a:rPr lang="en-US" i="1" dirty="0"/>
              <a:t>BRAF</a:t>
            </a:r>
            <a:r>
              <a:rPr lang="en-US" dirty="0"/>
              <a:t> activation in LGG is a genetic fusion resulting in loss of the regulatory domain of </a:t>
            </a:r>
            <a:r>
              <a:rPr lang="en-US" i="1" dirty="0"/>
              <a:t>BRAF</a:t>
            </a:r>
            <a:r>
              <a:rPr lang="en-US" dirty="0"/>
              <a:t>.  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BRAF KIAA1549 </a:t>
            </a:r>
            <a:r>
              <a:rPr lang="en-US" dirty="0">
                <a:solidFill>
                  <a:srgbClr val="FF0000"/>
                </a:solidFill>
              </a:rPr>
              <a:t>fusion</a:t>
            </a:r>
            <a:r>
              <a:rPr lang="en-US" dirty="0"/>
              <a:t> results in activation and has been described in the majority </a:t>
            </a:r>
            <a:r>
              <a:rPr lang="en-US" dirty="0">
                <a:solidFill>
                  <a:srgbClr val="FF0000"/>
                </a:solidFill>
              </a:rPr>
              <a:t>(60-80%) of pilocytic astrocytoma </a:t>
            </a:r>
            <a:r>
              <a:rPr lang="en-US" dirty="0"/>
              <a:t>specimens examined by multiple investigators</a:t>
            </a:r>
          </a:p>
          <a:p>
            <a:r>
              <a:rPr lang="en-US" dirty="0"/>
              <a:t>Another alternative mechanism is the </a:t>
            </a:r>
            <a:r>
              <a:rPr lang="en-US" i="1" dirty="0">
                <a:solidFill>
                  <a:srgbClr val="FF0000"/>
                </a:solidFill>
              </a:rPr>
              <a:t>BRAF</a:t>
            </a:r>
            <a:r>
              <a:rPr lang="en-US" i="1" baseline="30000" dirty="0">
                <a:solidFill>
                  <a:srgbClr val="FF0000"/>
                </a:solidFill>
              </a:rPr>
              <a:t>V600E</a:t>
            </a:r>
            <a:r>
              <a:rPr lang="en-US" dirty="0">
                <a:solidFill>
                  <a:srgbClr val="FF0000"/>
                </a:solidFill>
              </a:rPr>
              <a:t> mutation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Found in approximately 10-15% of pilocytic astrocytoma</a:t>
            </a:r>
          </a:p>
          <a:p>
            <a:pPr lvl="1">
              <a:spcBef>
                <a:spcPct val="0"/>
              </a:spcBef>
            </a:pPr>
            <a:r>
              <a:rPr lang="en-US" dirty="0"/>
              <a:t>Found in other LGG, such as pleomorphic xanthoastrocytoma (~60%) and ganglioglioma (~15-20%)</a:t>
            </a:r>
            <a:endParaRPr lang="en-US" dirty="0">
              <a:ea typeface="ＭＳ Ｐゴシック" pitchFamily="30" charset="-12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C4A271-BB62-B64A-9913-D8733F033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05393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174315-1D91-8D4C-BDD4-90640B30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</a:t>
            </a:r>
            <a:br>
              <a:rPr lang="en-US" dirty="0"/>
            </a:br>
            <a:r>
              <a:rPr lang="en-US" dirty="0"/>
              <a:t>Management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DAD511-66B1-EB41-96B1-716DC60A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6307"/>
            <a:ext cx="10676021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If possible, a gross-total resection should be attempted. 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If achieved, observation alone and surveillance imaging is typically the management of choice</a:t>
            </a:r>
          </a:p>
          <a:p>
            <a:pPr>
              <a:lnSpc>
                <a:spcPct val="120000"/>
              </a:lnSpc>
            </a:pPr>
            <a:r>
              <a:rPr lang="en-US" dirty="0"/>
              <a:t>If residual disease or unable to resect due to location, chemotherapy is typically the first line, especially in young children.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Most common first-line chemotherapy is carboplatin/vincristine, vinblastine alone or combination of thioguanine, procarbazine, CCNU and vincristine (TPCV)</a:t>
            </a:r>
          </a:p>
          <a:p>
            <a:pPr>
              <a:lnSpc>
                <a:spcPct val="120000"/>
              </a:lnSpc>
            </a:pPr>
            <a:r>
              <a:rPr lang="en-US" dirty="0"/>
              <a:t>Radiation is very effective, but most practitioners would avoid in young children due to the risk of late effects (neurocognitive, endocrine, ototoxicity and secondary malignancy).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Remember in patients with NF1, no treatment necessary unless there are neurologic symptoms or functional deficits (vision dysfunction)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Also, avoid TPCV (alkylator) </a:t>
            </a:r>
            <a:r>
              <a:rPr lang="en-US" u="sng" dirty="0">
                <a:solidFill>
                  <a:srgbClr val="FF0000"/>
                </a:solidFill>
              </a:rPr>
              <a:t>and</a:t>
            </a:r>
            <a:r>
              <a:rPr lang="en-US" dirty="0">
                <a:solidFill>
                  <a:srgbClr val="FF0000"/>
                </a:solidFill>
              </a:rPr>
              <a:t> radiation in NF1 patients due to high risk of secondary malignancy</a:t>
            </a:r>
          </a:p>
          <a:p>
            <a:pPr>
              <a:lnSpc>
                <a:spcPct val="120000"/>
              </a:lnSpc>
            </a:pPr>
            <a:r>
              <a:rPr lang="en-US" dirty="0"/>
              <a:t>Targeted therapies now being tested (</a:t>
            </a:r>
            <a:r>
              <a:rPr lang="en-US" i="1" dirty="0"/>
              <a:t>MEK</a:t>
            </a:r>
            <a:r>
              <a:rPr lang="en-US" dirty="0"/>
              <a:t> inhibitors, </a:t>
            </a:r>
            <a:r>
              <a:rPr lang="en-US" i="1" dirty="0"/>
              <a:t>BRAF</a:t>
            </a:r>
            <a:r>
              <a:rPr lang="en-US" dirty="0"/>
              <a:t> inhibitors) with very promising results in patients with recurrent disease.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CE2F29-8B1D-C44B-AC15-1F87E87D8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31605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EC60E5-17F9-E241-9CE0-00CF712E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 </a:t>
            </a:r>
            <a:br>
              <a:rPr lang="en-US" dirty="0"/>
            </a:br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4AC12A-DBFD-944C-9DCD-CAB9F36C4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gross-total resection, 5-year overall survival can be &gt; 90-95%.</a:t>
            </a:r>
          </a:p>
          <a:p>
            <a:r>
              <a:rPr lang="en-US" dirty="0"/>
              <a:t>However, depending on location and ability to resect, many patients have multiple progressions and recurrences.</a:t>
            </a:r>
          </a:p>
          <a:p>
            <a:pPr lvl="1"/>
            <a:r>
              <a:rPr lang="en-US" dirty="0"/>
              <a:t>On the most recently published CCG/COG (A9952) study comparing carboplatin/vincristine to TPCV, outcomes were as follows for all patients enrolled:</a:t>
            </a:r>
          </a:p>
          <a:p>
            <a:pPr lvl="2"/>
            <a:r>
              <a:rPr lang="en-US" dirty="0"/>
              <a:t>5-year event-free survival = 45 ± 3.2%</a:t>
            </a:r>
          </a:p>
          <a:p>
            <a:pPr lvl="2"/>
            <a:r>
              <a:rPr lang="en-US" dirty="0"/>
              <a:t>5-year overall survival = 86 ± 2.2%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FD0A64-12FF-784B-8506-468FD9BCD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="" xmlns:a16="http://schemas.microsoft.com/office/drawing/2014/main" id="{71FE907C-01FA-8549-8FF2-84B15B83ACB1}"/>
              </a:ext>
            </a:extLst>
          </p:cNvPr>
          <p:cNvSpPr/>
          <p:nvPr/>
        </p:nvSpPr>
        <p:spPr>
          <a:xfrm>
            <a:off x="5988423" y="4292301"/>
            <a:ext cx="842682" cy="2151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8019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05AB8E-01B7-4C41-B9A3-80C33FA84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Low-Grade Glioma:</a:t>
            </a:r>
            <a:br>
              <a:rPr lang="en-US" dirty="0"/>
            </a:br>
            <a:r>
              <a:rPr lang="en-US" dirty="0"/>
              <a:t>Diencephalic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B762AC-61A4-7940-BA3B-CFB235892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Diencephalic syndrome</a:t>
            </a:r>
            <a:r>
              <a:rPr lang="en-US" dirty="0"/>
              <a:t> is a rare condition most often caused by a tumor located in the diencephalon, including the hypothalamus and thalamus. </a:t>
            </a:r>
          </a:p>
          <a:p>
            <a:r>
              <a:rPr lang="en-US" dirty="0"/>
              <a:t>This condition is usually found in infants and young children and results in a constellation of symptoms, including: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Failure to thrive and emaciation despite a somewhat normal appetite and intake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Abnormal eye movements and vision issues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Vomiting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Hydrocephalus</a:t>
            </a:r>
          </a:p>
          <a:p>
            <a:r>
              <a:rPr lang="en-US" dirty="0">
                <a:solidFill>
                  <a:srgbClr val="FF0000"/>
                </a:solidFill>
              </a:rPr>
              <a:t>It is most commonly caused by a low-grade astrocytomas</a:t>
            </a:r>
            <a:r>
              <a:rPr lang="en-US" dirty="0"/>
              <a:t>, but the exact mechanism is poorly understood.</a:t>
            </a:r>
          </a:p>
          <a:p>
            <a:r>
              <a:rPr lang="en-US" dirty="0"/>
              <a:t>Biopsy is often indicated to confirm diagnosis and treatment is typically low-grade glioma chemotherapy (carboplatin/vincristine or vinblastine, for example).</a:t>
            </a:r>
          </a:p>
          <a:p>
            <a:pPr lvl="1"/>
            <a:r>
              <a:rPr lang="en-US" dirty="0"/>
              <a:t>Symptoms improve with chemotherapy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B5B266-C722-5648-B84C-E5E9F2D3A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6345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6D9584-1582-4D49-ABC5-EAB4F6770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2019 ABP Content Outline:</a:t>
            </a:r>
            <a:br>
              <a:rPr lang="en-US" dirty="0"/>
            </a:br>
            <a:r>
              <a:rPr lang="en-US" dirty="0"/>
              <a:t>Brain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1D1E5F-DF47-8843-9765-9B0938185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2184" y="1927897"/>
            <a:ext cx="5181600" cy="397359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Domain 9: Solid Tumors</a:t>
            </a:r>
          </a:p>
          <a:p>
            <a:pPr lvl="1"/>
            <a:r>
              <a:rPr lang="en-US" dirty="0"/>
              <a:t>General considerations</a:t>
            </a:r>
          </a:p>
          <a:p>
            <a:pPr lvl="2"/>
            <a:r>
              <a:rPr lang="en-US" dirty="0"/>
              <a:t>Clinical presentations</a:t>
            </a:r>
          </a:p>
          <a:p>
            <a:pPr lvl="2"/>
            <a:r>
              <a:rPr lang="en-US" dirty="0"/>
              <a:t>Diagnostic imaging</a:t>
            </a:r>
          </a:p>
          <a:p>
            <a:pPr lvl="2"/>
            <a:r>
              <a:rPr lang="en-US" dirty="0"/>
              <a:t>Pathology</a:t>
            </a:r>
          </a:p>
          <a:p>
            <a:pPr lvl="2"/>
            <a:r>
              <a:rPr lang="en-US" dirty="0"/>
              <a:t>Other laboratory 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016BEE-8FD3-A742-A0E9-835E0FD67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184" y="1927897"/>
            <a:ext cx="5181600" cy="397359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Brain tumors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Medulloblastoma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Low-grade glioma (LGG)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High-grade glioma (HGG)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Ependymoma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Central nervous system germ-cell tumors (CNS GCT)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Rare brain tumors</a:t>
            </a:r>
          </a:p>
          <a:p>
            <a:r>
              <a:rPr lang="en-US" dirty="0"/>
              <a:t>Late Effects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6EC6660-6478-E746-8061-3E3879653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16351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F42CD0-9ADC-6F4D-B124-AEF4100D9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10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Low-Grade Glioma:</a:t>
            </a:r>
            <a:br>
              <a:rPr lang="en-US" dirty="0"/>
            </a:br>
            <a:r>
              <a:rPr lang="en-US" dirty="0"/>
              <a:t>Diencephalic Syndrome Typical Case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4501E8-E48A-5548-9360-CD2EA74AA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58390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y/o female presents with 4 months of failure to thrive with no known etiology.</a:t>
            </a:r>
          </a:p>
          <a:p>
            <a:r>
              <a:rPr lang="en-US" dirty="0"/>
              <a:t>Over the last week, she developed some emesis and new nystagmus.</a:t>
            </a:r>
          </a:p>
          <a:p>
            <a:r>
              <a:rPr lang="en-US" dirty="0"/>
              <a:t>MRI is performed revealing a large hypothalamic mass with associated hydrocephalus.</a:t>
            </a:r>
          </a:p>
          <a:p>
            <a:r>
              <a:rPr lang="en-US" dirty="0"/>
              <a:t>Biopsy confirms a pilocytic astrocytoma.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D81105-1F1A-4A47-87DC-B7EE60CBC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E00766-0A54-344B-B231-FD39093F9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7042589" y="1952353"/>
            <a:ext cx="3241757" cy="3658737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F0407DE-72AD-0B48-ADE9-3EED8A714545}"/>
              </a:ext>
            </a:extLst>
          </p:cNvPr>
          <p:cNvSpPr txBox="1"/>
          <p:nvPr/>
        </p:nvSpPr>
        <p:spPr>
          <a:xfrm>
            <a:off x="6963105" y="1596876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9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3E3A09B5-5A72-1142-8F44-EB7A7D1D0C6C}"/>
              </a:ext>
            </a:extLst>
          </p:cNvPr>
          <p:cNvSpPr txBox="1"/>
          <p:nvPr/>
        </p:nvSpPr>
        <p:spPr>
          <a:xfrm>
            <a:off x="7508851" y="5671121"/>
            <a:ext cx="230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Post-contrast Axial T1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94187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="" xmlns:a16="http://schemas.microsoft.com/office/drawing/2014/main" id="{650FA042-3FB6-4141-BB60-D59F22050DC7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High-Grade Glioma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89790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9E5965-6171-DF4A-8D35-41A5F3810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General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D65F77A-3D33-044E-A2C6-22226BE61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High-grade gliomas are highly aggressive and malignant glial tumors classified as either WHO Grade III (anaplastic astrocytoma) or WHO Grade IV (glioblastoma multiforme).</a:t>
            </a:r>
          </a:p>
          <a:p>
            <a:r>
              <a:rPr lang="en-US" dirty="0"/>
              <a:t>Much more common in adults, however, the biology is distinct between children and adults despite very similar histologic appearance.</a:t>
            </a:r>
          </a:p>
          <a:p>
            <a:r>
              <a:rPr lang="en-US" dirty="0"/>
              <a:t>In pediatrics, high-grade gliomas are much less common than low-grade gliomas. </a:t>
            </a:r>
          </a:p>
          <a:p>
            <a:r>
              <a:rPr lang="en-US" dirty="0">
                <a:solidFill>
                  <a:srgbClr val="FF0000"/>
                </a:solidFill>
              </a:rPr>
              <a:t>High-grade gliomas are more resistant to therapy with much poorer survival outcomes compared to LGG.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9BA085-765D-3844-AED6-18C4A0022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07917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90037-5970-1B44-B2B8-1EA5CF62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Epidemiology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00FD67-6D56-5A45-976D-E5152CC77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pSp>
        <p:nvGrpSpPr>
          <p:cNvPr id="60" name="Group 47">
            <a:extLst>
              <a:ext uri="{FF2B5EF4-FFF2-40B4-BE49-F238E27FC236}">
                <a16:creationId xmlns="" xmlns:a16="http://schemas.microsoft.com/office/drawing/2014/main" id="{AFC11DB3-1CA6-C24F-882F-CA713489F56B}"/>
              </a:ext>
            </a:extLst>
          </p:cNvPr>
          <p:cNvGrpSpPr>
            <a:grpSpLocks/>
          </p:cNvGrpSpPr>
          <p:nvPr/>
        </p:nvGrpSpPr>
        <p:grpSpPr bwMode="auto">
          <a:xfrm>
            <a:off x="2800812" y="2115576"/>
            <a:ext cx="7704662" cy="3891523"/>
            <a:chOff x="177" y="480"/>
            <a:chExt cx="5995" cy="3081"/>
          </a:xfrm>
        </p:grpSpPr>
        <p:sp>
          <p:nvSpPr>
            <p:cNvPr id="61" name="Text Box 25">
              <a:extLst>
                <a:ext uri="{FF2B5EF4-FFF2-40B4-BE49-F238E27FC236}">
                  <a16:creationId xmlns="" xmlns:a16="http://schemas.microsoft.com/office/drawing/2014/main" id="{7FF10865-9C23-DA47-BD52-FCF4338DD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" y="1958"/>
              <a:ext cx="23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Craniopharyngioma</a:t>
              </a:r>
            </a:p>
          </p:txBody>
        </p:sp>
        <p:sp>
          <p:nvSpPr>
            <p:cNvPr id="62" name="Rectangle 27">
              <a:extLst>
                <a:ext uri="{FF2B5EF4-FFF2-40B4-BE49-F238E27FC236}">
                  <a16:creationId xmlns="" xmlns:a16="http://schemas.microsoft.com/office/drawing/2014/main" id="{48FD8EEE-DA23-B148-98D1-47CB41AA2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1416"/>
              <a:ext cx="190" cy="134"/>
            </a:xfrm>
            <a:prstGeom prst="rect">
              <a:avLst/>
            </a:prstGeom>
            <a:solidFill>
              <a:srgbClr val="9999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3" name="Rectangle 28">
              <a:extLst>
                <a:ext uri="{FF2B5EF4-FFF2-40B4-BE49-F238E27FC236}">
                  <a16:creationId xmlns="" xmlns:a16="http://schemas.microsoft.com/office/drawing/2014/main" id="{B5260ABD-B894-784E-A958-B21799E4D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741"/>
              <a:ext cx="190" cy="133"/>
            </a:xfrm>
            <a:prstGeom prst="rect">
              <a:avLst/>
            </a:prstGeom>
            <a:solidFill>
              <a:srgbClr val="FF3399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4" name="Rectangle 29">
              <a:extLst>
                <a:ext uri="{FF2B5EF4-FFF2-40B4-BE49-F238E27FC236}">
                  <a16:creationId xmlns="" xmlns:a16="http://schemas.microsoft.com/office/drawing/2014/main" id="{6B7D4546-B346-6D4B-A8B9-75191AA3C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046"/>
              <a:ext cx="190" cy="13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5" name="Rectangle 30">
              <a:extLst>
                <a:ext uri="{FF2B5EF4-FFF2-40B4-BE49-F238E27FC236}">
                  <a16:creationId xmlns="" xmlns:a16="http://schemas.microsoft.com/office/drawing/2014/main" id="{C595225B-13C3-FD4B-A268-082138F32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66"/>
              <a:ext cx="190" cy="13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6" name="Rectangle 31">
              <a:extLst>
                <a:ext uri="{FF2B5EF4-FFF2-40B4-BE49-F238E27FC236}">
                  <a16:creationId xmlns="" xmlns:a16="http://schemas.microsoft.com/office/drawing/2014/main" id="{BCAFF1CE-47B5-A24B-8EC0-75E6D96A6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694"/>
              <a:ext cx="190" cy="134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 Box 32">
              <a:extLst>
                <a:ext uri="{FF2B5EF4-FFF2-40B4-BE49-F238E27FC236}">
                  <a16:creationId xmlns="" xmlns:a16="http://schemas.microsoft.com/office/drawing/2014/main" id="{CDD5425B-132F-0149-A6ED-D27DCE1A7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" y="1320"/>
              <a:ext cx="206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Astrocytoma/Glioma</a:t>
              </a:r>
            </a:p>
          </p:txBody>
        </p:sp>
        <p:sp>
          <p:nvSpPr>
            <p:cNvPr id="68" name="Text Box 33">
              <a:extLst>
                <a:ext uri="{FF2B5EF4-FFF2-40B4-BE49-F238E27FC236}">
                  <a16:creationId xmlns="" xmlns:a16="http://schemas.microsoft.com/office/drawing/2014/main" id="{6B8F83B5-D284-AA4D-AD07-5B7164CDC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9" y="1644"/>
              <a:ext cx="167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Ependymoma</a:t>
              </a:r>
            </a:p>
          </p:txBody>
        </p:sp>
        <p:sp>
          <p:nvSpPr>
            <p:cNvPr id="69" name="Text Box 34">
              <a:extLst>
                <a:ext uri="{FF2B5EF4-FFF2-40B4-BE49-F238E27FC236}">
                  <a16:creationId xmlns="" xmlns:a16="http://schemas.microsoft.com/office/drawing/2014/main" id="{F91826FE-BCE7-EF4D-BE72-BDFD3CED2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2277"/>
              <a:ext cx="131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CNS GCT</a:t>
              </a:r>
            </a:p>
          </p:txBody>
        </p:sp>
        <p:sp>
          <p:nvSpPr>
            <p:cNvPr id="70" name="Text Box 35">
              <a:extLst>
                <a:ext uri="{FF2B5EF4-FFF2-40B4-BE49-F238E27FC236}">
                  <a16:creationId xmlns="" xmlns:a16="http://schemas.microsoft.com/office/drawing/2014/main" id="{E9C5054E-4E75-EE41-BD65-155870EFE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8" y="2609"/>
              <a:ext cx="161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M</a:t>
              </a: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edulloblastoma</a:t>
              </a:r>
            </a:p>
          </p:txBody>
        </p:sp>
        <p:sp>
          <p:nvSpPr>
            <p:cNvPr id="71" name="Arc 36">
              <a:extLst>
                <a:ext uri="{FF2B5EF4-FFF2-40B4-BE49-F238E27FC236}">
                  <a16:creationId xmlns="" xmlns:a16="http://schemas.microsoft.com/office/drawing/2014/main" id="{A21BAA7E-2491-884D-9F7F-8FC9F211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480"/>
              <a:ext cx="2452" cy="3081"/>
            </a:xfrm>
            <a:custGeom>
              <a:avLst/>
              <a:gdLst>
                <a:gd name="T0" fmla="*/ 0 w 34454"/>
                <a:gd name="T1" fmla="*/ 0 h 43200"/>
                <a:gd name="T2" fmla="*/ 0 w 34454"/>
                <a:gd name="T3" fmla="*/ 0 h 43200"/>
                <a:gd name="T4" fmla="*/ 0 w 3445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4" h="43200" fill="none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</a:path>
                <a:path w="34454" h="43200" stroke="0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  <a:lnTo>
                    <a:pt x="12854" y="21600"/>
                  </a:lnTo>
                  <a:lnTo>
                    <a:pt x="12752" y="0"/>
                  </a:lnTo>
                  <a:close/>
                </a:path>
              </a:pathLst>
            </a:custGeom>
            <a:solidFill>
              <a:srgbClr val="9999FF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2" name="Arc 37">
              <a:extLst>
                <a:ext uri="{FF2B5EF4-FFF2-40B4-BE49-F238E27FC236}">
                  <a16:creationId xmlns="" xmlns:a16="http://schemas.microsoft.com/office/drawing/2014/main" id="{D55D0630-A199-8B47-B464-958FB19FA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2021"/>
              <a:ext cx="1469" cy="1238"/>
            </a:xfrm>
            <a:custGeom>
              <a:avLst/>
              <a:gdLst>
                <a:gd name="T0" fmla="*/ 0 w 20615"/>
                <a:gd name="T1" fmla="*/ 0 h 17359"/>
                <a:gd name="T2" fmla="*/ 0 w 20615"/>
                <a:gd name="T3" fmla="*/ 0 h 17359"/>
                <a:gd name="T4" fmla="*/ 0 w 20615"/>
                <a:gd name="T5" fmla="*/ 0 h 173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15" h="17359" fill="none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</a:path>
                <a:path w="20615" h="17359" stroke="0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  <a:lnTo>
                    <a:pt x="20615" y="0"/>
                  </a:lnTo>
                  <a:lnTo>
                    <a:pt x="7761" y="17358"/>
                  </a:lnTo>
                  <a:close/>
                </a:path>
              </a:pathLst>
            </a:custGeom>
            <a:solidFill>
              <a:srgbClr val="FF3399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3" name="Arc 38">
              <a:extLst>
                <a:ext uri="{FF2B5EF4-FFF2-40B4-BE49-F238E27FC236}">
                  <a16:creationId xmlns="" xmlns:a16="http://schemas.microsoft.com/office/drawing/2014/main" id="{9FE03BEC-5A70-2C4D-9A40-C3AD238D7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1721"/>
              <a:ext cx="1538" cy="759"/>
            </a:xfrm>
            <a:custGeom>
              <a:avLst/>
              <a:gdLst>
                <a:gd name="T0" fmla="*/ 0 w 21600"/>
                <a:gd name="T1" fmla="*/ 0 h 10649"/>
                <a:gd name="T2" fmla="*/ 0 w 21600"/>
                <a:gd name="T3" fmla="*/ 0 h 10649"/>
                <a:gd name="T4" fmla="*/ 0 w 21600"/>
                <a:gd name="T5" fmla="*/ 0 h 106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0649" fill="none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</a:path>
                <a:path w="21600" h="10649" stroke="0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  <a:lnTo>
                    <a:pt x="21600" y="4200"/>
                  </a:lnTo>
                  <a:lnTo>
                    <a:pt x="985" y="10648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Arc 39">
              <a:extLst>
                <a:ext uri="{FF2B5EF4-FFF2-40B4-BE49-F238E27FC236}">
                  <a16:creationId xmlns="" xmlns:a16="http://schemas.microsoft.com/office/drawing/2014/main" id="{0FF1FFB2-3085-5F47-956A-D5024B0C2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" y="1542"/>
              <a:ext cx="1509" cy="474"/>
            </a:xfrm>
            <a:custGeom>
              <a:avLst/>
              <a:gdLst>
                <a:gd name="T0" fmla="*/ 0 w 21188"/>
                <a:gd name="T1" fmla="*/ 0 h 6653"/>
                <a:gd name="T2" fmla="*/ 0 w 21188"/>
                <a:gd name="T3" fmla="*/ 0 h 6653"/>
                <a:gd name="T4" fmla="*/ 0 w 21188"/>
                <a:gd name="T5" fmla="*/ 0 h 6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88" h="6653" fill="none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</a:path>
                <a:path w="21188" h="6653" stroke="0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  <a:lnTo>
                    <a:pt x="21188" y="6653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rgbClr val="FF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Arc 40">
              <a:extLst>
                <a:ext uri="{FF2B5EF4-FFF2-40B4-BE49-F238E27FC236}">
                  <a16:creationId xmlns="" xmlns:a16="http://schemas.microsoft.com/office/drawing/2014/main" id="{777C1251-0E9C-1C44-B973-F1D27E7EE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" y="480"/>
              <a:ext cx="1463" cy="1541"/>
            </a:xfrm>
            <a:custGeom>
              <a:avLst/>
              <a:gdLst>
                <a:gd name="T0" fmla="*/ 0 w 20550"/>
                <a:gd name="T1" fmla="*/ 0 h 21600"/>
                <a:gd name="T2" fmla="*/ 0 w 20550"/>
                <a:gd name="T3" fmla="*/ 0 h 21600"/>
                <a:gd name="T4" fmla="*/ 0 w 2055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50" h="21600" fill="none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</a:path>
                <a:path w="20550" h="21600" stroke="0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  <a:lnTo>
                    <a:pt x="20550" y="21600"/>
                  </a:lnTo>
                  <a:lnTo>
                    <a:pt x="0" y="14947"/>
                  </a:lnTo>
                  <a:close/>
                </a:path>
              </a:pathLst>
            </a:custGeom>
            <a:solidFill>
              <a:srgbClr val="33CC33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6" name="Text Box 41">
              <a:extLst>
                <a:ext uri="{FF2B5EF4-FFF2-40B4-BE49-F238E27FC236}">
                  <a16:creationId xmlns="" xmlns:a16="http://schemas.microsoft.com/office/drawing/2014/main" id="{5C835649-0BD2-FB46-B2DA-E2D5B9F85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" y="1892"/>
              <a:ext cx="77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50-60%</a:t>
              </a:r>
            </a:p>
          </p:txBody>
        </p:sp>
        <p:sp>
          <p:nvSpPr>
            <p:cNvPr id="77" name="Text Box 42">
              <a:extLst>
                <a:ext uri="{FF2B5EF4-FFF2-40B4-BE49-F238E27FC236}">
                  <a16:creationId xmlns="" xmlns:a16="http://schemas.microsoft.com/office/drawing/2014/main" id="{9ED09958-5DF8-2E48-A71B-D37F461EA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" y="1083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20%</a:t>
              </a:r>
            </a:p>
          </p:txBody>
        </p:sp>
        <p:sp>
          <p:nvSpPr>
            <p:cNvPr id="78" name="Text Box 43">
              <a:extLst>
                <a:ext uri="{FF2B5EF4-FFF2-40B4-BE49-F238E27FC236}">
                  <a16:creationId xmlns="" xmlns:a16="http://schemas.microsoft.com/office/drawing/2014/main" id="{A9F0A2EB-25B0-1C4D-93CE-9117DA944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" y="2454"/>
              <a:ext cx="74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8-10%</a:t>
              </a:r>
            </a:p>
          </p:txBody>
        </p:sp>
        <p:sp>
          <p:nvSpPr>
            <p:cNvPr id="79" name="Text Box 44">
              <a:extLst>
                <a:ext uri="{FF2B5EF4-FFF2-40B4-BE49-F238E27FC236}">
                  <a16:creationId xmlns="" xmlns:a16="http://schemas.microsoft.com/office/drawing/2014/main" id="{069CA063-BAFD-744D-B537-85FA97840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1906"/>
              <a:ext cx="65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6-9%</a:t>
              </a:r>
            </a:p>
          </p:txBody>
        </p:sp>
        <p:sp>
          <p:nvSpPr>
            <p:cNvPr id="80" name="Text Box 45">
              <a:extLst>
                <a:ext uri="{FF2B5EF4-FFF2-40B4-BE49-F238E27FC236}">
                  <a16:creationId xmlns="" xmlns:a16="http://schemas.microsoft.com/office/drawing/2014/main" id="{83E00A76-AD36-9242-9A39-9708AB482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" y="1409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2%</a:t>
              </a:r>
            </a:p>
          </p:txBody>
        </p:sp>
        <p:sp>
          <p:nvSpPr>
            <p:cNvPr id="81" name="Oval 46">
              <a:extLst>
                <a:ext uri="{FF2B5EF4-FFF2-40B4-BE49-F238E27FC236}">
                  <a16:creationId xmlns="" xmlns:a16="http://schemas.microsoft.com/office/drawing/2014/main" id="{5B25BD90-6420-6C42-BAEF-D3C0AA1BD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80"/>
              <a:ext cx="3071" cy="308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F9E01DD-76DC-F842-8FC9-93D36AB5965E}"/>
              </a:ext>
            </a:extLst>
          </p:cNvPr>
          <p:cNvGrpSpPr/>
          <p:nvPr/>
        </p:nvGrpSpPr>
        <p:grpSpPr>
          <a:xfrm>
            <a:off x="2125415" y="4068013"/>
            <a:ext cx="3438436" cy="2383056"/>
            <a:chOff x="2125415" y="4054158"/>
            <a:chExt cx="3438436" cy="2383056"/>
          </a:xfrm>
        </p:grpSpPr>
        <p:grpSp>
          <p:nvGrpSpPr>
            <p:cNvPr id="90" name="Group 89">
              <a:extLst>
                <a:ext uri="{FF2B5EF4-FFF2-40B4-BE49-F238E27FC236}">
                  <a16:creationId xmlns="" xmlns:a16="http://schemas.microsoft.com/office/drawing/2014/main" id="{2B8A757E-4F33-5E47-ACBE-7A18123823AC}"/>
                </a:ext>
              </a:extLst>
            </p:cNvPr>
            <p:cNvGrpSpPr/>
            <p:nvPr/>
          </p:nvGrpSpPr>
          <p:grpSpPr>
            <a:xfrm>
              <a:off x="2125415" y="5301484"/>
              <a:ext cx="3438436" cy="1135730"/>
              <a:chOff x="6650102" y="5138734"/>
              <a:chExt cx="3438436" cy="1135730"/>
            </a:xfrm>
          </p:grpSpPr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FBABE5E3-DE19-614B-A68E-37A4EDD1659E}"/>
                  </a:ext>
                </a:extLst>
              </p:cNvPr>
              <p:cNvSpPr txBox="1"/>
              <p:nvPr/>
            </p:nvSpPr>
            <p:spPr>
              <a:xfrm>
                <a:off x="8890252" y="5138734"/>
                <a:ext cx="1198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10-15%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3E3D26D7-ADC4-FC4F-9D4B-041977B6A573}"/>
                  </a:ext>
                </a:extLst>
              </p:cNvPr>
              <p:cNvSpPr txBox="1"/>
              <p:nvPr/>
            </p:nvSpPr>
            <p:spPr>
              <a:xfrm>
                <a:off x="6650102" y="5905132"/>
                <a:ext cx="2253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High-grade glioma</a:t>
                </a:r>
              </a:p>
            </p:txBody>
          </p:sp>
          <p:sp>
            <p:nvSpPr>
              <p:cNvPr id="86" name="Bent-Up Arrow 85">
                <a:extLst>
                  <a:ext uri="{FF2B5EF4-FFF2-40B4-BE49-F238E27FC236}">
                    <a16:creationId xmlns="" xmlns:a16="http://schemas.microsoft.com/office/drawing/2014/main" id="{9CFD7083-F2B7-BB47-A635-ECD8AC35EBC3}"/>
                  </a:ext>
                </a:extLst>
              </p:cNvPr>
              <p:cNvSpPr/>
              <p:nvPr/>
            </p:nvSpPr>
            <p:spPr>
              <a:xfrm>
                <a:off x="8511675" y="5831032"/>
                <a:ext cx="605023" cy="295791"/>
              </a:xfrm>
              <a:prstGeom prst="bentUp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098DAE09-67B8-BA4E-B3AB-1589EAAF0340}"/>
                </a:ext>
              </a:extLst>
            </p:cNvPr>
            <p:cNvCxnSpPr>
              <a:cxnSpLocks/>
            </p:cNvCxnSpPr>
            <p:nvPr/>
          </p:nvCxnSpPr>
          <p:spPr>
            <a:xfrm>
              <a:off x="5207081" y="4061337"/>
              <a:ext cx="121771" cy="19457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9D07F5BB-97CC-2745-8EB0-5136714B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4304" y="4054158"/>
              <a:ext cx="1188794" cy="157569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2">
            <a:extLst>
              <a:ext uri="{FF2B5EF4-FFF2-40B4-BE49-F238E27FC236}">
                <a16:creationId xmlns="" xmlns:a16="http://schemas.microsoft.com/office/drawing/2014/main" id="{5364C05F-1C33-F644-847D-FE6768B49804}"/>
              </a:ext>
            </a:extLst>
          </p:cNvPr>
          <p:cNvSpPr txBox="1"/>
          <p:nvPr/>
        </p:nvSpPr>
        <p:spPr>
          <a:xfrm>
            <a:off x="2313249" y="2037240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387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EF3C2E-8977-CD49-8411-78058BFE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AC4DB7-D7A2-6849-A00E-4C36E4C3D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Increased risk in patients with previous exposure to radiotherapy.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CNS leukemia or previous CNS tumor</a:t>
            </a:r>
          </a:p>
          <a:p>
            <a:r>
              <a:rPr lang="en-US" dirty="0">
                <a:solidFill>
                  <a:srgbClr val="FF0000"/>
                </a:solidFill>
              </a:rPr>
              <a:t>Increased risk in patients with Li Fraumeni syndrome (</a:t>
            </a:r>
            <a:r>
              <a:rPr lang="en-US" i="1" dirty="0">
                <a:solidFill>
                  <a:srgbClr val="FF0000"/>
                </a:solidFill>
              </a:rPr>
              <a:t>TP53</a:t>
            </a:r>
            <a:r>
              <a:rPr lang="en-US" dirty="0">
                <a:solidFill>
                  <a:srgbClr val="FF0000"/>
                </a:solidFill>
              </a:rPr>
              <a:t> gene mutation) and Familial Adenomatous Polyposis (</a:t>
            </a:r>
            <a:r>
              <a:rPr lang="en-US" i="1" dirty="0">
                <a:solidFill>
                  <a:srgbClr val="FF0000"/>
                </a:solidFill>
              </a:rPr>
              <a:t>APC</a:t>
            </a:r>
            <a:r>
              <a:rPr lang="en-US" dirty="0">
                <a:solidFill>
                  <a:srgbClr val="FF0000"/>
                </a:solidFill>
              </a:rPr>
              <a:t> gene abnormality).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C365F5-D45E-9244-81ED-94C44DDAB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92893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D58E28-1664-D940-9C6D-04DE5D2AE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Diagnosis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150408-1613-8A4A-8F73-1BD1A5D8D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024"/>
            <a:ext cx="10515600" cy="4351338"/>
          </a:xfrm>
        </p:spPr>
        <p:txBody>
          <a:bodyPr/>
          <a:lstStyle/>
          <a:p>
            <a:r>
              <a:rPr lang="en-US" dirty="0"/>
              <a:t>Diagnosis is made by biopsy/resection and tissue evaluation.</a:t>
            </a:r>
          </a:p>
          <a:p>
            <a:pPr lvl="1"/>
            <a:r>
              <a:rPr lang="en-US" dirty="0"/>
              <a:t>One </a:t>
            </a:r>
            <a:r>
              <a:rPr lang="en-US" u="sng" dirty="0"/>
              <a:t>exception</a:t>
            </a:r>
            <a:r>
              <a:rPr lang="en-US" dirty="0"/>
              <a:t> is Diffuse Intrinsic Pontine Glioma (DIPG) which we will discuss separately </a:t>
            </a:r>
          </a:p>
          <a:p>
            <a:r>
              <a:rPr lang="en-US" dirty="0"/>
              <a:t>The goal is a gross total resection, but this is often difficult due to location and the highly infiltrative nature of high-grade glioma.  </a:t>
            </a:r>
          </a:p>
          <a:p>
            <a:r>
              <a:rPr lang="en-US" dirty="0"/>
              <a:t>Rarely spreads to other parts of the CNS, but a baseline spinal MRI is typically done by most practitioners, especially if clinically indicated.</a:t>
            </a:r>
          </a:p>
          <a:p>
            <a:r>
              <a:rPr lang="en-US" dirty="0"/>
              <a:t>Lumbar puncture for CSF cytology is </a:t>
            </a:r>
            <a:r>
              <a:rPr lang="en-US" u="sng" dirty="0"/>
              <a:t>not</a:t>
            </a:r>
            <a:r>
              <a:rPr lang="en-US" dirty="0"/>
              <a:t> routinely performed or required for staging.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FC2BB8-40B7-2346-8A3A-59A76FEDB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05781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BD0EB5-C7E4-F447-9D79-707B0369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Pathology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D7D3BE9-54EA-A64E-A924-5D59741A8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307"/>
            <a:ext cx="10515600" cy="4351338"/>
          </a:xfrm>
        </p:spPr>
        <p:txBody>
          <a:bodyPr/>
          <a:lstStyle/>
          <a:p>
            <a:r>
              <a:rPr lang="en-US" dirty="0"/>
              <a:t>Classically characterized by being </a:t>
            </a:r>
            <a:r>
              <a:rPr lang="en-US" dirty="0">
                <a:solidFill>
                  <a:srgbClr val="FF0000"/>
                </a:solidFill>
              </a:rPr>
              <a:t>highly cellular </a:t>
            </a:r>
            <a:r>
              <a:rPr lang="en-US" dirty="0"/>
              <a:t>with numerous </a:t>
            </a:r>
            <a:r>
              <a:rPr lang="en-US" dirty="0">
                <a:solidFill>
                  <a:srgbClr val="FF0000"/>
                </a:solidFill>
              </a:rPr>
              <a:t>mitoses, vascular proliferation, pseudopalisading necrosis </a:t>
            </a:r>
            <a:r>
              <a:rPr lang="en-US" dirty="0"/>
              <a:t>and usually GFAP+.</a:t>
            </a:r>
          </a:p>
          <a:p>
            <a:pPr lvl="1"/>
            <a:r>
              <a:rPr lang="en-US" dirty="0"/>
              <a:t>Pseudopalisading necrosis is when rapidly proliferating tumor cells are stacked (or palisade) around a central pale area which represents necrotic tissue</a:t>
            </a:r>
          </a:p>
          <a:p>
            <a:r>
              <a:rPr lang="en-US" dirty="0"/>
              <a:t>I do not think you will need to recognize this, but if these key words (in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above) are used to describe a glial tumor, they are trying to get you to recognize a high-grade glioma, specifically a WHO Grade IV </a:t>
            </a:r>
            <a:r>
              <a:rPr lang="en-US" dirty="0">
                <a:solidFill>
                  <a:srgbClr val="FF0000"/>
                </a:solidFill>
              </a:rPr>
              <a:t>glioblastoma multiforme </a:t>
            </a:r>
            <a:r>
              <a:rPr lang="en-US" dirty="0"/>
              <a:t>with a very poor survival outcome. 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256DFB-A6C9-1349-9D62-46BB3C2FC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14344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9B0D0E-5B8B-514C-A6B4-89CBB4B31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Diffuse Intrinsic Pontine Glioma (DIPG)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1D3EFFBD-B2E4-5342-80DA-E7FE94535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474" y="2055813"/>
            <a:ext cx="5181600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Diffusely infiltrative high-grade lesions of the pons.</a:t>
            </a:r>
          </a:p>
          <a:p>
            <a:r>
              <a:rPr lang="en-US" dirty="0"/>
              <a:t>Represents about 10-12% of all pediatric CNS tumors.</a:t>
            </a:r>
          </a:p>
          <a:p>
            <a:r>
              <a:rPr lang="en-US" dirty="0"/>
              <a:t>Can be diagnosed with imaging alone.</a:t>
            </a:r>
          </a:p>
          <a:p>
            <a:r>
              <a:rPr lang="en-US" dirty="0"/>
              <a:t>The classic age is 5-7 years old.</a:t>
            </a:r>
          </a:p>
          <a:p>
            <a:r>
              <a:rPr lang="en-US" dirty="0">
                <a:solidFill>
                  <a:srgbClr val="FF0000"/>
                </a:solidFill>
              </a:rPr>
              <a:t>If a biopsy is performed, &gt; 80% will have a histone mutation in </a:t>
            </a:r>
            <a:r>
              <a:rPr lang="en-US" i="1" dirty="0">
                <a:solidFill>
                  <a:srgbClr val="FF0000"/>
                </a:solidFill>
              </a:rPr>
              <a:t>H3 K27M</a:t>
            </a:r>
            <a:r>
              <a:rPr lang="en-US" i="1" dirty="0"/>
              <a:t> </a:t>
            </a:r>
            <a:r>
              <a:rPr lang="en-US" dirty="0"/>
              <a:t>(described next slide).</a:t>
            </a:r>
          </a:p>
          <a:p>
            <a:r>
              <a:rPr lang="en-US" dirty="0">
                <a:solidFill>
                  <a:srgbClr val="FF0000"/>
                </a:solidFill>
              </a:rPr>
              <a:t>Complete resection not feasible.</a:t>
            </a:r>
          </a:p>
          <a:p>
            <a:r>
              <a:rPr lang="en-US" dirty="0"/>
              <a:t>Patients most often present with short duration of symptoms (1-2 months) of the </a:t>
            </a:r>
            <a:r>
              <a:rPr lang="en-US" dirty="0">
                <a:solidFill>
                  <a:srgbClr val="FF0000"/>
                </a:solidFill>
              </a:rPr>
              <a:t>classic triad: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Cranial nerve symptoms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Long-tract signs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Ataxia</a:t>
            </a:r>
          </a:p>
          <a:p>
            <a:r>
              <a:rPr lang="en-US" dirty="0"/>
              <a:t>Focal radiotherapy is the only know beneficial therapy.</a:t>
            </a:r>
          </a:p>
          <a:p>
            <a:pPr lvl="1"/>
            <a:r>
              <a:rPr lang="en-US" dirty="0"/>
              <a:t>Many children will enroll on clinical trials</a:t>
            </a:r>
          </a:p>
          <a:p>
            <a:r>
              <a:rPr lang="en-US" dirty="0">
                <a:solidFill>
                  <a:srgbClr val="FF0000"/>
                </a:solidFill>
              </a:rPr>
              <a:t>Mean survival is about 10-12 months with almost all children succumbing to disease within 2 years regardless of therapy.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CA2801-EA02-3144-B492-A280B5B8D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0F5A40-BFAB-8749-AF80-92D3ACD22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  <a14:imgEffect>
                      <a14:colorTemperature colorTemp="6188"/>
                    </a14:imgEffect>
                    <a14:imgEffect>
                      <a14:saturation sat="194000"/>
                    </a14:imgEffect>
                    <a14:imgEffect>
                      <a14:brightnessContrast bright="48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190283"/>
            <a:ext cx="5692667" cy="3405281"/>
          </a:xfrm>
          <a:prstGeom prst="rect">
            <a:avLst/>
          </a:prstGeom>
          <a:effectLst>
            <a:glow>
              <a:schemeClr val="accent1">
                <a:alpha val="88000"/>
              </a:schemeClr>
            </a:glow>
          </a:effectLst>
        </p:spPr>
      </p:pic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18DACE66-F709-BA42-864F-E25ADD9867CE}"/>
              </a:ext>
            </a:extLst>
          </p:cNvPr>
          <p:cNvSpPr txBox="1"/>
          <p:nvPr/>
        </p:nvSpPr>
        <p:spPr>
          <a:xfrm>
            <a:off x="6042124" y="1851729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11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4EAC8879-3F41-B54D-B6D3-42B6FEBB8DDA}"/>
              </a:ext>
            </a:extLst>
          </p:cNvPr>
          <p:cNvSpPr txBox="1"/>
          <p:nvPr/>
        </p:nvSpPr>
        <p:spPr>
          <a:xfrm>
            <a:off x="6325873" y="5637920"/>
            <a:ext cx="220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Non-contrast Axial T1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5B006B0B-C7DA-1B4C-8A62-65346407B36C}"/>
              </a:ext>
            </a:extLst>
          </p:cNvPr>
          <p:cNvSpPr txBox="1"/>
          <p:nvPr/>
        </p:nvSpPr>
        <p:spPr>
          <a:xfrm>
            <a:off x="8981016" y="5637920"/>
            <a:ext cx="2915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Non-contrast Axial T2/FLAIR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12863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73BD3E-30AC-D047-AD7C-3B3C5DFD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Molecular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8350A4-B1D0-384F-9E34-BE4E4EC66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694" y="1825625"/>
            <a:ext cx="10766612" cy="4351338"/>
          </a:xfrm>
        </p:spPr>
        <p:txBody>
          <a:bodyPr>
            <a:normAutofit/>
          </a:bodyPr>
          <a:lstStyle/>
          <a:p>
            <a:r>
              <a:rPr lang="en-US" dirty="0"/>
              <a:t>A molecular feature in some pediatric high-grade glioma is </a:t>
            </a:r>
            <a:r>
              <a:rPr lang="en-US" i="1" dirty="0">
                <a:solidFill>
                  <a:srgbClr val="FF0000"/>
                </a:solidFill>
              </a:rPr>
              <a:t>H3 K27M </a:t>
            </a:r>
            <a:r>
              <a:rPr lang="en-US" dirty="0">
                <a:solidFill>
                  <a:srgbClr val="FF0000"/>
                </a:solidFill>
              </a:rPr>
              <a:t>mutant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This is a histone mutation that characterizes what are now known as diffuse midline glioma, </a:t>
            </a:r>
            <a:r>
              <a:rPr lang="en-US" i="1" dirty="0"/>
              <a:t>H3 K27M </a:t>
            </a:r>
            <a:r>
              <a:rPr lang="en-US" dirty="0"/>
              <a:t>mutant</a:t>
            </a:r>
          </a:p>
          <a:p>
            <a:pPr lvl="1"/>
            <a:r>
              <a:rPr lang="en-US" dirty="0"/>
              <a:t>These are highly infiltrative, WHO Grade IV lesions of the midline, most commonly the pons (DIPG), thalamus or spinal cord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Estimated to be present in 80% of classic diffuse intrinsic pontine glioma (DIPG)</a:t>
            </a:r>
          </a:p>
          <a:p>
            <a:r>
              <a:rPr lang="en-US" dirty="0"/>
              <a:t>A less commonly seen histone mutation is </a:t>
            </a:r>
            <a:r>
              <a:rPr lang="en-US" i="1" dirty="0"/>
              <a:t>H3.3 G34R </a:t>
            </a:r>
            <a:r>
              <a:rPr lang="en-US" dirty="0"/>
              <a:t>which is seen in high-grade gliomas in the cerebral hemispheres, often in teenagers and young adults.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FCEA87-BAED-014F-96B0-0AD27040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645842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6EBBD-8181-AA42-B33F-88974567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416A20-774B-0942-B19F-DCEAE6985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best known therapy is a maximal safe surgical resection followed by a combination of focal radiotherapy and chemotherapy.</a:t>
            </a:r>
          </a:p>
          <a:p>
            <a:r>
              <a:rPr lang="en-US" dirty="0"/>
              <a:t>Historic studies have shown improvement with the addition of chemotherapy to radiotherapy, but many of these studies are questioned and the exact chemotherapy is not agreed upon.</a:t>
            </a:r>
          </a:p>
          <a:p>
            <a:r>
              <a:rPr lang="en-US" dirty="0"/>
              <a:t>Infant (most commonly &lt; 3 y/o) high-grade glioma have unique biology and a more indolent course.</a:t>
            </a:r>
          </a:p>
          <a:p>
            <a:pPr lvl="1"/>
            <a:r>
              <a:rPr lang="en-US" dirty="0"/>
              <a:t>Radiation can sometimes be avoided or delayed with the use of chemotherapy in young 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E8355E-B671-9147-9846-88C3A12A8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330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3A4920-8BBE-2044-8813-EC6EA58F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Goals/Overview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5D104EA-342C-6D48-A771-87DC639EC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658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n-US" sz="2400" dirty="0"/>
              <a:t>Discuss general CNS tumor epidemiology and etiology</a:t>
            </a:r>
          </a:p>
          <a:p>
            <a:pPr algn="just">
              <a:lnSpc>
                <a:spcPct val="110000"/>
              </a:lnSpc>
            </a:pPr>
            <a:r>
              <a:rPr lang="en-US" sz="2400" dirty="0"/>
              <a:t>Quick neuroanatomy lesson</a:t>
            </a:r>
          </a:p>
          <a:p>
            <a:pPr algn="just">
              <a:lnSpc>
                <a:spcPct val="110000"/>
              </a:lnSpc>
            </a:pPr>
            <a:r>
              <a:rPr lang="en-US" sz="2400" dirty="0"/>
              <a:t>Discuss general CNS tumor pathophysiology</a:t>
            </a:r>
          </a:p>
          <a:p>
            <a:pPr algn="just">
              <a:lnSpc>
                <a:spcPct val="110000"/>
              </a:lnSpc>
            </a:pPr>
            <a:r>
              <a:rPr lang="en-US" sz="2400" dirty="0"/>
              <a:t>Discuss specific CNS tumors</a:t>
            </a:r>
          </a:p>
          <a:p>
            <a:pPr lvl="1" algn="just">
              <a:lnSpc>
                <a:spcPct val="110000"/>
              </a:lnSpc>
            </a:pPr>
            <a:r>
              <a:rPr lang="en-US" sz="2000" b="1" dirty="0"/>
              <a:t>LGG, HGG, Medulloblastoma, Ependymoma, CNS GCT </a:t>
            </a:r>
            <a:r>
              <a:rPr lang="en-US" sz="2000" dirty="0"/>
              <a:t>and</a:t>
            </a:r>
            <a:r>
              <a:rPr lang="en-US" sz="2000" b="1" dirty="0"/>
              <a:t> </a:t>
            </a:r>
            <a:r>
              <a:rPr lang="en-US" sz="2000" dirty="0"/>
              <a:t>“Other” rare tumors </a:t>
            </a:r>
            <a:r>
              <a:rPr lang="en-US" sz="2000" b="1" dirty="0"/>
              <a:t>(AT/RT, Choroid Plexus Tumors, Craniopharyngioma)</a:t>
            </a:r>
          </a:p>
          <a:p>
            <a:pPr lvl="2" algn="just">
              <a:lnSpc>
                <a:spcPct val="110000"/>
              </a:lnSpc>
            </a:pPr>
            <a:r>
              <a:rPr lang="en-US" sz="1800" dirty="0"/>
              <a:t>Epidemiology and Risk Assessment (including genetic associations)</a:t>
            </a:r>
          </a:p>
          <a:p>
            <a:pPr lvl="2" algn="just">
              <a:lnSpc>
                <a:spcPct val="110000"/>
              </a:lnSpc>
            </a:pPr>
            <a:r>
              <a:rPr lang="en-US" sz="1800" dirty="0"/>
              <a:t>Diagnosis (imaging, staging, pathology and unique testing)</a:t>
            </a:r>
          </a:p>
          <a:p>
            <a:pPr lvl="2" algn="just">
              <a:lnSpc>
                <a:spcPct val="110000"/>
              </a:lnSpc>
            </a:pPr>
            <a:r>
              <a:rPr lang="en-US" sz="1800" dirty="0"/>
              <a:t>Pathophysiology/biology</a:t>
            </a:r>
          </a:p>
          <a:p>
            <a:pPr lvl="2" algn="just">
              <a:lnSpc>
                <a:spcPct val="110000"/>
              </a:lnSpc>
            </a:pPr>
            <a:r>
              <a:rPr lang="en-US" sz="1800" dirty="0"/>
              <a:t>Management and Treatment</a:t>
            </a:r>
          </a:p>
          <a:p>
            <a:pPr lvl="2" algn="just">
              <a:lnSpc>
                <a:spcPct val="110000"/>
              </a:lnSpc>
            </a:pPr>
            <a:r>
              <a:rPr lang="en-US" sz="1800" dirty="0"/>
              <a:t>Outcomes</a:t>
            </a:r>
          </a:p>
          <a:p>
            <a:pPr algn="just">
              <a:lnSpc>
                <a:spcPct val="110000"/>
              </a:lnSpc>
            </a:pPr>
            <a:r>
              <a:rPr lang="en-US" sz="2600" dirty="0"/>
              <a:t>Late Effects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A9C5BF-83A2-494F-B194-E7BDB749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07658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FA5E61-4B8C-1349-8046-880FE325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High-Grade Glioma:</a:t>
            </a:r>
            <a:br>
              <a:rPr lang="en-US" dirty="0"/>
            </a:br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6E31-A525-B546-B906-79DDD8D46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Universally poor, with most large series showing 5-year overall survivals of 15-20%.</a:t>
            </a:r>
          </a:p>
          <a:p>
            <a:r>
              <a:rPr lang="en-US" dirty="0"/>
              <a:t>Infants with improved outcomes most likely due to unique biology.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BF6D41-93A4-CC46-9EA1-FC5EC63AB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08837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="" xmlns:a16="http://schemas.microsoft.com/office/drawing/2014/main" id="{BAF86BF5-F4B6-AE42-A4B6-529EEC204A4F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Medulloblastoma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95380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72A9F7-C5DF-C04D-A372-96666C40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FDF8FB-B92C-294D-BE47-98D7B2E98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Medulloblastoma is the most common “malignant” brain tumor of childhood.  </a:t>
            </a:r>
          </a:p>
          <a:p>
            <a:r>
              <a:rPr lang="en-US" sz="2400" dirty="0"/>
              <a:t>It is a highly aggressive and rapidly growing embryonal tumor.</a:t>
            </a:r>
          </a:p>
          <a:p>
            <a:r>
              <a:rPr lang="en-US" sz="2400" dirty="0"/>
              <a:t>It is located in the posterior fossa (cerebellum) by definition.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850A6CD-7CBE-1349-B307-A1C44E65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8857E5C1-3142-6E45-98CA-3FB9228F9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421" y="3152058"/>
            <a:ext cx="3477127" cy="3477127"/>
          </a:xfrm>
          <a:prstGeom prst="rect">
            <a:avLst/>
          </a:prstGeom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4760B574-DAC5-314B-9E29-83517D1F4C5C}"/>
              </a:ext>
            </a:extLst>
          </p:cNvPr>
          <p:cNvSpPr/>
          <p:nvPr/>
        </p:nvSpPr>
        <p:spPr>
          <a:xfrm>
            <a:off x="5329991" y="4505826"/>
            <a:ext cx="721894" cy="69181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0185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2DBD29-32C9-ED4D-A864-05AD8230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15" y="2565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Medulloblastoma: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8A09E8-6CB6-D847-9AAA-23E182D11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3961" y="2004046"/>
            <a:ext cx="3523874" cy="4351338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most common CNS tumor.</a:t>
            </a:r>
          </a:p>
          <a:p>
            <a:r>
              <a:rPr lang="en-US" dirty="0">
                <a:solidFill>
                  <a:srgbClr val="FF0000"/>
                </a:solidFill>
              </a:rPr>
              <a:t>Most common “malignant” brain tumor in children.</a:t>
            </a:r>
          </a:p>
          <a:p>
            <a:r>
              <a:rPr lang="en-US" dirty="0">
                <a:solidFill>
                  <a:srgbClr val="FF0000"/>
                </a:solidFill>
              </a:rPr>
              <a:t>More common in males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1.7:1</a:t>
            </a:r>
          </a:p>
        </p:txBody>
      </p:sp>
      <p:grpSp>
        <p:nvGrpSpPr>
          <p:cNvPr id="15" name="Group 47">
            <a:extLst>
              <a:ext uri="{FF2B5EF4-FFF2-40B4-BE49-F238E27FC236}">
                <a16:creationId xmlns="" xmlns:a16="http://schemas.microsoft.com/office/drawing/2014/main" id="{EF4B054B-EEE7-0D46-8D1C-3D3B361CCBD9}"/>
              </a:ext>
            </a:extLst>
          </p:cNvPr>
          <p:cNvGrpSpPr>
            <a:grpSpLocks/>
          </p:cNvGrpSpPr>
          <p:nvPr/>
        </p:nvGrpSpPr>
        <p:grpSpPr bwMode="auto">
          <a:xfrm>
            <a:off x="4198274" y="2055813"/>
            <a:ext cx="7882020" cy="3891523"/>
            <a:chOff x="39" y="480"/>
            <a:chExt cx="6133" cy="3081"/>
          </a:xfrm>
        </p:grpSpPr>
        <p:sp>
          <p:nvSpPr>
            <p:cNvPr id="16" name="Text Box 25">
              <a:extLst>
                <a:ext uri="{FF2B5EF4-FFF2-40B4-BE49-F238E27FC236}">
                  <a16:creationId xmlns="" xmlns:a16="http://schemas.microsoft.com/office/drawing/2014/main" id="{D1D08032-9355-C141-9D51-0DE3FF6EC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" y="1958"/>
              <a:ext cx="23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Craniopharyngioma</a:t>
              </a:r>
            </a:p>
          </p:txBody>
        </p:sp>
        <p:sp>
          <p:nvSpPr>
            <p:cNvPr id="17" name="Rectangle 27">
              <a:extLst>
                <a:ext uri="{FF2B5EF4-FFF2-40B4-BE49-F238E27FC236}">
                  <a16:creationId xmlns="" xmlns:a16="http://schemas.microsoft.com/office/drawing/2014/main" id="{5AE9B1D0-9456-9A48-9CA3-81FF31582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1416"/>
              <a:ext cx="190" cy="134"/>
            </a:xfrm>
            <a:prstGeom prst="rect">
              <a:avLst/>
            </a:prstGeom>
            <a:solidFill>
              <a:srgbClr val="9999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28">
              <a:extLst>
                <a:ext uri="{FF2B5EF4-FFF2-40B4-BE49-F238E27FC236}">
                  <a16:creationId xmlns="" xmlns:a16="http://schemas.microsoft.com/office/drawing/2014/main" id="{53A4D4C0-22F7-F345-B46F-30525CAB7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741"/>
              <a:ext cx="190" cy="133"/>
            </a:xfrm>
            <a:prstGeom prst="rect">
              <a:avLst/>
            </a:prstGeom>
            <a:solidFill>
              <a:srgbClr val="FF3399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="" xmlns:a16="http://schemas.microsoft.com/office/drawing/2014/main" id="{4E2F6353-FDDF-8848-BDF6-EA5A995B8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046"/>
              <a:ext cx="190" cy="13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 30">
              <a:extLst>
                <a:ext uri="{FF2B5EF4-FFF2-40B4-BE49-F238E27FC236}">
                  <a16:creationId xmlns="" xmlns:a16="http://schemas.microsoft.com/office/drawing/2014/main" id="{2328E3F9-8D4D-AD4E-AF7B-D3E39A603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66"/>
              <a:ext cx="190" cy="13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31">
              <a:extLst>
                <a:ext uri="{FF2B5EF4-FFF2-40B4-BE49-F238E27FC236}">
                  <a16:creationId xmlns="" xmlns:a16="http://schemas.microsoft.com/office/drawing/2014/main" id="{F223B66D-3979-0E42-BF64-92C19A367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694"/>
              <a:ext cx="190" cy="134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 Box 32">
              <a:extLst>
                <a:ext uri="{FF2B5EF4-FFF2-40B4-BE49-F238E27FC236}">
                  <a16:creationId xmlns="" xmlns:a16="http://schemas.microsoft.com/office/drawing/2014/main" id="{5A1435B6-BDF7-364B-83C4-97216954C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" y="1320"/>
              <a:ext cx="206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Astrocytoma/Glioma</a:t>
              </a:r>
            </a:p>
          </p:txBody>
        </p:sp>
        <p:sp>
          <p:nvSpPr>
            <p:cNvPr id="23" name="Text Box 33">
              <a:extLst>
                <a:ext uri="{FF2B5EF4-FFF2-40B4-BE49-F238E27FC236}">
                  <a16:creationId xmlns="" xmlns:a16="http://schemas.microsoft.com/office/drawing/2014/main" id="{07A4D07C-A379-9C47-AC3A-E19439096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9" y="1644"/>
              <a:ext cx="167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Ependymoma</a:t>
              </a:r>
            </a:p>
          </p:txBody>
        </p:sp>
        <p:sp>
          <p:nvSpPr>
            <p:cNvPr id="24" name="Text Box 34">
              <a:extLst>
                <a:ext uri="{FF2B5EF4-FFF2-40B4-BE49-F238E27FC236}">
                  <a16:creationId xmlns="" xmlns:a16="http://schemas.microsoft.com/office/drawing/2014/main" id="{A56816EE-07EF-B543-ACF8-0529E82D3A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2277"/>
              <a:ext cx="131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CNS GCT</a:t>
              </a:r>
              <a:endParaRPr lang="en-US" sz="2000" b="0" dirty="0">
                <a:solidFill>
                  <a:srgbClr val="000000"/>
                </a:solidFill>
                <a:latin typeface="Times New Roman" pitchFamily="28" charset="0"/>
              </a:endParaRPr>
            </a:p>
          </p:txBody>
        </p:sp>
        <p:sp>
          <p:nvSpPr>
            <p:cNvPr id="25" name="Text Box 35">
              <a:extLst>
                <a:ext uri="{FF2B5EF4-FFF2-40B4-BE49-F238E27FC236}">
                  <a16:creationId xmlns="" xmlns:a16="http://schemas.microsoft.com/office/drawing/2014/main" id="{B6BDDA96-2AA3-6F4B-9076-118803C0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8" y="2609"/>
              <a:ext cx="15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Medulloblastoma</a:t>
              </a:r>
            </a:p>
          </p:txBody>
        </p:sp>
        <p:sp>
          <p:nvSpPr>
            <p:cNvPr id="26" name="Arc 36">
              <a:extLst>
                <a:ext uri="{FF2B5EF4-FFF2-40B4-BE49-F238E27FC236}">
                  <a16:creationId xmlns="" xmlns:a16="http://schemas.microsoft.com/office/drawing/2014/main" id="{860185D4-4EE1-1D49-BA62-D925BCB82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480"/>
              <a:ext cx="2452" cy="3081"/>
            </a:xfrm>
            <a:custGeom>
              <a:avLst/>
              <a:gdLst>
                <a:gd name="T0" fmla="*/ 0 w 34454"/>
                <a:gd name="T1" fmla="*/ 0 h 43200"/>
                <a:gd name="T2" fmla="*/ 0 w 34454"/>
                <a:gd name="T3" fmla="*/ 0 h 43200"/>
                <a:gd name="T4" fmla="*/ 0 w 3445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4" h="43200" fill="none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</a:path>
                <a:path w="34454" h="43200" stroke="0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  <a:lnTo>
                    <a:pt x="12854" y="21600"/>
                  </a:lnTo>
                  <a:lnTo>
                    <a:pt x="12752" y="0"/>
                  </a:lnTo>
                  <a:close/>
                </a:path>
              </a:pathLst>
            </a:custGeom>
            <a:solidFill>
              <a:srgbClr val="9999FF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Arc 37">
              <a:extLst>
                <a:ext uri="{FF2B5EF4-FFF2-40B4-BE49-F238E27FC236}">
                  <a16:creationId xmlns="" xmlns:a16="http://schemas.microsoft.com/office/drawing/2014/main" id="{56EBF407-1DA9-1145-8E8C-5960D72F9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2021"/>
              <a:ext cx="1469" cy="1238"/>
            </a:xfrm>
            <a:custGeom>
              <a:avLst/>
              <a:gdLst>
                <a:gd name="T0" fmla="*/ 0 w 20615"/>
                <a:gd name="T1" fmla="*/ 0 h 17359"/>
                <a:gd name="T2" fmla="*/ 0 w 20615"/>
                <a:gd name="T3" fmla="*/ 0 h 17359"/>
                <a:gd name="T4" fmla="*/ 0 w 20615"/>
                <a:gd name="T5" fmla="*/ 0 h 173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15" h="17359" fill="none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</a:path>
                <a:path w="20615" h="17359" stroke="0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  <a:lnTo>
                    <a:pt x="20615" y="0"/>
                  </a:lnTo>
                  <a:lnTo>
                    <a:pt x="7761" y="17358"/>
                  </a:lnTo>
                  <a:close/>
                </a:path>
              </a:pathLst>
            </a:custGeom>
            <a:solidFill>
              <a:srgbClr val="FF3399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Arc 38">
              <a:extLst>
                <a:ext uri="{FF2B5EF4-FFF2-40B4-BE49-F238E27FC236}">
                  <a16:creationId xmlns="" xmlns:a16="http://schemas.microsoft.com/office/drawing/2014/main" id="{B93A669F-604F-2D4A-8570-4FCB8243A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1721"/>
              <a:ext cx="1538" cy="759"/>
            </a:xfrm>
            <a:custGeom>
              <a:avLst/>
              <a:gdLst>
                <a:gd name="T0" fmla="*/ 0 w 21600"/>
                <a:gd name="T1" fmla="*/ 0 h 10649"/>
                <a:gd name="T2" fmla="*/ 0 w 21600"/>
                <a:gd name="T3" fmla="*/ 0 h 10649"/>
                <a:gd name="T4" fmla="*/ 0 w 21600"/>
                <a:gd name="T5" fmla="*/ 0 h 106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0649" fill="none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</a:path>
                <a:path w="21600" h="10649" stroke="0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  <a:lnTo>
                    <a:pt x="21600" y="4200"/>
                  </a:lnTo>
                  <a:lnTo>
                    <a:pt x="985" y="10648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Arc 39">
              <a:extLst>
                <a:ext uri="{FF2B5EF4-FFF2-40B4-BE49-F238E27FC236}">
                  <a16:creationId xmlns="" xmlns:a16="http://schemas.microsoft.com/office/drawing/2014/main" id="{696FDEF5-460C-6F41-8FBD-4823F2C02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" y="1547"/>
              <a:ext cx="1509" cy="474"/>
            </a:xfrm>
            <a:custGeom>
              <a:avLst/>
              <a:gdLst>
                <a:gd name="T0" fmla="*/ 0 w 21188"/>
                <a:gd name="T1" fmla="*/ 0 h 6653"/>
                <a:gd name="T2" fmla="*/ 0 w 21188"/>
                <a:gd name="T3" fmla="*/ 0 h 6653"/>
                <a:gd name="T4" fmla="*/ 0 w 21188"/>
                <a:gd name="T5" fmla="*/ 0 h 6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88" h="6653" fill="none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</a:path>
                <a:path w="21188" h="6653" stroke="0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  <a:lnTo>
                    <a:pt x="21188" y="6653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rgbClr val="FF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Arc 40">
              <a:extLst>
                <a:ext uri="{FF2B5EF4-FFF2-40B4-BE49-F238E27FC236}">
                  <a16:creationId xmlns="" xmlns:a16="http://schemas.microsoft.com/office/drawing/2014/main" id="{7EDB2CF4-8A27-8046-9249-989E13F33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" y="480"/>
              <a:ext cx="1463" cy="1541"/>
            </a:xfrm>
            <a:custGeom>
              <a:avLst/>
              <a:gdLst>
                <a:gd name="T0" fmla="*/ 0 w 20550"/>
                <a:gd name="T1" fmla="*/ 0 h 21600"/>
                <a:gd name="T2" fmla="*/ 0 w 20550"/>
                <a:gd name="T3" fmla="*/ 0 h 21600"/>
                <a:gd name="T4" fmla="*/ 0 w 2055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50" h="21600" fill="none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</a:path>
                <a:path w="20550" h="21600" stroke="0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  <a:lnTo>
                    <a:pt x="20550" y="21600"/>
                  </a:lnTo>
                  <a:lnTo>
                    <a:pt x="0" y="14947"/>
                  </a:lnTo>
                  <a:close/>
                </a:path>
              </a:pathLst>
            </a:custGeom>
            <a:solidFill>
              <a:srgbClr val="33CC33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41">
              <a:extLst>
                <a:ext uri="{FF2B5EF4-FFF2-40B4-BE49-F238E27FC236}">
                  <a16:creationId xmlns="" xmlns:a16="http://schemas.microsoft.com/office/drawing/2014/main" id="{A03B6514-9EC8-104A-8047-3B19249D5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5" y="1925"/>
              <a:ext cx="810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50-60%</a:t>
              </a:r>
            </a:p>
          </p:txBody>
        </p:sp>
        <p:sp>
          <p:nvSpPr>
            <p:cNvPr id="32" name="Text Box 42">
              <a:extLst>
                <a:ext uri="{FF2B5EF4-FFF2-40B4-BE49-F238E27FC236}">
                  <a16:creationId xmlns="" xmlns:a16="http://schemas.microsoft.com/office/drawing/2014/main" id="{D86CE1A0-1AA1-5945-B8F2-BAF6EB686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" y="1083"/>
              <a:ext cx="81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15-20%</a:t>
              </a:r>
            </a:p>
          </p:txBody>
        </p:sp>
        <p:sp>
          <p:nvSpPr>
            <p:cNvPr id="33" name="Text Box 43">
              <a:extLst>
                <a:ext uri="{FF2B5EF4-FFF2-40B4-BE49-F238E27FC236}">
                  <a16:creationId xmlns="" xmlns:a16="http://schemas.microsoft.com/office/drawing/2014/main" id="{5348A9D9-2D10-0B4D-82B1-1202CC1291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" y="2491"/>
              <a:ext cx="73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8-10%</a:t>
              </a:r>
            </a:p>
          </p:txBody>
        </p:sp>
        <p:sp>
          <p:nvSpPr>
            <p:cNvPr id="34" name="Text Box 44">
              <a:extLst>
                <a:ext uri="{FF2B5EF4-FFF2-40B4-BE49-F238E27FC236}">
                  <a16:creationId xmlns="" xmlns:a16="http://schemas.microsoft.com/office/drawing/2014/main" id="{98917C73-6E86-D749-AA42-D1B8069DA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1906"/>
              <a:ext cx="69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5-8%</a:t>
              </a:r>
            </a:p>
          </p:txBody>
        </p:sp>
        <p:sp>
          <p:nvSpPr>
            <p:cNvPr id="35" name="Text Box 45">
              <a:extLst>
                <a:ext uri="{FF2B5EF4-FFF2-40B4-BE49-F238E27FC236}">
                  <a16:creationId xmlns="" xmlns:a16="http://schemas.microsoft.com/office/drawing/2014/main" id="{FBCF755A-DD08-C746-B49D-CF91DD352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" y="1434"/>
              <a:ext cx="65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2-3%</a:t>
              </a:r>
            </a:p>
          </p:txBody>
        </p:sp>
        <p:sp>
          <p:nvSpPr>
            <p:cNvPr id="36" name="Oval 46">
              <a:extLst>
                <a:ext uri="{FF2B5EF4-FFF2-40B4-BE49-F238E27FC236}">
                  <a16:creationId xmlns="" xmlns:a16="http://schemas.microsoft.com/office/drawing/2014/main" id="{E9C4CBA4-E12F-6C49-BE33-5FFD70D46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80"/>
              <a:ext cx="3071" cy="308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4DAA626-FF74-1247-8716-5E7D874B2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63DB78D-5A1A-5D47-B64F-640745E899D1}"/>
              </a:ext>
            </a:extLst>
          </p:cNvPr>
          <p:cNvGrpSpPr/>
          <p:nvPr/>
        </p:nvGrpSpPr>
        <p:grpSpPr>
          <a:xfrm>
            <a:off x="4190791" y="1831553"/>
            <a:ext cx="2581686" cy="2202230"/>
            <a:chOff x="4007910" y="1831553"/>
            <a:chExt cx="2581686" cy="2202230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2E9FCC5-2E64-F848-917E-FC246107CB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0959" y="3401648"/>
              <a:ext cx="1866083" cy="60936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E8DD9DD1-D1A6-734D-BD6B-45677F0E5E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5032" y="2068694"/>
              <a:ext cx="14564" cy="196508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3733FFA-5253-5C4A-86C3-C5FD128A9AE6}"/>
                </a:ext>
              </a:extLst>
            </p:cNvPr>
            <p:cNvSpPr txBox="1"/>
            <p:nvPr/>
          </p:nvSpPr>
          <p:spPr>
            <a:xfrm>
              <a:off x="4007910" y="1831553"/>
              <a:ext cx="1894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Medulloblastoma</a:t>
              </a:r>
            </a:p>
          </p:txBody>
        </p:sp>
        <p:sp>
          <p:nvSpPr>
            <p:cNvPr id="13" name="Bent-Up Arrow 12">
              <a:extLst>
                <a:ext uri="{FF2B5EF4-FFF2-40B4-BE49-F238E27FC236}">
                  <a16:creationId xmlns="" xmlns:a16="http://schemas.microsoft.com/office/drawing/2014/main" id="{DBCB4567-9A33-F443-A377-193B20C6FCC9}"/>
                </a:ext>
              </a:extLst>
            </p:cNvPr>
            <p:cNvSpPr/>
            <p:nvPr/>
          </p:nvSpPr>
          <p:spPr>
            <a:xfrm rot="5400000">
              <a:off x="4719684" y="2193037"/>
              <a:ext cx="340493" cy="363764"/>
            </a:xfrm>
            <a:prstGeom prst="bent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extBox 2">
            <a:extLst>
              <a:ext uri="{FF2B5EF4-FFF2-40B4-BE49-F238E27FC236}">
                <a16:creationId xmlns="" xmlns:a16="http://schemas.microsoft.com/office/drawing/2014/main" id="{F66061D6-0208-1A49-85AB-79B746A51BC4}"/>
              </a:ext>
            </a:extLst>
          </p:cNvPr>
          <p:cNvSpPr txBox="1"/>
          <p:nvPr/>
        </p:nvSpPr>
        <p:spPr>
          <a:xfrm>
            <a:off x="4190791" y="1468634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358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539CB8-4004-1540-BB3B-F20E4E3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54CF9D-B15C-2245-98D3-BF8C50DB9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9660E5F-D7DA-3242-8C28-E364E82B0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09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Increased risk in patients with Gorlin’s syndrome, also known as Nevoid Basal Cell Carcinoma Syndrome.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 to a </a:t>
            </a:r>
            <a:r>
              <a:rPr lang="en-US" i="1" dirty="0">
                <a:solidFill>
                  <a:srgbClr val="FF0000"/>
                </a:solidFill>
              </a:rPr>
              <a:t>PTCH</a:t>
            </a:r>
            <a:r>
              <a:rPr lang="en-US" dirty="0">
                <a:solidFill>
                  <a:srgbClr val="FF0000"/>
                </a:solidFill>
              </a:rPr>
              <a:t> gene mutation</a:t>
            </a:r>
          </a:p>
          <a:p>
            <a:r>
              <a:rPr lang="en-US" dirty="0">
                <a:solidFill>
                  <a:srgbClr val="FF0000"/>
                </a:solidFill>
              </a:rPr>
              <a:t>Increased risk in Familial Adenomatous Polyposis (Gardner’s, Turcot’s) Syndrome.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 to </a:t>
            </a:r>
            <a:r>
              <a:rPr lang="en-US" i="1" dirty="0">
                <a:solidFill>
                  <a:srgbClr val="FF0000"/>
                </a:solidFill>
              </a:rPr>
              <a:t>APC</a:t>
            </a:r>
            <a:r>
              <a:rPr lang="en-US" dirty="0">
                <a:solidFill>
                  <a:srgbClr val="FF0000"/>
                </a:solidFill>
              </a:rPr>
              <a:t> gene mutation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2939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FC2AE5-AEE6-9644-9527-5072640DE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Diagnosis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DFA640-8858-7E41-8218-6E298D398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Imaging will reveal a large heterogenous mass in the posterior fossa (cerebellum), often with some contrast enhancement, however, this is not diagnostic.</a:t>
            </a:r>
          </a:p>
          <a:p>
            <a:r>
              <a:rPr lang="en-US" dirty="0"/>
              <a:t>Tissue is needed for diagnosis, and usually a gross total resection is attempted.</a:t>
            </a:r>
          </a:p>
          <a:p>
            <a:r>
              <a:rPr lang="en-US" dirty="0"/>
              <a:t>Approximately 30% of cases will have metastatic spread throughout the CNS, </a:t>
            </a:r>
            <a:r>
              <a:rPr lang="en-US" dirty="0">
                <a:solidFill>
                  <a:srgbClr val="FF0000"/>
                </a:solidFill>
              </a:rPr>
              <a:t>so both a lumbar CSF cytology and spine MRI are needed for staging.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Spine MRI should be done before surgery or a minimum of 10-14 days post-operatively to avoid post-operative products confounding MRI interpretation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Lumbar CSF sample for cytology should be done a minimum of 10-14 days post-operatively, again to avoid post-operative products confounding interpretation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85C35F-CBA5-B646-A53E-F5FFB5A49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835878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A0C7AE-1F57-F844-8C7A-CB198B797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15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Imaging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68E6A9-7A69-ED4E-9AE7-23EBBE77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5899"/>
            <a:ext cx="1154948" cy="13035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C7A7892-0DE5-1046-9BDB-52E0E165A329}"/>
              </a:ext>
            </a:extLst>
          </p:cNvPr>
          <p:cNvSpPr/>
          <p:nvPr/>
        </p:nvSpPr>
        <p:spPr>
          <a:xfrm>
            <a:off x="3821196" y="5545224"/>
            <a:ext cx="953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Axial T2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B883A63-450F-8245-98B6-63B2C52E7A9E}"/>
              </a:ext>
            </a:extLst>
          </p:cNvPr>
          <p:cNvSpPr/>
          <p:nvPr/>
        </p:nvSpPr>
        <p:spPr>
          <a:xfrm>
            <a:off x="6844691" y="5537726"/>
            <a:ext cx="2282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Post-contrast Axial 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016" y="1702721"/>
            <a:ext cx="3395854" cy="3758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3636" y="6302843"/>
            <a:ext cx="6965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</a:rPr>
              <a:t>Images reproduced with permission from Medscape Drugs &amp; Diseases (</a:t>
            </a:r>
            <a:r>
              <a:rPr lang="en-US" sz="1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https://emedicine.medscape.com/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</a:rPr>
              <a:t>), </a:t>
            </a:r>
            <a:r>
              <a:rPr lang="en-US" sz="1000" dirty="0" err="1">
                <a:latin typeface="Arial" panose="020B0604020202020204" pitchFamily="34" charset="0"/>
                <a:ea typeface="Calibri" panose="020F0502020204030204" pitchFamily="34" charset="0"/>
              </a:rPr>
              <a:t>Medulloblastoma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</a:rPr>
              <a:t> Imaging, 2015, available at: </a:t>
            </a:r>
            <a:r>
              <a:rPr lang="en-US" sz="1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https://emedicine.medscape.com/article/341527-overview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</a:rPr>
              <a:t>. </a:t>
            </a:r>
            <a:endParaRPr lang="en-US" sz="10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-70"/>
          <a:stretch/>
        </p:blipFill>
        <p:spPr>
          <a:xfrm>
            <a:off x="2415511" y="1697650"/>
            <a:ext cx="3848601" cy="3763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59680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7F129-A8D2-D847-A6B5-16DC72BD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Medulloblastoma: 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C74747-A722-7B4E-94E3-C648E4461C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Highly cellular tumor with prominent mitosis and  synaptophysin positive (neuronal component)</a:t>
            </a:r>
          </a:p>
          <a:p>
            <a:r>
              <a:rPr lang="en-US" dirty="0"/>
              <a:t>There are 4 classic histologic patterns recognized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Classic</a:t>
            </a:r>
          </a:p>
          <a:p>
            <a:pPr marL="914400" lvl="1" indent="-457200">
              <a:buAutoNum type="alphaLcPeriod" startAt="2"/>
            </a:pPr>
            <a:r>
              <a:rPr lang="en-US" dirty="0"/>
              <a:t>Desmoplastic</a:t>
            </a:r>
          </a:p>
          <a:p>
            <a:pPr marL="914400" lvl="1" indent="-457200">
              <a:buAutoNum type="alphaLcPeriod" startAt="2"/>
            </a:pPr>
            <a:r>
              <a:rPr lang="en-US" dirty="0"/>
              <a:t>Extremely Nodular</a:t>
            </a:r>
          </a:p>
          <a:p>
            <a:pPr marL="457200" lvl="1" indent="0">
              <a:buNone/>
            </a:pPr>
            <a:r>
              <a:rPr lang="en-US" dirty="0"/>
              <a:t>d.   Anaplastic/Large Cell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7B3384-4631-FA40-BF32-6E77FF0B6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ECA20A-A4C0-6342-9E65-0ACB7FE51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847489"/>
            <a:ext cx="5079561" cy="3907355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3B28124B-38BA-2740-9E41-0F26F71EC9C5}"/>
              </a:ext>
            </a:extLst>
          </p:cNvPr>
          <p:cNvSpPr txBox="1"/>
          <p:nvPr/>
        </p:nvSpPr>
        <p:spPr>
          <a:xfrm>
            <a:off x="6096000" y="1517132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14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4693" y="5911645"/>
            <a:ext cx="3229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Gupta T, Sarkar C, </a:t>
            </a:r>
            <a:r>
              <a:rPr lang="en-US" sz="800" dirty="0" err="1"/>
              <a:t>Rajshekhar</a:t>
            </a:r>
            <a:r>
              <a:rPr lang="en-US" sz="800" dirty="0"/>
              <a:t> V, Chatterjee S, </a:t>
            </a:r>
            <a:r>
              <a:rPr lang="en-US" sz="800" dirty="0" err="1"/>
              <a:t>Shirsat</a:t>
            </a:r>
            <a:r>
              <a:rPr lang="en-US" sz="800" dirty="0"/>
              <a:t> N, </a:t>
            </a:r>
            <a:r>
              <a:rPr lang="en-US" sz="800" dirty="0" err="1"/>
              <a:t>Muzumdar</a:t>
            </a:r>
            <a:r>
              <a:rPr lang="en-US" sz="800" dirty="0"/>
              <a:t> D, </a:t>
            </a:r>
            <a:r>
              <a:rPr lang="en-US" sz="800" dirty="0" err="1"/>
              <a:t>Pungavkar</a:t>
            </a:r>
            <a:r>
              <a:rPr lang="en-US" sz="800" dirty="0"/>
              <a:t> S, </a:t>
            </a:r>
            <a:r>
              <a:rPr lang="en-US" sz="800" dirty="0" err="1"/>
              <a:t>Chinnaswamy</a:t>
            </a:r>
            <a:r>
              <a:rPr lang="en-US" sz="800" dirty="0"/>
              <a:t> G, </a:t>
            </a:r>
            <a:r>
              <a:rPr lang="en-US" sz="800" dirty="0" err="1"/>
              <a:t>Jalali</a:t>
            </a:r>
            <a:r>
              <a:rPr lang="en-US" sz="800" dirty="0"/>
              <a:t> R. Indian Society of Neuro-Oncology consensus guidelines for the contemporary management of </a:t>
            </a:r>
            <a:r>
              <a:rPr lang="en-US" sz="800" dirty="0" err="1"/>
              <a:t>medulloblastoma</a:t>
            </a:r>
            <a:r>
              <a:rPr lang="en-US" sz="800" dirty="0"/>
              <a:t>. </a:t>
            </a:r>
            <a:r>
              <a:rPr lang="en-US" sz="800" dirty="0" err="1"/>
              <a:t>Neurol</a:t>
            </a:r>
            <a:r>
              <a:rPr lang="en-US" sz="800" dirty="0"/>
              <a:t> India [serial online] 2017 [cited 2018 Oct 31];65:315-32. Available from: http://www.neurologyindia.com/</a:t>
            </a:r>
          </a:p>
        </p:txBody>
      </p:sp>
    </p:spTree>
    <p:extLst>
      <p:ext uri="{BB962C8B-B14F-4D97-AF65-F5344CB8AC3E}">
        <p14:creationId xmlns:p14="http://schemas.microsoft.com/office/powerpoint/2010/main" val="2892667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BCE0B6-5DA1-C048-B642-DFAF5C79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8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Medulloblastoma: Molecular Biology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28FFFC3E-0E74-9142-84E1-CF5B28BD2F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Historically, 4 major subgroups accepted: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SHH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Group 3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Group 4</a:t>
            </a:r>
          </a:p>
          <a:p>
            <a:r>
              <a:rPr lang="en-US" dirty="0"/>
              <a:t>Treatment paradigms are evolving based on these.</a:t>
            </a:r>
          </a:p>
          <a:p>
            <a:r>
              <a:rPr lang="en-US" dirty="0">
                <a:solidFill>
                  <a:srgbClr val="FF0000"/>
                </a:solidFill>
              </a:rPr>
              <a:t>WNT has the best prognosis with many series showing 90-100% overall survival.</a:t>
            </a:r>
          </a:p>
          <a:p>
            <a:pPr lvl="1"/>
            <a:r>
              <a:rPr lang="en-US" dirty="0"/>
              <a:t>Ongoing COG trial to reduce therapy in these patients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0070B0A-2D52-A64A-8922-9BC009215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96F29E-0C50-5345-B0F5-E45D8B1D8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825625"/>
            <a:ext cx="5425630" cy="420122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94AD869F-4004-C042-8AB0-C2420EC7F5EA}"/>
              </a:ext>
            </a:extLst>
          </p:cNvPr>
          <p:cNvSpPr txBox="1"/>
          <p:nvPr/>
        </p:nvSpPr>
        <p:spPr>
          <a:xfrm>
            <a:off x="6096000" y="1474868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15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4693" y="6167255"/>
            <a:ext cx="33154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Taylor, M.D., </a:t>
            </a:r>
            <a:r>
              <a:rPr lang="en-US" sz="1000" dirty="0" err="1"/>
              <a:t>Northcott</a:t>
            </a:r>
            <a:r>
              <a:rPr lang="en-US" sz="1000" dirty="0"/>
              <a:t>, P.A., </a:t>
            </a:r>
            <a:r>
              <a:rPr lang="en-US" sz="1000" dirty="0" err="1"/>
              <a:t>Korshunov</a:t>
            </a:r>
            <a:r>
              <a:rPr lang="en-US" sz="1000" dirty="0"/>
              <a:t>, A. et al. </a:t>
            </a:r>
            <a:r>
              <a:rPr lang="en-US" sz="1000" dirty="0" err="1"/>
              <a:t>Acta</a:t>
            </a:r>
            <a:r>
              <a:rPr lang="en-US" sz="1000" dirty="0"/>
              <a:t> </a:t>
            </a:r>
            <a:r>
              <a:rPr lang="en-US" sz="1000" dirty="0" err="1"/>
              <a:t>Neuropathol</a:t>
            </a:r>
            <a:r>
              <a:rPr lang="en-US" sz="1000" dirty="0"/>
              <a:t> (2012) 123: 465. https://doi.org/10.1007/s00401-011-0922-z</a:t>
            </a:r>
          </a:p>
        </p:txBody>
      </p:sp>
    </p:spTree>
    <p:extLst>
      <p:ext uri="{BB962C8B-B14F-4D97-AF65-F5344CB8AC3E}">
        <p14:creationId xmlns:p14="http://schemas.microsoft.com/office/powerpoint/2010/main" val="3505900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69F8333-6677-7542-95FE-12E9127E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11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Molecular Subgrouping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="" xmlns:a16="http://schemas.microsoft.com/office/drawing/2014/main" id="{9325F00E-6ED2-6B43-B12D-A3F639686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280875"/>
              </p:ext>
            </p:extLst>
          </p:nvPr>
        </p:nvGraphicFramePr>
        <p:xfrm>
          <a:off x="1828800" y="1873568"/>
          <a:ext cx="8534400" cy="40268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69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358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74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46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j-lt"/>
                        </a:rPr>
                        <a:t>Molecular Subgroup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j-lt"/>
                        </a:rPr>
                        <a:t>Common Age Groups</a:t>
                      </a:r>
                      <a:endParaRPr lang="en-US" sz="1400" b="1" baseline="0" dirty="0">
                        <a:latin typeface="+mj-lt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j-lt"/>
                        </a:rPr>
                        <a:t>Histology/Pathology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j-lt"/>
                        </a:rPr>
                        <a:t>Most Common Genetic Aberration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j-lt"/>
                        </a:rPr>
                        <a:t>Prognosis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749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WNT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-Children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-Less common in Adults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-Classic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-Rarely large call anaplastic (LCA)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-Monosomy 6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-Nuclear beta-catenin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-Increased risk in Turcot</a:t>
                      </a:r>
                      <a:r>
                        <a:rPr lang="en-US" sz="1400" baseline="0" dirty="0">
                          <a:latin typeface="+mj-lt"/>
                        </a:rPr>
                        <a:t> syndrome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Excellent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7397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SHH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-Infants and Adults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-Less common in Children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+mj-lt"/>
                        </a:rPr>
                        <a:t>-Desmoplastic/nodular</a:t>
                      </a:r>
                      <a:r>
                        <a:rPr lang="en-US" sz="1400" b="0" baseline="0" dirty="0">
                          <a:latin typeface="+mj-lt"/>
                        </a:rPr>
                        <a:t>     -MBEN</a:t>
                      </a:r>
                    </a:p>
                    <a:p>
                      <a:pPr algn="l"/>
                      <a:r>
                        <a:rPr lang="en-US" sz="1400" baseline="0" dirty="0">
                          <a:latin typeface="+mj-lt"/>
                        </a:rPr>
                        <a:t>-Classic, LCA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-PTCH1/SMO/SUFU, GLI2 amplification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-Increased risk in Gorlin syndrome (basal</a:t>
                      </a:r>
                      <a:r>
                        <a:rPr lang="en-US" sz="1400" baseline="0" dirty="0">
                          <a:latin typeface="+mj-lt"/>
                        </a:rPr>
                        <a:t> cell carcinoma syndrome)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-Fair</a:t>
                      </a:r>
                    </a:p>
                    <a:p>
                      <a:pPr algn="l"/>
                      <a:endParaRPr lang="en-US" sz="1400" dirty="0">
                        <a:latin typeface="+mj-lt"/>
                      </a:endParaRP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-Poor if SHH </a:t>
                      </a:r>
                      <a:r>
                        <a:rPr lang="en-US" sz="1400" i="1" dirty="0">
                          <a:latin typeface="+mj-lt"/>
                        </a:rPr>
                        <a:t>TP53-</a:t>
                      </a:r>
                      <a:r>
                        <a:rPr lang="en-US" sz="1400" i="0" dirty="0">
                          <a:latin typeface="+mj-lt"/>
                        </a:rPr>
                        <a:t>mutant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20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Group 3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-Children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-Less common in infants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-Classic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-LCA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-i17q 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-MYC amplification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Poor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20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Group 4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-Children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-Less common in infants and adults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-Classic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-LCA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-CDK6 amplification</a:t>
                      </a:r>
                    </a:p>
                    <a:p>
                      <a:pPr algn="l"/>
                      <a:r>
                        <a:rPr lang="en-US" sz="1400" dirty="0">
                          <a:latin typeface="+mj-lt"/>
                        </a:rPr>
                        <a:t>-MYCN amplification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Fair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001D1A-2A29-6445-9016-BB85E04E9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E16DF3-0002-C44A-93BC-5E0176B5A998}"/>
              </a:ext>
            </a:extLst>
          </p:cNvPr>
          <p:cNvSpPr/>
          <p:nvPr/>
        </p:nvSpPr>
        <p:spPr>
          <a:xfrm>
            <a:off x="1840832" y="2454442"/>
            <a:ext cx="8530389" cy="9504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724114B3-8BD2-1B4A-BB35-FDA9E54DFBD1}"/>
              </a:ext>
            </a:extLst>
          </p:cNvPr>
          <p:cNvSpPr txBox="1"/>
          <p:nvPr/>
        </p:nvSpPr>
        <p:spPr>
          <a:xfrm>
            <a:off x="1762263" y="1531620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Table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2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8E59E5-5451-6F4B-ACE1-0606314C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My Own Personal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8E50AC-9AD7-AD4C-A4E6-47A0303A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everyone in this room gets the probable 3 brain tumor questions on the test correct!</a:t>
            </a:r>
          </a:p>
          <a:p>
            <a:r>
              <a:rPr lang="en-US" dirty="0"/>
              <a:t>Help you all recognize that Pediatric Neuro-Oncology is clearly the most exciting subspecialty and topic!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25603A-F723-B449-BAE6-7E6287638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-11948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10140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2CF417-32C3-8D47-9053-8A556094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8249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Historic Risk Groups and Treatment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24064BC7-F61F-0446-ABF5-BAA984F79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059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Classification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u="sng" dirty="0"/>
              <a:t>Standard risk</a:t>
            </a:r>
          </a:p>
          <a:p>
            <a:pPr lvl="2"/>
            <a:r>
              <a:rPr lang="en-US" sz="1600" dirty="0"/>
              <a:t>&gt; 3 y/o</a:t>
            </a:r>
          </a:p>
          <a:p>
            <a:pPr lvl="2"/>
            <a:r>
              <a:rPr lang="en-US" sz="1600" dirty="0"/>
              <a:t>Gross total resection with &lt; 1.5 cm</a:t>
            </a:r>
            <a:r>
              <a:rPr lang="en-US" sz="1600" baseline="30000" dirty="0"/>
              <a:t>3 </a:t>
            </a:r>
            <a:r>
              <a:rPr lang="en-US" sz="1600" dirty="0"/>
              <a:t>residual disease</a:t>
            </a:r>
          </a:p>
          <a:p>
            <a:pPr lvl="2"/>
            <a:r>
              <a:rPr lang="en-US" sz="1600" dirty="0"/>
              <a:t>No signs of metastases</a:t>
            </a:r>
          </a:p>
          <a:p>
            <a:pPr lvl="2"/>
            <a:r>
              <a:rPr lang="en-US" sz="1600" u="sng" dirty="0"/>
              <a:t>Not</a:t>
            </a:r>
            <a:r>
              <a:rPr lang="en-US" sz="1600" dirty="0"/>
              <a:t> anaplastic histology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u="sng" dirty="0"/>
              <a:t>High Risk</a:t>
            </a:r>
          </a:p>
          <a:p>
            <a:pPr lvl="2"/>
            <a:r>
              <a:rPr lang="en-US" sz="1600" dirty="0"/>
              <a:t>&gt; 1.5 cm</a:t>
            </a:r>
            <a:r>
              <a:rPr lang="en-US" sz="1600" baseline="30000" dirty="0"/>
              <a:t>3</a:t>
            </a:r>
            <a:r>
              <a:rPr lang="en-US" sz="1600" dirty="0"/>
              <a:t> residual tumor</a:t>
            </a:r>
          </a:p>
          <a:p>
            <a:pPr lvl="2"/>
            <a:r>
              <a:rPr lang="en-US" sz="1600" dirty="0"/>
              <a:t>Metastases (by </a:t>
            </a:r>
            <a:r>
              <a:rPr lang="en-US" sz="1600" u="sng" dirty="0"/>
              <a:t>lumbar</a:t>
            </a:r>
            <a:r>
              <a:rPr lang="en-US" sz="1600" dirty="0"/>
              <a:t> cytology or spine MRI)</a:t>
            </a:r>
          </a:p>
          <a:p>
            <a:pPr lvl="2"/>
            <a:r>
              <a:rPr lang="en-US" sz="1600" dirty="0"/>
              <a:t>Diffusely anaplastic histology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u="sng" dirty="0"/>
              <a:t>Infants</a:t>
            </a:r>
            <a:r>
              <a:rPr lang="en-US" sz="1800" dirty="0"/>
              <a:t> (usually &lt; 3 y/o)</a:t>
            </a:r>
          </a:p>
          <a:p>
            <a:pPr lvl="2"/>
            <a:r>
              <a:rPr lang="en-US" sz="1400" dirty="0"/>
              <a:t>Although the exact cutoff age varies depending upon geography and clinical trial guidelines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681E9D8-CF13-1B44-B6E8-26CCDDC13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86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Treatment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u="sng" dirty="0"/>
              <a:t>Standard Risk</a:t>
            </a:r>
          </a:p>
          <a:p>
            <a:pPr lvl="2"/>
            <a:r>
              <a:rPr lang="en-US" sz="1700" dirty="0"/>
              <a:t>Craniospinal Radiotherapy at lower doses (2340 cGy) +/- weekly vincristine and boost to the posterior fossa (5400 cGy) followed by maintenance chemotherapy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u="sng" dirty="0"/>
              <a:t>High Risk</a:t>
            </a:r>
          </a:p>
          <a:p>
            <a:pPr lvl="2"/>
            <a:r>
              <a:rPr lang="en-US" sz="1700" dirty="0"/>
              <a:t>Full dose craniospinal radiotherapy (3600 cGy) +/- weekly vincristine and boost to posterior fossa (5400 cGy) followed by maintenance chemotherapy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u="sng" dirty="0"/>
              <a:t>Infants</a:t>
            </a:r>
          </a:p>
          <a:p>
            <a:pPr lvl="2"/>
            <a:r>
              <a:rPr lang="en-US" sz="1700" dirty="0">
                <a:solidFill>
                  <a:srgbClr val="FF0000"/>
                </a:solidFill>
              </a:rPr>
              <a:t>Typically treated with induction chemotherapy followed by high dose chemotherapy with autologous stem cell rescue +/- radiotherapy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B7C5BB-7B1B-D34E-AFE6-B1B1251D1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07102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FFE589A2-BEB8-6F49-BCBF-ECD9A13A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Historic Risk Stratification</a:t>
            </a:r>
          </a:p>
        </p:txBody>
      </p:sp>
      <p:graphicFrame>
        <p:nvGraphicFramePr>
          <p:cNvPr id="7" name="Group 41">
            <a:extLst>
              <a:ext uri="{FF2B5EF4-FFF2-40B4-BE49-F238E27FC236}">
                <a16:creationId xmlns="" xmlns:a16="http://schemas.microsoft.com/office/drawing/2014/main" id="{C7E476A4-1143-6A47-92F9-08A29240CE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571059"/>
              </p:ext>
            </p:extLst>
          </p:nvPr>
        </p:nvGraphicFramePr>
        <p:xfrm>
          <a:off x="838200" y="2100170"/>
          <a:ext cx="9995965" cy="3865135"/>
        </p:xfrm>
        <a:graphic>
          <a:graphicData uri="http://schemas.openxmlformats.org/drawingml/2006/table">
            <a:tbl>
              <a:tblPr/>
              <a:tblGrid>
                <a:gridCol w="3130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30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341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0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Prognostic Factors</a:t>
                      </a:r>
                    </a:p>
                  </a:txBody>
                  <a:tcPr marL="88287" marR="88287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Standard Risk</a:t>
                      </a: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 Risk</a:t>
                      </a: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02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Extent of resection</a:t>
                      </a:r>
                    </a:p>
                  </a:txBody>
                  <a:tcPr marL="88287" marR="88287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1.5 cm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residual tumor</a:t>
                      </a: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&gt; 1.5 cm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residual tumor</a:t>
                      </a: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3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M-staging</a:t>
                      </a:r>
                    </a:p>
                  </a:txBody>
                  <a:tcPr marL="88287" marR="88287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metastases</a:t>
                      </a: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M+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(M0=none, M1=+CSF lumbar cytology alone, M2=Mets in brain on MRI, M3=Mets in spine on MRI, M4=Mets outside CNS [very rare])</a:t>
                      </a: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39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Pathology/Histology</a:t>
                      </a:r>
                    </a:p>
                  </a:txBody>
                  <a:tcPr marL="88287" marR="88287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All Others</a:t>
                      </a: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Anaplastic/Large Cell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8287" marR="8828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D19530-C2C8-454C-B002-46AAF6445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5899"/>
            <a:ext cx="1154948" cy="1303506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1A27E1FE-2CF5-3444-85F1-84E685F48DAC}"/>
              </a:ext>
            </a:extLst>
          </p:cNvPr>
          <p:cNvSpPr txBox="1"/>
          <p:nvPr/>
        </p:nvSpPr>
        <p:spPr>
          <a:xfrm>
            <a:off x="749787" y="1747761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Table</a:t>
            </a:r>
            <a:r>
              <a:rPr lang="en-US" sz="1600" u="sng" dirty="0"/>
              <a:t> 5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54681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2B95C9-29A8-F14E-9EBE-4EADF011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Medulloblastoma:</a:t>
            </a:r>
            <a:br>
              <a:rPr lang="en-US" dirty="0"/>
            </a:br>
            <a:r>
              <a:rPr lang="en-US" dirty="0"/>
              <a:t>Outcomes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CA23E95-EDE9-9642-90D2-5B4E0DDA0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Varies depending on age, risk category and now most probably on molecular subtype, though this latter piece is evolving.</a:t>
            </a:r>
          </a:p>
          <a:p>
            <a:r>
              <a:rPr lang="en-US" dirty="0"/>
              <a:t>Standard risk with 5-year overall survivals of about 75-90%.</a:t>
            </a:r>
          </a:p>
          <a:p>
            <a:r>
              <a:rPr lang="en-US" dirty="0"/>
              <a:t>High risk with 5-year overall survivals of about 40-60%.</a:t>
            </a:r>
          </a:p>
          <a:p>
            <a:r>
              <a:rPr lang="en-US" dirty="0"/>
              <a:t>Infant studies also vary, but survival is approximately 50-70%.</a:t>
            </a:r>
          </a:p>
          <a:p>
            <a:r>
              <a:rPr lang="en-US" dirty="0">
                <a:solidFill>
                  <a:srgbClr val="FF0000"/>
                </a:solidFill>
              </a:rPr>
              <a:t>Remember retrospective analyses of WNT medulloblastoma have shown excellent survivals, greater than 90% at 5 years.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221881-ED9F-874E-975D-18664A549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4776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="" xmlns:a16="http://schemas.microsoft.com/office/drawing/2014/main" id="{E18220C3-2F9C-6D48-A6ED-C8CAA9A2641E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Ependymoma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04434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F2871-2CB4-C845-9276-912480F3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9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Ependymoma: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66C598-EF07-CE4A-B905-0A901104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98" y="1559227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Ependymoma is the third most common pediatric CNS tumor.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It is a glial tumor </a:t>
            </a:r>
            <a:r>
              <a:rPr lang="en-US" sz="2000" dirty="0"/>
              <a:t>with ependymal cell differentiation.</a:t>
            </a:r>
          </a:p>
          <a:p>
            <a:r>
              <a:rPr lang="en-US" sz="2000" dirty="0"/>
              <a:t>Can occur anywhere in CNS, but far and away most commonly associated with a ventricular surface.</a:t>
            </a:r>
          </a:p>
          <a:p>
            <a:r>
              <a:rPr lang="en-US" sz="2000" dirty="0"/>
              <a:t>Most common location is the posterior fossa (cerebellum) followed by the lateral ventricles and then spinal cord.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965E19-3FDA-0845-990E-C93852073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392A208-428F-DA46-9C8C-9B0AA6DB10F0}"/>
              </a:ext>
            </a:extLst>
          </p:cNvPr>
          <p:cNvGrpSpPr/>
          <p:nvPr/>
        </p:nvGrpSpPr>
        <p:grpSpPr>
          <a:xfrm>
            <a:off x="2617822" y="3607697"/>
            <a:ext cx="4706056" cy="3185798"/>
            <a:chOff x="4311608" y="3607697"/>
            <a:chExt cx="4706056" cy="3185798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0FDB847-8291-0E48-82DA-166CD947A6AE}"/>
                </a:ext>
              </a:extLst>
            </p:cNvPr>
            <p:cNvGrpSpPr/>
            <p:nvPr/>
          </p:nvGrpSpPr>
          <p:grpSpPr>
            <a:xfrm>
              <a:off x="4311608" y="3607697"/>
              <a:ext cx="4706056" cy="3185798"/>
              <a:chOff x="4311608" y="3607697"/>
              <a:chExt cx="4706056" cy="3185798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0E9E2EFF-9CCF-914C-9EF6-0326AED97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1608" y="3792363"/>
                <a:ext cx="3633331" cy="3001132"/>
              </a:xfrm>
              <a:prstGeom prst="rect">
                <a:avLst/>
              </a:prstGeom>
            </p:spPr>
          </p:pic>
          <p:sp>
            <p:nvSpPr>
              <p:cNvPr id="11" name="TextBox 2">
                <a:extLst>
                  <a:ext uri="{FF2B5EF4-FFF2-40B4-BE49-F238E27FC236}">
                    <a16:creationId xmlns="" xmlns:a16="http://schemas.microsoft.com/office/drawing/2014/main" id="{E1FE8834-372E-E840-BE02-44871927992F}"/>
                  </a:ext>
                </a:extLst>
              </p:cNvPr>
              <p:cNvSpPr txBox="1"/>
              <p:nvPr/>
            </p:nvSpPr>
            <p:spPr>
              <a:xfrm>
                <a:off x="5426663" y="3607697"/>
                <a:ext cx="1807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u="sng" dirty="0"/>
                  <a:t>Figure 16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F444C19A-126C-D346-A4F6-398F412BCD0D}"/>
                  </a:ext>
                </a:extLst>
              </p:cNvPr>
              <p:cNvCxnSpPr/>
              <p:nvPr/>
            </p:nvCxnSpPr>
            <p:spPr>
              <a:xfrm>
                <a:off x="7146757" y="5763126"/>
                <a:ext cx="619627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9F6B282-F802-3344-886E-2106BF222A18}"/>
                  </a:ext>
                </a:extLst>
              </p:cNvPr>
              <p:cNvSpPr txBox="1"/>
              <p:nvPr/>
            </p:nvSpPr>
            <p:spPr>
              <a:xfrm>
                <a:off x="7706222" y="5624762"/>
                <a:ext cx="13114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  <a:cs typeface="Times New Roman" panose="02020603050405020304" pitchFamily="18" charset="0"/>
                  </a:rPr>
                  <a:t>Cerebellum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80B863F-653B-C443-A25A-48FA3B39EC28}"/>
                </a:ext>
              </a:extLst>
            </p:cNvPr>
            <p:cNvSpPr txBox="1"/>
            <p:nvPr/>
          </p:nvSpPr>
          <p:spPr>
            <a:xfrm>
              <a:off x="7191376" y="6070212"/>
              <a:ext cx="13114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  <a:cs typeface="Times New Roman" panose="02020603050405020304" pitchFamily="18" charset="0"/>
                </a:rPr>
                <a:t>Spinal cord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D33CD21-E4E9-6846-80FF-EF0971B0B886}"/>
                </a:ext>
              </a:extLst>
            </p:cNvPr>
            <p:cNvCxnSpPr/>
            <p:nvPr/>
          </p:nvCxnSpPr>
          <p:spPr>
            <a:xfrm>
              <a:off x="6614781" y="6187563"/>
              <a:ext cx="619627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6" name="Rectangle 5"/>
          <p:cNvSpPr/>
          <p:nvPr/>
        </p:nvSpPr>
        <p:spPr>
          <a:xfrm>
            <a:off x="6888810" y="4523488"/>
            <a:ext cx="3588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Cancer Research UK / Wikimedia Commons;   Original email from CRUK; 12 January 2016; https://commons.wikimedia.org/wiki/File:Diagram_showing_where_the_ventricles_are_in_the_brain_CRUK_387.svg</a:t>
            </a:r>
          </a:p>
        </p:txBody>
      </p:sp>
    </p:spTree>
    <p:extLst>
      <p:ext uri="{BB962C8B-B14F-4D97-AF65-F5344CB8AC3E}">
        <p14:creationId xmlns:p14="http://schemas.microsoft.com/office/powerpoint/2010/main" val="2838046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4E362-392D-1A45-B33C-A398D2524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Ependymoma:</a:t>
            </a:r>
            <a:br>
              <a:rPr lang="en-US" dirty="0"/>
            </a:br>
            <a:r>
              <a:rPr lang="en-US" dirty="0"/>
              <a:t>Epidemiology</a:t>
            </a:r>
          </a:p>
        </p:txBody>
      </p:sp>
      <p:grpSp>
        <p:nvGrpSpPr>
          <p:cNvPr id="5" name="Group 47">
            <a:extLst>
              <a:ext uri="{FF2B5EF4-FFF2-40B4-BE49-F238E27FC236}">
                <a16:creationId xmlns="" xmlns:a16="http://schemas.microsoft.com/office/drawing/2014/main" id="{7DB209E7-E867-7B40-96AC-0560B342A127}"/>
              </a:ext>
            </a:extLst>
          </p:cNvPr>
          <p:cNvGrpSpPr>
            <a:grpSpLocks/>
          </p:cNvGrpSpPr>
          <p:nvPr/>
        </p:nvGrpSpPr>
        <p:grpSpPr bwMode="auto">
          <a:xfrm>
            <a:off x="3195479" y="2287512"/>
            <a:ext cx="7376941" cy="3891523"/>
            <a:chOff x="508" y="480"/>
            <a:chExt cx="5740" cy="3081"/>
          </a:xfrm>
        </p:grpSpPr>
        <p:sp>
          <p:nvSpPr>
            <p:cNvPr id="6" name="Text Box 25">
              <a:extLst>
                <a:ext uri="{FF2B5EF4-FFF2-40B4-BE49-F238E27FC236}">
                  <a16:creationId xmlns="" xmlns:a16="http://schemas.microsoft.com/office/drawing/2014/main" id="{6C89EC83-7C89-A14D-9AE1-91F567186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" y="1958"/>
              <a:ext cx="23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Craniopharyngioma</a:t>
              </a:r>
            </a:p>
          </p:txBody>
        </p:sp>
        <p:sp>
          <p:nvSpPr>
            <p:cNvPr id="7" name="Rectangle 27">
              <a:extLst>
                <a:ext uri="{FF2B5EF4-FFF2-40B4-BE49-F238E27FC236}">
                  <a16:creationId xmlns="" xmlns:a16="http://schemas.microsoft.com/office/drawing/2014/main" id="{E4604B92-B316-9048-B8FD-B81E51A66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1416"/>
              <a:ext cx="190" cy="134"/>
            </a:xfrm>
            <a:prstGeom prst="rect">
              <a:avLst/>
            </a:prstGeom>
            <a:solidFill>
              <a:srgbClr val="9999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28">
              <a:extLst>
                <a:ext uri="{FF2B5EF4-FFF2-40B4-BE49-F238E27FC236}">
                  <a16:creationId xmlns="" xmlns:a16="http://schemas.microsoft.com/office/drawing/2014/main" id="{56C955A9-BD43-4243-8680-B27320635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741"/>
              <a:ext cx="190" cy="133"/>
            </a:xfrm>
            <a:prstGeom prst="rect">
              <a:avLst/>
            </a:prstGeom>
            <a:solidFill>
              <a:srgbClr val="FF3399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29">
              <a:extLst>
                <a:ext uri="{FF2B5EF4-FFF2-40B4-BE49-F238E27FC236}">
                  <a16:creationId xmlns="" xmlns:a16="http://schemas.microsoft.com/office/drawing/2014/main" id="{27A51631-3845-D044-AB45-705214941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046"/>
              <a:ext cx="190" cy="13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30">
              <a:extLst>
                <a:ext uri="{FF2B5EF4-FFF2-40B4-BE49-F238E27FC236}">
                  <a16:creationId xmlns="" xmlns:a16="http://schemas.microsoft.com/office/drawing/2014/main" id="{CAB13AD2-70EB-5F43-8E60-4B1DCB3D8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66"/>
              <a:ext cx="190" cy="13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31">
              <a:extLst>
                <a:ext uri="{FF2B5EF4-FFF2-40B4-BE49-F238E27FC236}">
                  <a16:creationId xmlns="" xmlns:a16="http://schemas.microsoft.com/office/drawing/2014/main" id="{F8A0A87D-77AE-884B-BAFF-F86A005BB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694"/>
              <a:ext cx="190" cy="134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32">
              <a:extLst>
                <a:ext uri="{FF2B5EF4-FFF2-40B4-BE49-F238E27FC236}">
                  <a16:creationId xmlns="" xmlns:a16="http://schemas.microsoft.com/office/drawing/2014/main" id="{14E6AD76-F171-C940-A59C-B301CE90B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" y="1320"/>
              <a:ext cx="206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Astrocytoma/Glioma</a:t>
              </a:r>
            </a:p>
          </p:txBody>
        </p:sp>
        <p:sp>
          <p:nvSpPr>
            <p:cNvPr id="13" name="Text Box 33">
              <a:extLst>
                <a:ext uri="{FF2B5EF4-FFF2-40B4-BE49-F238E27FC236}">
                  <a16:creationId xmlns="" xmlns:a16="http://schemas.microsoft.com/office/drawing/2014/main" id="{1F762DC0-9609-EF4C-BBA3-5448A4B601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9" y="1644"/>
              <a:ext cx="167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Ependymoma</a:t>
              </a:r>
            </a:p>
          </p:txBody>
        </p:sp>
        <p:sp>
          <p:nvSpPr>
            <p:cNvPr id="14" name="Text Box 34">
              <a:extLst>
                <a:ext uri="{FF2B5EF4-FFF2-40B4-BE49-F238E27FC236}">
                  <a16:creationId xmlns="" xmlns:a16="http://schemas.microsoft.com/office/drawing/2014/main" id="{E3211C04-9567-2F48-81A2-65BCB29C8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2277"/>
              <a:ext cx="212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CNS Germ Cell Tumor</a:t>
              </a:r>
            </a:p>
          </p:txBody>
        </p:sp>
        <p:sp>
          <p:nvSpPr>
            <p:cNvPr id="15" name="Text Box 35">
              <a:extLst>
                <a:ext uri="{FF2B5EF4-FFF2-40B4-BE49-F238E27FC236}">
                  <a16:creationId xmlns="" xmlns:a16="http://schemas.microsoft.com/office/drawing/2014/main" id="{3C55FBB5-BEA5-0E47-BCF6-E071397A2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8" y="2609"/>
              <a:ext cx="15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Medulloblastoma</a:t>
              </a:r>
            </a:p>
          </p:txBody>
        </p:sp>
        <p:sp>
          <p:nvSpPr>
            <p:cNvPr id="16" name="Arc 36">
              <a:extLst>
                <a:ext uri="{FF2B5EF4-FFF2-40B4-BE49-F238E27FC236}">
                  <a16:creationId xmlns="" xmlns:a16="http://schemas.microsoft.com/office/drawing/2014/main" id="{CC65852B-B9BD-144A-AF2A-DC3FEE4AD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480"/>
              <a:ext cx="2452" cy="3081"/>
            </a:xfrm>
            <a:custGeom>
              <a:avLst/>
              <a:gdLst>
                <a:gd name="T0" fmla="*/ 0 w 34454"/>
                <a:gd name="T1" fmla="*/ 0 h 43200"/>
                <a:gd name="T2" fmla="*/ 0 w 34454"/>
                <a:gd name="T3" fmla="*/ 0 h 43200"/>
                <a:gd name="T4" fmla="*/ 0 w 3445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4" h="43200" fill="none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</a:path>
                <a:path w="34454" h="43200" stroke="0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  <a:lnTo>
                    <a:pt x="12854" y="21600"/>
                  </a:lnTo>
                  <a:lnTo>
                    <a:pt x="12752" y="0"/>
                  </a:lnTo>
                  <a:close/>
                </a:path>
              </a:pathLst>
            </a:custGeom>
            <a:solidFill>
              <a:srgbClr val="9999FF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Arc 37">
              <a:extLst>
                <a:ext uri="{FF2B5EF4-FFF2-40B4-BE49-F238E27FC236}">
                  <a16:creationId xmlns="" xmlns:a16="http://schemas.microsoft.com/office/drawing/2014/main" id="{8A1AC5C2-1796-6048-AE93-E8358D847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2021"/>
              <a:ext cx="1469" cy="1238"/>
            </a:xfrm>
            <a:custGeom>
              <a:avLst/>
              <a:gdLst>
                <a:gd name="T0" fmla="*/ 0 w 20615"/>
                <a:gd name="T1" fmla="*/ 0 h 17359"/>
                <a:gd name="T2" fmla="*/ 0 w 20615"/>
                <a:gd name="T3" fmla="*/ 0 h 17359"/>
                <a:gd name="T4" fmla="*/ 0 w 20615"/>
                <a:gd name="T5" fmla="*/ 0 h 173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15" h="17359" fill="none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</a:path>
                <a:path w="20615" h="17359" stroke="0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  <a:lnTo>
                    <a:pt x="20615" y="0"/>
                  </a:lnTo>
                  <a:lnTo>
                    <a:pt x="7761" y="17358"/>
                  </a:lnTo>
                  <a:close/>
                </a:path>
              </a:pathLst>
            </a:custGeom>
            <a:solidFill>
              <a:srgbClr val="FF3399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Arc 38">
              <a:extLst>
                <a:ext uri="{FF2B5EF4-FFF2-40B4-BE49-F238E27FC236}">
                  <a16:creationId xmlns="" xmlns:a16="http://schemas.microsoft.com/office/drawing/2014/main" id="{74872E03-EA6B-5F41-9A7C-1DCE465D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1721"/>
              <a:ext cx="1538" cy="759"/>
            </a:xfrm>
            <a:custGeom>
              <a:avLst/>
              <a:gdLst>
                <a:gd name="T0" fmla="*/ 0 w 21600"/>
                <a:gd name="T1" fmla="*/ 0 h 10649"/>
                <a:gd name="T2" fmla="*/ 0 w 21600"/>
                <a:gd name="T3" fmla="*/ 0 h 10649"/>
                <a:gd name="T4" fmla="*/ 0 w 21600"/>
                <a:gd name="T5" fmla="*/ 0 h 106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0649" fill="none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</a:path>
                <a:path w="21600" h="10649" stroke="0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  <a:lnTo>
                    <a:pt x="21600" y="4200"/>
                  </a:lnTo>
                  <a:lnTo>
                    <a:pt x="985" y="10648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Arc 39">
              <a:extLst>
                <a:ext uri="{FF2B5EF4-FFF2-40B4-BE49-F238E27FC236}">
                  <a16:creationId xmlns="" xmlns:a16="http://schemas.microsoft.com/office/drawing/2014/main" id="{251741BB-A842-9E46-93AF-2D898EFAC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" y="1547"/>
              <a:ext cx="1509" cy="474"/>
            </a:xfrm>
            <a:custGeom>
              <a:avLst/>
              <a:gdLst>
                <a:gd name="T0" fmla="*/ 0 w 21188"/>
                <a:gd name="T1" fmla="*/ 0 h 6653"/>
                <a:gd name="T2" fmla="*/ 0 w 21188"/>
                <a:gd name="T3" fmla="*/ 0 h 6653"/>
                <a:gd name="T4" fmla="*/ 0 w 21188"/>
                <a:gd name="T5" fmla="*/ 0 h 6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88" h="6653" fill="none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</a:path>
                <a:path w="21188" h="6653" stroke="0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  <a:lnTo>
                    <a:pt x="21188" y="6653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rgbClr val="FF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Arc 40">
              <a:extLst>
                <a:ext uri="{FF2B5EF4-FFF2-40B4-BE49-F238E27FC236}">
                  <a16:creationId xmlns="" xmlns:a16="http://schemas.microsoft.com/office/drawing/2014/main" id="{1B521C3D-148E-9640-B100-DC4E42892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" y="480"/>
              <a:ext cx="1463" cy="1541"/>
            </a:xfrm>
            <a:custGeom>
              <a:avLst/>
              <a:gdLst>
                <a:gd name="T0" fmla="*/ 0 w 20550"/>
                <a:gd name="T1" fmla="*/ 0 h 21600"/>
                <a:gd name="T2" fmla="*/ 0 w 20550"/>
                <a:gd name="T3" fmla="*/ 0 h 21600"/>
                <a:gd name="T4" fmla="*/ 0 w 2055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50" h="21600" fill="none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</a:path>
                <a:path w="20550" h="21600" stroke="0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  <a:lnTo>
                    <a:pt x="20550" y="21600"/>
                  </a:lnTo>
                  <a:lnTo>
                    <a:pt x="0" y="14947"/>
                  </a:lnTo>
                  <a:close/>
                </a:path>
              </a:pathLst>
            </a:custGeom>
            <a:solidFill>
              <a:srgbClr val="33CC33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 Box 41">
              <a:extLst>
                <a:ext uri="{FF2B5EF4-FFF2-40B4-BE49-F238E27FC236}">
                  <a16:creationId xmlns="" xmlns:a16="http://schemas.microsoft.com/office/drawing/2014/main" id="{6E6E7F1D-2FE4-C94F-98C5-A6B051F96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2" y="1906"/>
              <a:ext cx="810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50-60%</a:t>
              </a:r>
            </a:p>
          </p:txBody>
        </p:sp>
        <p:sp>
          <p:nvSpPr>
            <p:cNvPr id="22" name="Text Box 42">
              <a:extLst>
                <a:ext uri="{FF2B5EF4-FFF2-40B4-BE49-F238E27FC236}">
                  <a16:creationId xmlns="" xmlns:a16="http://schemas.microsoft.com/office/drawing/2014/main" id="{C63E9FCF-6A1B-C546-9FF0-C2F362CC6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" y="1083"/>
              <a:ext cx="81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15-20%</a:t>
              </a:r>
            </a:p>
          </p:txBody>
        </p:sp>
        <p:sp>
          <p:nvSpPr>
            <p:cNvPr id="23" name="Text Box 43">
              <a:extLst>
                <a:ext uri="{FF2B5EF4-FFF2-40B4-BE49-F238E27FC236}">
                  <a16:creationId xmlns="" xmlns:a16="http://schemas.microsoft.com/office/drawing/2014/main" id="{836DB8DF-774C-F245-97C4-CA63B70E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" y="2454"/>
              <a:ext cx="77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8-10%</a:t>
              </a:r>
            </a:p>
          </p:txBody>
        </p:sp>
        <p:sp>
          <p:nvSpPr>
            <p:cNvPr id="24" name="Text Box 44">
              <a:extLst>
                <a:ext uri="{FF2B5EF4-FFF2-40B4-BE49-F238E27FC236}">
                  <a16:creationId xmlns="" xmlns:a16="http://schemas.microsoft.com/office/drawing/2014/main" id="{A55B2B97-36D4-D542-8F93-3EAE82A01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1906"/>
              <a:ext cx="65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6-9%</a:t>
              </a:r>
            </a:p>
          </p:txBody>
        </p:sp>
        <p:sp>
          <p:nvSpPr>
            <p:cNvPr id="26" name="Oval 46">
              <a:extLst>
                <a:ext uri="{FF2B5EF4-FFF2-40B4-BE49-F238E27FC236}">
                  <a16:creationId xmlns="" xmlns:a16="http://schemas.microsoft.com/office/drawing/2014/main" id="{FD99CE74-BA05-2947-BDB7-5C4F75BD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80"/>
              <a:ext cx="3071" cy="308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5B8F8FE-48D9-5A4D-A6AD-281441298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A18C8F7-F8BD-464D-8333-C0C3745D056A}"/>
              </a:ext>
            </a:extLst>
          </p:cNvPr>
          <p:cNvGrpSpPr/>
          <p:nvPr/>
        </p:nvGrpSpPr>
        <p:grpSpPr>
          <a:xfrm>
            <a:off x="1801043" y="4233274"/>
            <a:ext cx="3371044" cy="1748979"/>
            <a:chOff x="994217" y="4233274"/>
            <a:chExt cx="3371044" cy="174897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36A0BA5C-7F10-5147-9009-0E5ACCC31D2A}"/>
                </a:ext>
              </a:extLst>
            </p:cNvPr>
            <p:cNvCxnSpPr/>
            <p:nvPr/>
          </p:nvCxnSpPr>
          <p:spPr>
            <a:xfrm flipV="1">
              <a:off x="2485041" y="4233905"/>
              <a:ext cx="1880220" cy="57975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6B16626F-0DF1-7E44-9263-6F4618FCB6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4180" y="4233274"/>
              <a:ext cx="1180440" cy="1564313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Bent-Up Arrow 34">
              <a:extLst>
                <a:ext uri="{FF2B5EF4-FFF2-40B4-BE49-F238E27FC236}">
                  <a16:creationId xmlns="" xmlns:a16="http://schemas.microsoft.com/office/drawing/2014/main" id="{EFE90608-E682-8141-A51A-D60D436D6DBE}"/>
                </a:ext>
              </a:extLst>
            </p:cNvPr>
            <p:cNvSpPr/>
            <p:nvPr/>
          </p:nvSpPr>
          <p:spPr>
            <a:xfrm>
              <a:off x="2466691" y="5540502"/>
              <a:ext cx="344787" cy="311187"/>
            </a:xfrm>
            <a:prstGeom prst="bent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689C7BC0-BFA9-0845-9C27-33BC5BA4D062}"/>
                </a:ext>
              </a:extLst>
            </p:cNvPr>
            <p:cNvSpPr txBox="1"/>
            <p:nvPr/>
          </p:nvSpPr>
          <p:spPr>
            <a:xfrm>
              <a:off x="994217" y="5612921"/>
              <a:ext cx="1774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Ependymoma</a:t>
              </a:r>
            </a:p>
          </p:txBody>
        </p:sp>
      </p:grpSp>
      <p:sp>
        <p:nvSpPr>
          <p:cNvPr id="30" name="TextBox 2">
            <a:extLst>
              <a:ext uri="{FF2B5EF4-FFF2-40B4-BE49-F238E27FC236}">
                <a16:creationId xmlns="" xmlns:a16="http://schemas.microsoft.com/office/drawing/2014/main" id="{23B252A6-4409-C44B-811B-D97892A07A81}"/>
              </a:ext>
            </a:extLst>
          </p:cNvPr>
          <p:cNvSpPr txBox="1"/>
          <p:nvPr/>
        </p:nvSpPr>
        <p:spPr>
          <a:xfrm>
            <a:off x="2714431" y="1948643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8749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B71EC1-8D60-8E4D-B7DB-A48D04FE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Ependymoma: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FE53D1-E222-6343-B378-587AD93E8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Increased risk in patients with Neurofibromatosis type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6D39CC-668C-B440-B551-03785F445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00035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DEF98E-DC6C-E24E-AED1-4999F6D9C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cannot be made on imaging and tissue is required.</a:t>
            </a:r>
          </a:p>
          <a:p>
            <a:r>
              <a:rPr lang="en-US" dirty="0"/>
              <a:t>Goal is a gross total resection.</a:t>
            </a:r>
          </a:p>
          <a:p>
            <a:r>
              <a:rPr lang="en-US" dirty="0"/>
              <a:t>There is a risk of CNS metastases in about 10-15% of patients, and therefore, </a:t>
            </a:r>
            <a:r>
              <a:rPr lang="en-US" dirty="0">
                <a:solidFill>
                  <a:srgbClr val="FF0000"/>
                </a:solidFill>
              </a:rPr>
              <a:t>staging must include lumbar CSF cytology and full spine MRI.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Spine MRI should be done before surgery or a minimum of 10-14 days post-operatively to avoid post-operative products confounding MRI interpretation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Lumbar CSF sample for cytology should be done a minimum of 10-14 days post-operatively, again to avoid post-operative products confounding interpretation 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DEC7C427-9E3E-E840-8FA8-3264C2E9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Ependymoma:</a:t>
            </a:r>
            <a:br>
              <a:rPr lang="en-US" dirty="0"/>
            </a:br>
            <a:r>
              <a:rPr lang="en-US" dirty="0"/>
              <a:t>Diagnosis and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F2D19A-606F-374E-A8AA-301978F95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35087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3505F-5E55-7043-B377-EB0F2190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0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Ependymoma: Imaging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9722CD2-D16A-F647-ACC7-02EAF01B6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474" y="2057048"/>
            <a:ext cx="3767667" cy="4351338"/>
          </a:xfrm>
        </p:spPr>
        <p:txBody>
          <a:bodyPr/>
          <a:lstStyle/>
          <a:p>
            <a:r>
              <a:rPr lang="en-US" dirty="0"/>
              <a:t>Typically a heterogenous mass in the posterior fossa (cerebellum).</a:t>
            </a:r>
          </a:p>
          <a:p>
            <a:r>
              <a:rPr lang="en-US" dirty="0"/>
              <a:t>Often with patchy heterogenous enhancement.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948346EC-A946-1047-B9F9-5976E338DF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71" y="1779648"/>
            <a:ext cx="6718974" cy="3454030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04D85C-4C01-E141-B5B7-406E243E9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937B15-BEA2-1B46-B4D3-49A17CB2C6C4}"/>
              </a:ext>
            </a:extLst>
          </p:cNvPr>
          <p:cNvSpPr txBox="1"/>
          <p:nvPr/>
        </p:nvSpPr>
        <p:spPr>
          <a:xfrm>
            <a:off x="5106270" y="5256958"/>
            <a:ext cx="251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Post-contrast Axial T1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9B6B5A-2029-FB4E-BD01-5FB1E6350FC4}"/>
              </a:ext>
            </a:extLst>
          </p:cNvPr>
          <p:cNvSpPr txBox="1"/>
          <p:nvPr/>
        </p:nvSpPr>
        <p:spPr>
          <a:xfrm>
            <a:off x="8249355" y="5262569"/>
            <a:ext cx="251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Post-contrast Sagittal T1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AF0FAA02-475A-6B48-B9F0-5320627F3015}"/>
              </a:ext>
            </a:extLst>
          </p:cNvPr>
          <p:cNvSpPr txBox="1"/>
          <p:nvPr/>
        </p:nvSpPr>
        <p:spPr>
          <a:xfrm>
            <a:off x="4393532" y="1427239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5141" y="5759107"/>
            <a:ext cx="46604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Ghosal</a:t>
            </a:r>
            <a:r>
              <a:rPr lang="en-US" sz="1000" dirty="0"/>
              <a:t> </a:t>
            </a:r>
            <a:r>
              <a:rPr lang="en-US" sz="1000" dirty="0" err="1"/>
              <a:t>Nandita</a:t>
            </a:r>
            <a:r>
              <a:rPr lang="en-US" sz="1000" dirty="0"/>
              <a:t>, Murthy Ganesh, </a:t>
            </a:r>
            <a:r>
              <a:rPr lang="en-US" sz="1000" dirty="0" err="1"/>
              <a:t>Dadlani</a:t>
            </a:r>
            <a:r>
              <a:rPr lang="en-US" sz="1000" dirty="0"/>
              <a:t> Ravi, </a:t>
            </a:r>
            <a:r>
              <a:rPr lang="en-US" sz="1000" dirty="0" err="1"/>
              <a:t>Hegde</a:t>
            </a:r>
            <a:r>
              <a:rPr lang="en-US" sz="1000" dirty="0"/>
              <a:t>. </a:t>
            </a:r>
            <a:r>
              <a:rPr lang="en-US" sz="1000" dirty="0" err="1"/>
              <a:t>Alangar</a:t>
            </a:r>
            <a:r>
              <a:rPr lang="en-US" sz="1000" dirty="0"/>
              <a:t> </a:t>
            </a:r>
            <a:r>
              <a:rPr lang="en-US" sz="1000" dirty="0" err="1"/>
              <a:t>Sathya</a:t>
            </a:r>
            <a:r>
              <a:rPr lang="en-US" sz="1000" dirty="0"/>
              <a:t>, Singh </a:t>
            </a:r>
            <a:r>
              <a:rPr lang="en-US" sz="1000" dirty="0" err="1"/>
              <a:t>Devendra</a:t>
            </a:r>
            <a:r>
              <a:rPr lang="en-US" sz="1000" dirty="0"/>
              <a:t>. CASE REPORT. Recurrent posterior fossa anaplastic </a:t>
            </a:r>
            <a:r>
              <a:rPr lang="en-US" sz="1000" dirty="0" err="1"/>
              <a:t>ependymoma</a:t>
            </a:r>
            <a:r>
              <a:rPr lang="en-US" sz="1000" dirty="0"/>
              <a:t> with prominent </a:t>
            </a:r>
            <a:r>
              <a:rPr lang="en-US" sz="1000" dirty="0" err="1"/>
              <a:t>chondroid</a:t>
            </a:r>
            <a:r>
              <a:rPr lang="en-US" sz="1000" dirty="0"/>
              <a:t> metaplasia: A case report and review of literature. Indian Journal of Pathology and Microbiology. 2010, 53(4):787-789. http://www.ijpmonline.org/. Published October 27, 2010. Accessed November 1, 2018 </a:t>
            </a:r>
          </a:p>
        </p:txBody>
      </p:sp>
    </p:spTree>
    <p:extLst>
      <p:ext uri="{BB962C8B-B14F-4D97-AF65-F5344CB8AC3E}">
        <p14:creationId xmlns:p14="http://schemas.microsoft.com/office/powerpoint/2010/main" val="3695642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E7905A9F-7C35-5748-9855-FA11B2DA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Ependymoma: Pathology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30FFC1C-D548-4C4C-8883-A0B3C0E721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Moderately cellular and composed of monomorphic cells with round to oval nuclei.  </a:t>
            </a:r>
          </a:p>
          <a:p>
            <a:r>
              <a:rPr lang="en-US" dirty="0">
                <a:solidFill>
                  <a:srgbClr val="FF0000"/>
                </a:solidFill>
              </a:rPr>
              <a:t>A common and key histologic feature is the presence of perivascular pseudorosettes.</a:t>
            </a:r>
            <a:endParaRPr lang="en-US" dirty="0"/>
          </a:p>
          <a:p>
            <a:r>
              <a:rPr lang="en-US" dirty="0"/>
              <a:t>Can be diffusely anaplastic which is thought to have a worse prognosis.</a:t>
            </a:r>
          </a:p>
          <a:p>
            <a:r>
              <a:rPr lang="en-US" dirty="0"/>
              <a:t>There is a Grade I myxopapillary ependymoma most commonly found in spine and typically treated with resection alone.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5C9928-1875-D441-A67C-E76024216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8A4BB92-ED1F-A94A-ACB3-C4CAC897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53" y="2000491"/>
            <a:ext cx="4444071" cy="3330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Down Arrow 10">
            <a:extLst>
              <a:ext uri="{FF2B5EF4-FFF2-40B4-BE49-F238E27FC236}">
                <a16:creationId xmlns="" xmlns:a16="http://schemas.microsoft.com/office/drawing/2014/main" id="{8AB1F4C6-7C69-4C43-BAC0-5F6B0D6180F8}"/>
              </a:ext>
            </a:extLst>
          </p:cNvPr>
          <p:cNvSpPr/>
          <p:nvPr/>
        </p:nvSpPr>
        <p:spPr>
          <a:xfrm>
            <a:off x="8228598" y="3394015"/>
            <a:ext cx="304800" cy="95955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="" xmlns:a16="http://schemas.microsoft.com/office/drawing/2014/main" id="{D95A92C4-95A7-9041-9F07-115D543A3E31}"/>
              </a:ext>
            </a:extLst>
          </p:cNvPr>
          <p:cNvSpPr/>
          <p:nvPr/>
        </p:nvSpPr>
        <p:spPr>
          <a:xfrm>
            <a:off x="9779891" y="2203358"/>
            <a:ext cx="304800" cy="95955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DC5B9E2C-D40C-6549-9AA7-0C2E365CF66D}"/>
              </a:ext>
            </a:extLst>
          </p:cNvPr>
          <p:cNvSpPr txBox="1"/>
          <p:nvPr/>
        </p:nvSpPr>
        <p:spPr>
          <a:xfrm>
            <a:off x="6434708" y="1638976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19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2" name="Rectangle 1"/>
          <p:cNvSpPr/>
          <p:nvPr/>
        </p:nvSpPr>
        <p:spPr>
          <a:xfrm>
            <a:off x="6434708" y="5640968"/>
            <a:ext cx="2887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Republished with permission of American Journal of Neuroradiology, from Neuropathology for the </a:t>
            </a:r>
            <a:r>
              <a:rPr lang="en-US" sz="800" dirty="0" err="1"/>
              <a:t>Neuroradiologist</a:t>
            </a:r>
            <a:r>
              <a:rPr lang="en-US" sz="800" dirty="0"/>
              <a:t>: Rosettes and </a:t>
            </a:r>
            <a:r>
              <a:rPr lang="en-US" sz="800" dirty="0" err="1"/>
              <a:t>Pseudorosettes</a:t>
            </a:r>
            <a:r>
              <a:rPr lang="en-US" sz="800" dirty="0"/>
              <a:t>. F.J. </a:t>
            </a:r>
            <a:r>
              <a:rPr lang="en-US" sz="800" dirty="0" err="1"/>
              <a:t>Wippold</a:t>
            </a:r>
            <a:r>
              <a:rPr lang="en-US" sz="800" dirty="0"/>
              <a:t> and A. Perry. </a:t>
            </a:r>
            <a:r>
              <a:rPr lang="en-US" altLang="en-US" sz="800" dirty="0"/>
              <a:t>©</a:t>
            </a:r>
            <a:r>
              <a:rPr lang="en-US" sz="800" dirty="0"/>
              <a:t> March 2006, 27 (3) 488-492; permission conveyed through Copyright Clearance Center, Inc.</a:t>
            </a:r>
          </a:p>
        </p:txBody>
      </p:sp>
    </p:spTree>
    <p:extLst>
      <p:ext uri="{BB962C8B-B14F-4D97-AF65-F5344CB8AC3E}">
        <p14:creationId xmlns:p14="http://schemas.microsoft.com/office/powerpoint/2010/main" val="38473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C8257-E0DA-D34B-A558-61907657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 Font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ECEE24-DCF5-1944-8575-3B91E7139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Red Font </a:t>
            </a:r>
            <a:r>
              <a:rPr lang="en-US" dirty="0"/>
              <a:t>is my way of highlighting key points throughout the presentation that I think are:</a:t>
            </a:r>
          </a:p>
          <a:p>
            <a:pPr lvl="1"/>
            <a:r>
              <a:rPr lang="en-US" dirty="0"/>
              <a:t>Important to remember/memorize</a:t>
            </a:r>
          </a:p>
          <a:p>
            <a:pPr lvl="1"/>
            <a:r>
              <a:rPr lang="en-US" dirty="0"/>
              <a:t>Key concepts that make for good test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F61BD1-EC1E-0147-A623-928173111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-11948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07195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3C30BF95-E537-BB46-8C8A-54E561F6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4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Ependymoma:</a:t>
            </a:r>
            <a:br>
              <a:rPr lang="en-US" dirty="0"/>
            </a:br>
            <a:r>
              <a:rPr lang="en-US" dirty="0"/>
              <a:t>Molecular Biology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0B508AB-DD47-DC47-AA08-728F70B97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7581"/>
            <a:ext cx="10515600" cy="4351338"/>
          </a:xfrm>
        </p:spPr>
        <p:txBody>
          <a:bodyPr/>
          <a:lstStyle/>
          <a:p>
            <a:r>
              <a:rPr lang="en-US" dirty="0"/>
              <a:t>Although we are learning much more, these biologic subgroups have not yet </a:t>
            </a:r>
            <a:r>
              <a:rPr lang="en-US" u="sng" dirty="0"/>
              <a:t>universally</a:t>
            </a:r>
            <a:r>
              <a:rPr lang="en-US" dirty="0"/>
              <a:t> impacted treatment.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E17FCC-01EE-4548-BF9E-171F56D73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30C621E-2904-1043-BC1E-B8D0BB196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263" y="2963333"/>
            <a:ext cx="8118267" cy="273755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C348A5F5-5B26-9342-BB26-FAD3A4E52CA0}"/>
              </a:ext>
            </a:extLst>
          </p:cNvPr>
          <p:cNvSpPr txBox="1"/>
          <p:nvPr/>
        </p:nvSpPr>
        <p:spPr>
          <a:xfrm>
            <a:off x="1664187" y="2610924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Table 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7E3DCE-590D-044C-8F40-829308798F13}"/>
              </a:ext>
            </a:extLst>
          </p:cNvPr>
          <p:cNvSpPr/>
          <p:nvPr/>
        </p:nvSpPr>
        <p:spPr>
          <a:xfrm>
            <a:off x="4180114" y="4495800"/>
            <a:ext cx="5650644" cy="2721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876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EC8A44-6A34-0C47-82C2-7B53C32C5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Ependymoma:</a:t>
            </a:r>
            <a:br>
              <a:rPr lang="en-US" dirty="0"/>
            </a:br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65E496-50B0-4E47-BCE3-72C172C7B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surgical resection.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Surgical resection has consistently been found to impact outcome</a:t>
            </a:r>
          </a:p>
          <a:p>
            <a:r>
              <a:rPr lang="en-US" dirty="0"/>
              <a:t>Localized tumors are typically treated with resection followed by focal radiotherapy between 5400-5900 cGy.</a:t>
            </a:r>
          </a:p>
          <a:p>
            <a:r>
              <a:rPr lang="en-US" dirty="0"/>
              <a:t>Metastatic tumors often treated with craniospinal radiotherapy 3600 cGy and boost to focal area 5400-5900 cGy.</a:t>
            </a:r>
          </a:p>
          <a:p>
            <a:r>
              <a:rPr lang="en-US" dirty="0"/>
              <a:t>The role of chemotherapy remains uncertain.</a:t>
            </a:r>
          </a:p>
          <a:p>
            <a:r>
              <a:rPr lang="en-US" dirty="0"/>
              <a:t>Chemotherapy alone approaches often used in very young children (typically &lt; 1 y/o) to delay radiation.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CDA74D-14F1-D34B-B167-22927777D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17502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7C707A-C232-9E4B-B7F4-F26AD365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Ependymoma:</a:t>
            </a:r>
            <a:br>
              <a:rPr lang="en-US" dirty="0"/>
            </a:br>
            <a:r>
              <a:rPr lang="en-US" dirty="0"/>
              <a:t>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D2E8-7532-2640-8FC2-8786FDA93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5-year overall survivals are 60-80%, but many patients relapse late and it is a unique CNS tumor where EFS/OS continues to decline far after 5 years.</a:t>
            </a:r>
          </a:p>
          <a:p>
            <a:r>
              <a:rPr lang="en-US" dirty="0"/>
              <a:t>Many patients will develop multiply recurrent tumor over several years and eventually succumb to the disease.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BAFEF5-7692-8141-B68E-07AC895B8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00311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="" xmlns:a16="http://schemas.microsoft.com/office/drawing/2014/main" id="{5E143296-FAE7-264F-A565-9AD80FC68E5D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Central Nervous System Germ Cell Tumors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75151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8BC4B-7B77-4D43-92FA-525A7E5EA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Tumors:</a:t>
            </a:r>
            <a:br>
              <a:rPr lang="en-US" dirty="0"/>
            </a:br>
            <a:r>
              <a:rPr lang="en-US" dirty="0"/>
              <a:t>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D85A35-B4F7-8744-BC86-A6C730450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Rare pediatric CNS tumor with similar histologic feature to gonadal germ cell tumors.  </a:t>
            </a:r>
          </a:p>
          <a:p>
            <a:r>
              <a:rPr lang="en-US" dirty="0"/>
              <a:t>Unique in that diagnosis can sometime be made by circulating tumor markers in the blood and CSF (</a:t>
            </a:r>
            <a:r>
              <a:rPr lang="en-US" dirty="0">
                <a:solidFill>
                  <a:srgbClr val="FF0000"/>
                </a:solidFill>
              </a:rPr>
              <a:t>AFP and Beta-HCG</a:t>
            </a:r>
            <a:r>
              <a:rPr lang="en-US" dirty="0"/>
              <a:t>).</a:t>
            </a:r>
          </a:p>
          <a:p>
            <a:r>
              <a:rPr lang="en-US" dirty="0"/>
              <a:t>Classically, there are 2 major categories: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Germinoma (aka non-secreting) – better outcome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Non-germinomatous Germ Cell Tumor (NGGCT) (aka secreting) – worse outcome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59953A-6442-BA4F-AB0F-69ED3A263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76464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14A36-B782-1C42-A65B-C2BB9AE8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Tumors: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6EAD96-3C8F-7C4F-A6F6-B93F6A24E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594" y="1942740"/>
            <a:ext cx="3341980" cy="4351338"/>
          </a:xfrm>
        </p:spPr>
        <p:txBody>
          <a:bodyPr/>
          <a:lstStyle/>
          <a:p>
            <a:r>
              <a:rPr lang="en-US" dirty="0"/>
              <a:t>Represent only 2-3% of pediatric CNS tumors.</a:t>
            </a:r>
          </a:p>
          <a:p>
            <a:r>
              <a:rPr lang="en-US" dirty="0">
                <a:solidFill>
                  <a:srgbClr val="FF0000"/>
                </a:solidFill>
              </a:rPr>
              <a:t>More common in Japan and other Asian countries.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Can be up to 10-15% of pediatric brain tumors in these geographic areas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CBDF62-7D2A-8242-A7CF-BEBE2291F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pSp>
        <p:nvGrpSpPr>
          <p:cNvPr id="5" name="Group 47">
            <a:extLst>
              <a:ext uri="{FF2B5EF4-FFF2-40B4-BE49-F238E27FC236}">
                <a16:creationId xmlns="" xmlns:a16="http://schemas.microsoft.com/office/drawing/2014/main" id="{583BBD13-844C-F04B-B7E8-53AB73209F69}"/>
              </a:ext>
            </a:extLst>
          </p:cNvPr>
          <p:cNvGrpSpPr>
            <a:grpSpLocks/>
          </p:cNvGrpSpPr>
          <p:nvPr/>
        </p:nvGrpSpPr>
        <p:grpSpPr bwMode="auto">
          <a:xfrm>
            <a:off x="4748125" y="2055813"/>
            <a:ext cx="7376941" cy="3891523"/>
            <a:chOff x="508" y="480"/>
            <a:chExt cx="5740" cy="3081"/>
          </a:xfrm>
        </p:grpSpPr>
        <p:sp>
          <p:nvSpPr>
            <p:cNvPr id="6" name="Text Box 25">
              <a:extLst>
                <a:ext uri="{FF2B5EF4-FFF2-40B4-BE49-F238E27FC236}">
                  <a16:creationId xmlns="" xmlns:a16="http://schemas.microsoft.com/office/drawing/2014/main" id="{EB472C2A-B159-9142-A1E8-6EFD21500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" y="1958"/>
              <a:ext cx="23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Craniopharyngioma</a:t>
              </a:r>
            </a:p>
          </p:txBody>
        </p:sp>
        <p:sp>
          <p:nvSpPr>
            <p:cNvPr id="7" name="Rectangle 27">
              <a:extLst>
                <a:ext uri="{FF2B5EF4-FFF2-40B4-BE49-F238E27FC236}">
                  <a16:creationId xmlns="" xmlns:a16="http://schemas.microsoft.com/office/drawing/2014/main" id="{56BBB680-7D6A-AB4F-8620-24B7F7829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1416"/>
              <a:ext cx="190" cy="134"/>
            </a:xfrm>
            <a:prstGeom prst="rect">
              <a:avLst/>
            </a:prstGeom>
            <a:solidFill>
              <a:srgbClr val="9999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28">
              <a:extLst>
                <a:ext uri="{FF2B5EF4-FFF2-40B4-BE49-F238E27FC236}">
                  <a16:creationId xmlns="" xmlns:a16="http://schemas.microsoft.com/office/drawing/2014/main" id="{334EBCBB-4A5F-F041-8094-FFE204E7B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741"/>
              <a:ext cx="190" cy="133"/>
            </a:xfrm>
            <a:prstGeom prst="rect">
              <a:avLst/>
            </a:prstGeom>
            <a:solidFill>
              <a:srgbClr val="FF3399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29">
              <a:extLst>
                <a:ext uri="{FF2B5EF4-FFF2-40B4-BE49-F238E27FC236}">
                  <a16:creationId xmlns="" xmlns:a16="http://schemas.microsoft.com/office/drawing/2014/main" id="{AC97FF6C-BFB4-F948-BB38-224297C65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046"/>
              <a:ext cx="190" cy="13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30">
              <a:extLst>
                <a:ext uri="{FF2B5EF4-FFF2-40B4-BE49-F238E27FC236}">
                  <a16:creationId xmlns="" xmlns:a16="http://schemas.microsoft.com/office/drawing/2014/main" id="{AA925E36-0D47-7845-B95E-5AD4BB47D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66"/>
              <a:ext cx="190" cy="13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31">
              <a:extLst>
                <a:ext uri="{FF2B5EF4-FFF2-40B4-BE49-F238E27FC236}">
                  <a16:creationId xmlns="" xmlns:a16="http://schemas.microsoft.com/office/drawing/2014/main" id="{68DE92BE-95A7-0F46-85FA-A5A78698B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694"/>
              <a:ext cx="190" cy="134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32">
              <a:extLst>
                <a:ext uri="{FF2B5EF4-FFF2-40B4-BE49-F238E27FC236}">
                  <a16:creationId xmlns="" xmlns:a16="http://schemas.microsoft.com/office/drawing/2014/main" id="{04B33321-5DBA-E440-8491-A1D20D8FD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" y="1320"/>
              <a:ext cx="206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Astrocytoma/Glioma</a:t>
              </a:r>
            </a:p>
          </p:txBody>
        </p:sp>
        <p:sp>
          <p:nvSpPr>
            <p:cNvPr id="13" name="Text Box 33">
              <a:extLst>
                <a:ext uri="{FF2B5EF4-FFF2-40B4-BE49-F238E27FC236}">
                  <a16:creationId xmlns="" xmlns:a16="http://schemas.microsoft.com/office/drawing/2014/main" id="{3D7AFBF9-82F1-1642-9FE4-EAC230A7D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9" y="1644"/>
              <a:ext cx="167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Ependymoma</a:t>
              </a:r>
            </a:p>
          </p:txBody>
        </p:sp>
        <p:sp>
          <p:nvSpPr>
            <p:cNvPr id="14" name="Text Box 34">
              <a:extLst>
                <a:ext uri="{FF2B5EF4-FFF2-40B4-BE49-F238E27FC236}">
                  <a16:creationId xmlns="" xmlns:a16="http://schemas.microsoft.com/office/drawing/2014/main" id="{0CE8C8A1-F932-0F4A-9A3F-ED0F672AA9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2277"/>
              <a:ext cx="212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CNS Germ Cell Tumor</a:t>
              </a:r>
            </a:p>
          </p:txBody>
        </p:sp>
        <p:sp>
          <p:nvSpPr>
            <p:cNvPr id="15" name="Text Box 35">
              <a:extLst>
                <a:ext uri="{FF2B5EF4-FFF2-40B4-BE49-F238E27FC236}">
                  <a16:creationId xmlns="" xmlns:a16="http://schemas.microsoft.com/office/drawing/2014/main" id="{C86EEBDE-0949-FB49-81F6-F2D2045FB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8" y="2609"/>
              <a:ext cx="15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Times New Roman" pitchFamily="28" charset="0"/>
                </a:rPr>
                <a:t>Medulloblastoma</a:t>
              </a:r>
            </a:p>
          </p:txBody>
        </p:sp>
        <p:sp>
          <p:nvSpPr>
            <p:cNvPr id="16" name="Arc 36">
              <a:extLst>
                <a:ext uri="{FF2B5EF4-FFF2-40B4-BE49-F238E27FC236}">
                  <a16:creationId xmlns="" xmlns:a16="http://schemas.microsoft.com/office/drawing/2014/main" id="{DE8001E0-087C-8C4E-BF52-B8A167A64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480"/>
              <a:ext cx="2452" cy="3081"/>
            </a:xfrm>
            <a:custGeom>
              <a:avLst/>
              <a:gdLst>
                <a:gd name="T0" fmla="*/ 0 w 34454"/>
                <a:gd name="T1" fmla="*/ 0 h 43200"/>
                <a:gd name="T2" fmla="*/ 0 w 34454"/>
                <a:gd name="T3" fmla="*/ 0 h 43200"/>
                <a:gd name="T4" fmla="*/ 0 w 3445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4" h="43200" fill="none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</a:path>
                <a:path w="34454" h="43200" stroke="0" extrusionOk="0">
                  <a:moveTo>
                    <a:pt x="12752" y="0"/>
                  </a:moveTo>
                  <a:cubicBezTo>
                    <a:pt x="12786" y="0"/>
                    <a:pt x="12820" y="-1"/>
                    <a:pt x="12854" y="0"/>
                  </a:cubicBezTo>
                  <a:cubicBezTo>
                    <a:pt x="24783" y="0"/>
                    <a:pt x="34454" y="9670"/>
                    <a:pt x="34454" y="21600"/>
                  </a:cubicBezTo>
                  <a:cubicBezTo>
                    <a:pt x="34454" y="33529"/>
                    <a:pt x="24783" y="43200"/>
                    <a:pt x="12854" y="43200"/>
                  </a:cubicBezTo>
                  <a:cubicBezTo>
                    <a:pt x="8225" y="43200"/>
                    <a:pt x="3719" y="41713"/>
                    <a:pt x="0" y="38958"/>
                  </a:cubicBezTo>
                  <a:lnTo>
                    <a:pt x="12854" y="21600"/>
                  </a:lnTo>
                  <a:lnTo>
                    <a:pt x="12752" y="0"/>
                  </a:lnTo>
                  <a:close/>
                </a:path>
              </a:pathLst>
            </a:custGeom>
            <a:solidFill>
              <a:srgbClr val="9999FF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Arc 37">
              <a:extLst>
                <a:ext uri="{FF2B5EF4-FFF2-40B4-BE49-F238E27FC236}">
                  <a16:creationId xmlns="" xmlns:a16="http://schemas.microsoft.com/office/drawing/2014/main" id="{12258C87-E2F7-5341-B469-0F36D38FF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2021"/>
              <a:ext cx="1469" cy="1238"/>
            </a:xfrm>
            <a:custGeom>
              <a:avLst/>
              <a:gdLst>
                <a:gd name="T0" fmla="*/ 0 w 20615"/>
                <a:gd name="T1" fmla="*/ 0 h 17359"/>
                <a:gd name="T2" fmla="*/ 0 w 20615"/>
                <a:gd name="T3" fmla="*/ 0 h 17359"/>
                <a:gd name="T4" fmla="*/ 0 w 20615"/>
                <a:gd name="T5" fmla="*/ 0 h 173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15" h="17359" fill="none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</a:path>
                <a:path w="20615" h="17359" stroke="0" extrusionOk="0">
                  <a:moveTo>
                    <a:pt x="7761" y="17358"/>
                  </a:moveTo>
                  <a:cubicBezTo>
                    <a:pt x="4083" y="14636"/>
                    <a:pt x="1366" y="10815"/>
                    <a:pt x="0" y="6448"/>
                  </a:cubicBezTo>
                  <a:lnTo>
                    <a:pt x="20615" y="0"/>
                  </a:lnTo>
                  <a:lnTo>
                    <a:pt x="7761" y="17358"/>
                  </a:lnTo>
                  <a:close/>
                </a:path>
              </a:pathLst>
            </a:custGeom>
            <a:solidFill>
              <a:srgbClr val="FF3399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Arc 38">
              <a:extLst>
                <a:ext uri="{FF2B5EF4-FFF2-40B4-BE49-F238E27FC236}">
                  <a16:creationId xmlns="" xmlns:a16="http://schemas.microsoft.com/office/drawing/2014/main" id="{83034492-8168-314F-8F1F-35E7E80F5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1721"/>
              <a:ext cx="1538" cy="759"/>
            </a:xfrm>
            <a:custGeom>
              <a:avLst/>
              <a:gdLst>
                <a:gd name="T0" fmla="*/ 0 w 21600"/>
                <a:gd name="T1" fmla="*/ 0 h 10649"/>
                <a:gd name="T2" fmla="*/ 0 w 21600"/>
                <a:gd name="T3" fmla="*/ 0 h 10649"/>
                <a:gd name="T4" fmla="*/ 0 w 21600"/>
                <a:gd name="T5" fmla="*/ 0 h 106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0649" fill="none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</a:path>
                <a:path w="21600" h="10649" stroke="0" extrusionOk="0">
                  <a:moveTo>
                    <a:pt x="985" y="10648"/>
                  </a:moveTo>
                  <a:cubicBezTo>
                    <a:pt x="332" y="8561"/>
                    <a:pt x="0" y="6387"/>
                    <a:pt x="0" y="4200"/>
                  </a:cubicBezTo>
                  <a:cubicBezTo>
                    <a:pt x="-1" y="2789"/>
                    <a:pt x="138" y="1383"/>
                    <a:pt x="412" y="0"/>
                  </a:cubicBezTo>
                  <a:lnTo>
                    <a:pt x="21600" y="4200"/>
                  </a:lnTo>
                  <a:lnTo>
                    <a:pt x="985" y="10648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Arc 39">
              <a:extLst>
                <a:ext uri="{FF2B5EF4-FFF2-40B4-BE49-F238E27FC236}">
                  <a16:creationId xmlns="" xmlns:a16="http://schemas.microsoft.com/office/drawing/2014/main" id="{0C62A72A-3CE4-6B40-B5F9-BBF484C0E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" y="1542"/>
              <a:ext cx="1509" cy="474"/>
            </a:xfrm>
            <a:custGeom>
              <a:avLst/>
              <a:gdLst>
                <a:gd name="T0" fmla="*/ 0 w 21188"/>
                <a:gd name="T1" fmla="*/ 0 h 6653"/>
                <a:gd name="T2" fmla="*/ 0 w 21188"/>
                <a:gd name="T3" fmla="*/ 0 h 6653"/>
                <a:gd name="T4" fmla="*/ 0 w 21188"/>
                <a:gd name="T5" fmla="*/ 0 h 6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88" h="6653" fill="none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</a:path>
                <a:path w="21188" h="6653" stroke="0" extrusionOk="0">
                  <a:moveTo>
                    <a:pt x="0" y="2453"/>
                  </a:moveTo>
                  <a:cubicBezTo>
                    <a:pt x="164" y="1623"/>
                    <a:pt x="377" y="804"/>
                    <a:pt x="638" y="0"/>
                  </a:cubicBezTo>
                  <a:lnTo>
                    <a:pt x="21188" y="6653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rgbClr val="FF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Arc 40">
              <a:extLst>
                <a:ext uri="{FF2B5EF4-FFF2-40B4-BE49-F238E27FC236}">
                  <a16:creationId xmlns="" xmlns:a16="http://schemas.microsoft.com/office/drawing/2014/main" id="{A73E4AD2-F83D-E344-925B-CFE151A02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" y="480"/>
              <a:ext cx="1463" cy="1541"/>
            </a:xfrm>
            <a:custGeom>
              <a:avLst/>
              <a:gdLst>
                <a:gd name="T0" fmla="*/ 0 w 20550"/>
                <a:gd name="T1" fmla="*/ 0 h 21600"/>
                <a:gd name="T2" fmla="*/ 0 w 20550"/>
                <a:gd name="T3" fmla="*/ 0 h 21600"/>
                <a:gd name="T4" fmla="*/ 0 w 2055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50" h="21600" fill="none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</a:path>
                <a:path w="20550" h="21600" stroke="0" extrusionOk="0">
                  <a:moveTo>
                    <a:pt x="0" y="14947"/>
                  </a:moveTo>
                  <a:cubicBezTo>
                    <a:pt x="2873" y="6071"/>
                    <a:pt x="11119" y="44"/>
                    <a:pt x="20448" y="0"/>
                  </a:cubicBezTo>
                  <a:lnTo>
                    <a:pt x="20550" y="21600"/>
                  </a:lnTo>
                  <a:lnTo>
                    <a:pt x="0" y="14947"/>
                  </a:lnTo>
                  <a:close/>
                </a:path>
              </a:pathLst>
            </a:custGeom>
            <a:solidFill>
              <a:srgbClr val="33CC33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 Box 41">
              <a:extLst>
                <a:ext uri="{FF2B5EF4-FFF2-40B4-BE49-F238E27FC236}">
                  <a16:creationId xmlns="" xmlns:a16="http://schemas.microsoft.com/office/drawing/2014/main" id="{F657FDD6-612A-A04B-AD19-59BFE0C52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2" y="1906"/>
              <a:ext cx="810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50-60%</a:t>
              </a:r>
            </a:p>
          </p:txBody>
        </p:sp>
        <p:sp>
          <p:nvSpPr>
            <p:cNvPr id="22" name="Text Box 42">
              <a:extLst>
                <a:ext uri="{FF2B5EF4-FFF2-40B4-BE49-F238E27FC236}">
                  <a16:creationId xmlns="" xmlns:a16="http://schemas.microsoft.com/office/drawing/2014/main" id="{9D47E73E-2617-0944-84D1-A5F8CF7A2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" y="1083"/>
              <a:ext cx="81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15-20%</a:t>
              </a:r>
            </a:p>
          </p:txBody>
        </p:sp>
        <p:sp>
          <p:nvSpPr>
            <p:cNvPr id="23" name="Text Box 43">
              <a:extLst>
                <a:ext uri="{FF2B5EF4-FFF2-40B4-BE49-F238E27FC236}">
                  <a16:creationId xmlns="" xmlns:a16="http://schemas.microsoft.com/office/drawing/2014/main" id="{EFE09135-224C-0447-A85B-9BF821A15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" y="2454"/>
              <a:ext cx="77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8-10%</a:t>
              </a:r>
            </a:p>
          </p:txBody>
        </p:sp>
        <p:sp>
          <p:nvSpPr>
            <p:cNvPr id="24" name="Text Box 44">
              <a:extLst>
                <a:ext uri="{FF2B5EF4-FFF2-40B4-BE49-F238E27FC236}">
                  <a16:creationId xmlns="" xmlns:a16="http://schemas.microsoft.com/office/drawing/2014/main" id="{07F4D3AA-815A-1641-85CE-D202C5CF5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1906"/>
              <a:ext cx="65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28" charset="0"/>
                </a:rPr>
                <a:t>6-9%</a:t>
              </a:r>
            </a:p>
          </p:txBody>
        </p:sp>
        <p:sp>
          <p:nvSpPr>
            <p:cNvPr id="26" name="Oval 46">
              <a:extLst>
                <a:ext uri="{FF2B5EF4-FFF2-40B4-BE49-F238E27FC236}">
                  <a16:creationId xmlns="" xmlns:a16="http://schemas.microsoft.com/office/drawing/2014/main" id="{2600CA7F-C9C9-534C-BB0D-C3681C923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80"/>
              <a:ext cx="3071" cy="308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">
            <a:extLst>
              <a:ext uri="{FF2B5EF4-FFF2-40B4-BE49-F238E27FC236}">
                <a16:creationId xmlns="" xmlns:a16="http://schemas.microsoft.com/office/drawing/2014/main" id="{142712F0-E07B-A347-8D45-43CDFBDA7C4C}"/>
              </a:ext>
            </a:extLst>
          </p:cNvPr>
          <p:cNvSpPr txBox="1"/>
          <p:nvPr/>
        </p:nvSpPr>
        <p:spPr>
          <a:xfrm>
            <a:off x="4455999" y="1942740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20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89EAC6EF-0467-1647-AF59-5BCC9F2F5664}"/>
              </a:ext>
            </a:extLst>
          </p:cNvPr>
          <p:cNvGrpSpPr/>
          <p:nvPr/>
        </p:nvGrpSpPr>
        <p:grpSpPr>
          <a:xfrm>
            <a:off x="3823855" y="2548457"/>
            <a:ext cx="2918872" cy="1447434"/>
            <a:chOff x="3823855" y="2548457"/>
            <a:chExt cx="2918872" cy="14474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CF637EC6-7753-BB48-82C0-8533C5C8B7BF}"/>
                </a:ext>
              </a:extLst>
            </p:cNvPr>
            <p:cNvCxnSpPr>
              <a:cxnSpLocks/>
            </p:cNvCxnSpPr>
            <p:nvPr/>
          </p:nvCxnSpPr>
          <p:spPr>
            <a:xfrm>
              <a:off x="4834232" y="3397195"/>
              <a:ext cx="1908495" cy="59869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ADA4BABA-58B1-0C4A-926D-A85453141139}"/>
                </a:ext>
              </a:extLst>
            </p:cNvPr>
            <p:cNvCxnSpPr>
              <a:cxnSpLocks/>
            </p:cNvCxnSpPr>
            <p:nvPr/>
          </p:nvCxnSpPr>
          <p:spPr>
            <a:xfrm>
              <a:off x="4797963" y="3620758"/>
              <a:ext cx="1939981" cy="3738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3FE23194-76E4-364E-A0FC-3551B7617418}"/>
                </a:ext>
              </a:extLst>
            </p:cNvPr>
            <p:cNvSpPr txBox="1"/>
            <p:nvPr/>
          </p:nvSpPr>
          <p:spPr>
            <a:xfrm>
              <a:off x="4006227" y="2590019"/>
              <a:ext cx="685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CNS GCT</a:t>
              </a:r>
            </a:p>
            <a:p>
              <a:r>
                <a:rPr lang="en-US" sz="1600" dirty="0"/>
                <a:t>2-3%</a:t>
              </a:r>
            </a:p>
          </p:txBody>
        </p:sp>
        <p:sp>
          <p:nvSpPr>
            <p:cNvPr id="31" name="Teardrop 30">
              <a:extLst>
                <a:ext uri="{FF2B5EF4-FFF2-40B4-BE49-F238E27FC236}">
                  <a16:creationId xmlns="" xmlns:a16="http://schemas.microsoft.com/office/drawing/2014/main" id="{D61EFEC3-2FDB-F44E-9D4E-798B7F293CA8}"/>
                </a:ext>
              </a:extLst>
            </p:cNvPr>
            <p:cNvSpPr/>
            <p:nvPr/>
          </p:nvSpPr>
          <p:spPr>
            <a:xfrm rot="5400000">
              <a:off x="3816322" y="2555990"/>
              <a:ext cx="862218" cy="847151"/>
            </a:xfrm>
            <a:prstGeom prst="teardrop">
              <a:avLst>
                <a:gd name="adj" fmla="val 119922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417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D014CB9-7CDB-1D4E-83CB-2923BED6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Tumor: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C47459-1E8C-FB4C-A019-E6E1FC367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/>
          <a:lstStyle/>
          <a:p>
            <a:r>
              <a:rPr lang="en-US" dirty="0"/>
              <a:t>There is no significant genetic association with CNS GCT that would be commonly known or tested.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3F373C-D8BD-2C4A-9885-F9117CBFD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615163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5B13DE-D93F-2247-B31B-ACC0FA93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Tumor:</a:t>
            </a:r>
            <a:br>
              <a:rPr lang="en-US" dirty="0"/>
            </a:br>
            <a:r>
              <a:rPr lang="en-US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029671-9570-9B49-902B-F902E735CB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The most important take home point would be that you would see a heterogenous and enhancing mass in one of the two most common locations: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rgbClr val="FF0000"/>
                </a:solidFill>
              </a:rPr>
              <a:t>Suprasellar/Pituitary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rgbClr val="FF0000"/>
                </a:solidFill>
              </a:rPr>
              <a:t>Pineal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Sometimes both present and it is then called a “doublet” lesion or “bi-focal” lesion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29F590-7EC9-8348-8A89-B6ACFEC6B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1C6FD9D6-F5DE-4B40-A545-4B2FA8FC55C5}"/>
              </a:ext>
            </a:extLst>
          </p:cNvPr>
          <p:cNvSpPr txBox="1"/>
          <p:nvPr/>
        </p:nvSpPr>
        <p:spPr>
          <a:xfrm>
            <a:off x="6725412" y="1652208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Figure 21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="" xmlns:a16="http://schemas.microsoft.com/office/drawing/2014/main" id="{E800FC2C-7948-704C-9A9C-8B28265CDAB6}"/>
              </a:ext>
            </a:extLst>
          </p:cNvPr>
          <p:cNvSpPr txBox="1"/>
          <p:nvPr/>
        </p:nvSpPr>
        <p:spPr>
          <a:xfrm>
            <a:off x="7408942" y="5514814"/>
            <a:ext cx="305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Post-contrast Sagittal T1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454" y="2021540"/>
            <a:ext cx="3467100" cy="350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80645" y="5976661"/>
            <a:ext cx="2547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Phi J, Kim S, Lee J, Park C, Kim I,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Ahn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H, Shin H, Kim I, Jung H, Kim D,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Paek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S, Wang K. The enigma of bifocal germ cell tumors in the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suprasellar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and pineal regions: synchronous lesions or metastasis?. </a:t>
            </a:r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</a:rPr>
              <a:t>J </a:t>
            </a:r>
            <a:r>
              <a:rPr lang="en-US" sz="800" i="1" dirty="0" err="1">
                <a:latin typeface="Calibri" panose="020F0502020204030204" pitchFamily="34" charset="0"/>
                <a:ea typeface="Calibri" panose="020F0502020204030204" pitchFamily="34" charset="0"/>
              </a:rPr>
              <a:t>Neurosurg</a:t>
            </a:r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</a:rPr>
              <a:t> Pediatrics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. 2013; 11:107–114. ©AANS, 2013</a:t>
            </a:r>
            <a:endParaRPr lang="en-US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C6E04C12-EC05-694A-BB7D-C6E40C7BD51E}"/>
              </a:ext>
            </a:extLst>
          </p:cNvPr>
          <p:cNvCxnSpPr>
            <a:cxnSpLocks/>
          </p:cNvCxnSpPr>
          <p:nvPr/>
        </p:nvCxnSpPr>
        <p:spPr>
          <a:xfrm flipV="1">
            <a:off x="7932057" y="4156374"/>
            <a:ext cx="419271" cy="335798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A90ED2CB-B277-8548-BF2D-120B8E627EE7}"/>
              </a:ext>
            </a:extLst>
          </p:cNvPr>
          <p:cNvCxnSpPr>
            <a:cxnSpLocks/>
          </p:cNvCxnSpPr>
          <p:nvPr/>
        </p:nvCxnSpPr>
        <p:spPr>
          <a:xfrm flipH="1">
            <a:off x="9055144" y="3774140"/>
            <a:ext cx="720227" cy="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565B7E-D711-5449-BD24-62921DC5E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Tumors:</a:t>
            </a:r>
            <a:br>
              <a:rPr lang="en-US" dirty="0"/>
            </a:br>
            <a:r>
              <a:rPr lang="en-US" dirty="0"/>
              <a:t>Unique Symptoms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8E1928-E6E9-BC4C-82C2-8F3BFD13E0E4}"/>
              </a:ext>
            </a:extLst>
          </p:cNvPr>
          <p:cNvSpPr txBox="1"/>
          <p:nvPr/>
        </p:nvSpPr>
        <p:spPr>
          <a:xfrm>
            <a:off x="971307" y="4074289"/>
            <a:ext cx="86626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*Parinaud’s syndrome is a cluster of abnormalities of eye movement and pupil dysfunction, characterized by:</a:t>
            </a:r>
          </a:p>
          <a:p>
            <a:pPr marL="342900" indent="-342900">
              <a:buAutoNum type="arabicPeriod"/>
            </a:pPr>
            <a:r>
              <a:rPr lang="en-US" dirty="0"/>
              <a:t>Paralysis of upwards gaze</a:t>
            </a:r>
          </a:p>
          <a:p>
            <a:pPr marL="342900" indent="-342900">
              <a:buAutoNum type="arabicPeriod"/>
            </a:pPr>
            <a:r>
              <a:rPr lang="en-US" dirty="0"/>
              <a:t>Pseudo-Argyll Robertson pupil (accommodative paresis and pupils </a:t>
            </a:r>
            <a:r>
              <a:rPr lang="en-US"/>
              <a:t>become mildly dilated </a:t>
            </a:r>
            <a:r>
              <a:rPr lang="en-US" dirty="0"/>
              <a:t>and show light-near dissociation)</a:t>
            </a:r>
          </a:p>
          <a:p>
            <a:pPr marL="342900" indent="-342900">
              <a:buAutoNum type="arabicPeriod"/>
            </a:pPr>
            <a:r>
              <a:rPr lang="en-US" dirty="0"/>
              <a:t>Convergence-retraction nystagmus (on fast up-gaze, the eyes pull in and the globes retract)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D59AD6-AEB9-694F-99DB-E5B198151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07" y="2329959"/>
            <a:ext cx="9560691" cy="1365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73469D8-A27E-2D4E-9D37-FB3F54C5B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5C4BE2B2-03AD-6A45-B1C4-8519138031C1}"/>
              </a:ext>
            </a:extLst>
          </p:cNvPr>
          <p:cNvSpPr txBox="1"/>
          <p:nvPr/>
        </p:nvSpPr>
        <p:spPr>
          <a:xfrm>
            <a:off x="899656" y="1987475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Table 7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71467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4C83AD-1851-894E-8FCF-75EC0179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Tumors:</a:t>
            </a:r>
            <a:br>
              <a:rPr lang="en-US" dirty="0"/>
            </a:br>
            <a:r>
              <a:rPr lang="en-US" dirty="0"/>
              <a:t>Pathology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A1E81A1-529E-D144-A5FB-60EEE2D52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4522"/>
            <a:ext cx="10515600" cy="4351338"/>
          </a:xfrm>
        </p:spPr>
        <p:txBody>
          <a:bodyPr/>
          <a:lstStyle/>
          <a:p>
            <a:r>
              <a:rPr lang="en-US" dirty="0"/>
              <a:t>Many tumors are mixed but can contain a variety of germinoma and other malignant germ cell tumor elements.</a:t>
            </a:r>
          </a:p>
          <a:p>
            <a:r>
              <a:rPr lang="en-US" dirty="0"/>
              <a:t>Among the NGGCT group, there are numerous histologic variants, such as endodermal sinus tumor, yolk sac tumor, embryonal carcinoma and teratoma.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6DD23E0-9961-A44F-9D6A-A76D0484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9668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extLst>
              <a:ext uri="{FF2B5EF4-FFF2-40B4-BE49-F238E27FC236}">
                <a16:creationId xmlns="" xmlns:a16="http://schemas.microsoft.com/office/drawing/2014/main" id="{4231E840-7FDF-1849-A680-D0B63DC20CBE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Pediatric CNS Tumors: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General Overview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86569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EB245A-81DD-E04B-93DB-D3FA24F8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Tumor:</a:t>
            </a:r>
            <a:br>
              <a:rPr lang="en-US" dirty="0"/>
            </a:br>
            <a:r>
              <a:rPr lang="en-US" dirty="0"/>
              <a:t>Diagnosis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779E2B-E78D-6044-BBBD-284577D7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800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Serum and CSF tumor markers should be drawn on every patient at time of diagnosis.  </a:t>
            </a:r>
          </a:p>
          <a:p>
            <a:pPr>
              <a:lnSpc>
                <a:spcPct val="110000"/>
              </a:lnSpc>
            </a:pPr>
            <a:r>
              <a:rPr lang="en-US" dirty="0"/>
              <a:t>If tumor markers in serum or CSF (AFP, Beta-HCG) are elevated enough, a diagnosis of NGGCT may be made without tissue.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On a test question, I imagine they </a:t>
            </a:r>
            <a:r>
              <a:rPr lang="en-US">
                <a:solidFill>
                  <a:srgbClr val="FF0000"/>
                </a:solidFill>
              </a:rPr>
              <a:t>would </a:t>
            </a:r>
            <a:r>
              <a:rPr lang="en-US" smtClean="0">
                <a:solidFill>
                  <a:srgbClr val="FF0000"/>
                </a:solidFill>
              </a:rPr>
              <a:t>describe </a:t>
            </a:r>
            <a:r>
              <a:rPr lang="en-US" dirty="0">
                <a:solidFill>
                  <a:srgbClr val="FF0000"/>
                </a:solidFill>
              </a:rPr>
              <a:t>a mass in the pineal or suprasellar region with an AFP or Beta-HCG that is very elevated (&gt; 200) in blood or CSF</a:t>
            </a:r>
          </a:p>
          <a:p>
            <a:pPr>
              <a:lnSpc>
                <a:spcPct val="110000"/>
              </a:lnSpc>
            </a:pPr>
            <a:r>
              <a:rPr lang="en-US" dirty="0"/>
              <a:t>In germinoma, the classical teaching is that these tumor markers are not elevated, though this is controversial.  </a:t>
            </a:r>
          </a:p>
          <a:p>
            <a:pPr>
              <a:lnSpc>
                <a:spcPct val="110000"/>
              </a:lnSpc>
            </a:pPr>
            <a:r>
              <a:rPr lang="en-US" dirty="0"/>
              <a:t>If markers are not diagnostic, a biopsy is necessary for tissue evaluation.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Metastases throughout the CNS is possible, so a full spine MRI and lumbar CSF for cytology are necessary.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E5025A-863E-3440-9713-3CC8FCC44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729919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7FEB28-CA20-A640-9DF8-868E5AAFE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Tumor:</a:t>
            </a:r>
            <a:br>
              <a:rPr lang="en-US" dirty="0"/>
            </a:br>
            <a:r>
              <a:rPr lang="en-US" dirty="0"/>
              <a:t>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CF49E4-113D-4C45-82E1-317DD989F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Germinoma</a:t>
            </a:r>
          </a:p>
          <a:p>
            <a:pPr marL="1371600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en-US" dirty="0"/>
              <a:t>Neoadjuvant chemotherapy followed by response based XRT</a:t>
            </a:r>
          </a:p>
          <a:p>
            <a:pPr lvl="3">
              <a:lnSpc>
                <a:spcPct val="120000"/>
              </a:lnSpc>
            </a:pPr>
            <a:r>
              <a:rPr lang="en-US" altLang="en-US" dirty="0"/>
              <a:t>Typical chemotherapy: Carbo/Etoposide x 4 cycles</a:t>
            </a:r>
          </a:p>
          <a:p>
            <a:pPr lvl="3">
              <a:lnSpc>
                <a:spcPct val="120000"/>
              </a:lnSpc>
            </a:pPr>
            <a:r>
              <a:rPr lang="en-US" altLang="en-US" dirty="0"/>
              <a:t>Dose of XRT is dependent on response but ranges between 3000-3600 cGy and always includes whole ventricle</a:t>
            </a:r>
          </a:p>
          <a:p>
            <a:pPr marL="1371600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en-US" dirty="0"/>
              <a:t>XRT alone</a:t>
            </a:r>
          </a:p>
          <a:p>
            <a:pPr lvl="3">
              <a:lnSpc>
                <a:spcPct val="120000"/>
              </a:lnSpc>
            </a:pPr>
            <a:r>
              <a:rPr lang="en-US" altLang="en-US" dirty="0"/>
              <a:t>Dose in range of 4000-4500 cGy and includes whole ventricle (not commonly used anymore)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NGGCT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Neoadjuvant chemotherapy followed by XRT (extent and dose is controversial)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In both (germinoma and NGGCT) second-look surgery often advocated after neoadjuvant chemotherapy if residual mass remains prior to radiotherapy to decipher residual mass (scar tissue, malignant tumor, teratoma).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Risk of “Growing Teratoma Syndrome”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E1EC02-0904-4548-AECE-1816DC285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032695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2DBD6-24BA-ED4D-A31A-C546185D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Germ Cell Tumor:</a:t>
            </a:r>
            <a:br>
              <a:rPr lang="en-US" dirty="0"/>
            </a:br>
            <a:r>
              <a:rPr lang="en-US" dirty="0"/>
              <a:t>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8DE691-869A-3641-B3DB-772D61DBC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Germinoma</a:t>
            </a:r>
          </a:p>
          <a:p>
            <a:pPr lvl="1"/>
            <a:r>
              <a:rPr lang="en-US" altLang="en-US" dirty="0"/>
              <a:t>Excellent prognosis with &gt; 90% OS at 5 years with either XRT alone or a combination of chemotherapy + XRT</a:t>
            </a:r>
          </a:p>
          <a:p>
            <a:r>
              <a:rPr lang="en-US" altLang="en-US" dirty="0"/>
              <a:t>NGGCT</a:t>
            </a:r>
          </a:p>
          <a:p>
            <a:pPr lvl="1"/>
            <a:r>
              <a:rPr lang="en-US" altLang="en-US" dirty="0"/>
              <a:t>In patients with a good response to neoadjuvant chemotherapy (complete response or very good partial response), 5-year overall survival is approaching 80-90%</a:t>
            </a:r>
          </a:p>
          <a:p>
            <a:pPr lvl="1"/>
            <a:r>
              <a:rPr lang="en-US" altLang="en-US" dirty="0"/>
              <a:t>There is a group who have poorer responses (less than a very good PR) to chemotherapy and have significantly worse outcomes.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F1CDE-1784-B24C-AFCE-406E5E915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957143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="" xmlns:a16="http://schemas.microsoft.com/office/drawing/2014/main" id="{D7C8DB6D-A5AC-BD44-9EE8-6689585030FF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Other “Rare Tumors:”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AT/RT, Choroid Plexus Tumors, Craniopharyngioma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682746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E76CB395-A8E7-F948-B537-78A9C1D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Atypical Teratoid Rhabdoid Tumor </a:t>
            </a:r>
            <a:br>
              <a:rPr lang="en-US" dirty="0"/>
            </a:br>
            <a:r>
              <a:rPr lang="en-US" dirty="0"/>
              <a:t>(AT/RT)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775D61A-B1E9-FA4C-A63A-EDA4D0E63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786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A rare embryonal tumor typically seen in young children and infants.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About 2% of all pediatric CNS tumors</a:t>
            </a:r>
          </a:p>
          <a:p>
            <a:pPr>
              <a:lnSpc>
                <a:spcPct val="120000"/>
              </a:lnSpc>
            </a:pPr>
            <a:r>
              <a:rPr lang="en-US" dirty="0"/>
              <a:t>Requires full CNS metastatic evaluation, including spine MRI and lumbar CSF cytology.</a:t>
            </a:r>
          </a:p>
          <a:p>
            <a:pPr>
              <a:lnSpc>
                <a:spcPct val="120000"/>
              </a:lnSpc>
            </a:pPr>
            <a:r>
              <a:rPr lang="en-US" dirty="0"/>
              <a:t>Historically, prognosis was very poor, but with modern multi-modal therapies combining chemotherapy (sometimes autologous stem cell rescue or “sarcoma-like” therapy) +/-radiation, survival has improved.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Pathologically identified by loss of </a:t>
            </a:r>
            <a:r>
              <a:rPr lang="en-US" i="1" dirty="0">
                <a:solidFill>
                  <a:srgbClr val="FF0000"/>
                </a:solidFill>
              </a:rPr>
              <a:t>INI-1</a:t>
            </a:r>
            <a:r>
              <a:rPr lang="en-US" dirty="0">
                <a:solidFill>
                  <a:srgbClr val="FF0000"/>
                </a:solidFill>
              </a:rPr>
              <a:t> on immunohistochemistry or more detailed molecular testing.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Mutation can be sporadic in tumor or germline</a:t>
            </a:r>
          </a:p>
          <a:p>
            <a:pPr fontAlgn="b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Rhabdoid Tumor Predisposition Syndrome is a germline mutation in </a:t>
            </a:r>
            <a:r>
              <a:rPr lang="en-US" i="1" dirty="0">
                <a:solidFill>
                  <a:srgbClr val="FF0000"/>
                </a:solidFill>
              </a:rPr>
              <a:t>SMARCB1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i="1" dirty="0">
                <a:solidFill>
                  <a:srgbClr val="FF0000"/>
                </a:solidFill>
              </a:rPr>
              <a:t>SMARCB4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INI-1</a:t>
            </a:r>
            <a:r>
              <a:rPr lang="en-US" dirty="0">
                <a:solidFill>
                  <a:srgbClr val="FF0000"/>
                </a:solidFill>
              </a:rPr>
              <a:t> or </a:t>
            </a:r>
            <a:r>
              <a:rPr lang="en-US" i="1" dirty="0">
                <a:solidFill>
                  <a:srgbClr val="FF0000"/>
                </a:solidFill>
              </a:rPr>
              <a:t>hSNF5</a:t>
            </a:r>
            <a:r>
              <a:rPr lang="en-US" dirty="0">
                <a:solidFill>
                  <a:srgbClr val="FF0000"/>
                </a:solidFill>
              </a:rPr>
              <a:t>) associated with increased risk of AT/RT, other rhabdoid tumors (commonly in kidney) and schwannomatosis.</a:t>
            </a:r>
          </a:p>
          <a:p>
            <a:pPr lvl="1" fontAlgn="b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It is important to test for this for familial counseling and risk assessment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DECC53-02DC-3048-8735-33819C1F9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135289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D4F2C9-F91B-A140-A1B0-2378C59D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Choroid Plexus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81710D-9E08-794A-A2E3-0DB05B53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658" y="1944786"/>
            <a:ext cx="10515600" cy="435133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Represent about 1-2% of all pediatric brain tumors.</a:t>
            </a:r>
          </a:p>
          <a:p>
            <a:pPr>
              <a:lnSpc>
                <a:spcPct val="120000"/>
              </a:lnSpc>
            </a:pPr>
            <a:r>
              <a:rPr lang="en-US" dirty="0"/>
              <a:t>3 varieties: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Choroid plexus papilloma (CPP)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Atypical choroid plexus papilloma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Choroid plexus carcinoma (CPC) </a:t>
            </a:r>
          </a:p>
          <a:p>
            <a:pPr>
              <a:lnSpc>
                <a:spcPct val="120000"/>
              </a:lnSpc>
            </a:pPr>
            <a:r>
              <a:rPr lang="en-US" dirty="0"/>
              <a:t>Most commonly located in lateral ventricle.</a:t>
            </a:r>
          </a:p>
          <a:p>
            <a:pPr>
              <a:lnSpc>
                <a:spcPct val="120000"/>
              </a:lnSpc>
            </a:pPr>
            <a:r>
              <a:rPr lang="en-US" dirty="0"/>
              <a:t>Usually presents in younger children/infants with signs of increased intracranial pressure.</a:t>
            </a:r>
          </a:p>
          <a:p>
            <a:pPr>
              <a:lnSpc>
                <a:spcPct val="120000"/>
              </a:lnSpc>
            </a:pPr>
            <a:r>
              <a:rPr lang="en-US" dirty="0"/>
              <a:t>Goal is a gross total resection when possible which is usually curative for CP</a:t>
            </a:r>
            <a:r>
              <a:rPr lang="en-US" u="sng" dirty="0"/>
              <a:t>P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5-year OS &gt; 90%</a:t>
            </a:r>
          </a:p>
          <a:p>
            <a:pPr>
              <a:lnSpc>
                <a:spcPct val="120000"/>
              </a:lnSpc>
            </a:pPr>
            <a:r>
              <a:rPr lang="en-US" dirty="0"/>
              <a:t>Outcomes for CP</a:t>
            </a:r>
            <a:r>
              <a:rPr lang="en-US" u="sng" dirty="0"/>
              <a:t>C</a:t>
            </a:r>
            <a:r>
              <a:rPr lang="en-US" dirty="0"/>
              <a:t> are variable despite a variety of multi-modal therapies with chemotherapy and radiotherapy. 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 CP</a:t>
            </a:r>
            <a:r>
              <a:rPr lang="en-US" u="sng" dirty="0"/>
              <a:t>C</a:t>
            </a:r>
            <a:r>
              <a:rPr lang="en-US" dirty="0"/>
              <a:t>, 5-year overall survivals ranges from 20-50%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CP</a:t>
            </a:r>
            <a:r>
              <a:rPr lang="en-US" u="sng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can be associated with Li Fraumeni and TP53 germline mutation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263A71-F280-7947-AD48-565FD9117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763211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792630-3EEF-B944-8D80-FD88530E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Craniopharyngioma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15C98E-C0F3-4A43-A157-E1F85A585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Rare epithelial tumor of thought to be due to maldevelopmental origin.</a:t>
            </a:r>
          </a:p>
          <a:p>
            <a:r>
              <a:rPr lang="en-US" dirty="0"/>
              <a:t>Represents about 6-9% of all pediatric brain tumors. </a:t>
            </a:r>
          </a:p>
          <a:p>
            <a:r>
              <a:rPr lang="en-US" dirty="0">
                <a:solidFill>
                  <a:srgbClr val="FF0000"/>
                </a:solidFill>
              </a:rPr>
              <a:t>Often presents with headache, emesis, visual field cut and endocrinopathies.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80-90% will have endocrinopathies at presentation if tested</a:t>
            </a:r>
          </a:p>
          <a:p>
            <a:r>
              <a:rPr lang="en-US" dirty="0">
                <a:solidFill>
                  <a:srgbClr val="FF0000"/>
                </a:solidFill>
              </a:rPr>
              <a:t>Most common location is suprasellar/pituitary.</a:t>
            </a:r>
          </a:p>
          <a:p>
            <a:r>
              <a:rPr lang="en-US" dirty="0"/>
              <a:t>Imaging usually shows a mixed solid and cystic mass within the suprasellar region.</a:t>
            </a:r>
          </a:p>
          <a:p>
            <a:r>
              <a:rPr lang="en-US" dirty="0"/>
              <a:t>Pathology consists of squamous epithelium lining cystic cavities, often containing calcium and keratin.</a:t>
            </a:r>
          </a:p>
          <a:p>
            <a:r>
              <a:rPr lang="en-US" dirty="0"/>
              <a:t>Treatment is maximum surgical resection.</a:t>
            </a:r>
          </a:p>
          <a:p>
            <a:r>
              <a:rPr lang="en-US" dirty="0"/>
              <a:t>If a gross total resection is not achievable or progressive disease ensues, focal radiotherapy is often used.</a:t>
            </a:r>
          </a:p>
          <a:p>
            <a:r>
              <a:rPr lang="en-US" dirty="0"/>
              <a:t>Although progression-free and overall survivals are good, many patients have numerous morbidities affecting quality of life (endocrinopathies, behavioral issues, visual dysfunction and seizures).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FFFC52-7FC3-F643-928F-674745395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342203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="" xmlns:a16="http://schemas.microsoft.com/office/drawing/2014/main" id="{10E32B26-625E-014D-9F60-4A953685A66E}"/>
              </a:ext>
            </a:extLst>
          </p:cNvPr>
          <p:cNvSpPr/>
          <p:nvPr/>
        </p:nvSpPr>
        <p:spPr>
          <a:xfrm>
            <a:off x="992605" y="1666374"/>
            <a:ext cx="10166684" cy="3543300"/>
          </a:xfrm>
          <a:prstGeom prst="horizontalScroll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CNS Tumors: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Late Effects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356873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BE6E2-4742-E34B-BF0B-F4154521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Tumors:</a:t>
            </a:r>
            <a:br>
              <a:rPr lang="en-US" dirty="0"/>
            </a:br>
            <a:r>
              <a:rPr lang="en-US" dirty="0"/>
              <a:t>Late Effects of Therapy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1750ABF4-C6F6-7749-92AD-5D5EBC10F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732" y="2055813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After CNS radiation, there is an increased risk of a secondary malignant brain tumor, most commonly high-grade glioma and meningioma.</a:t>
            </a:r>
          </a:p>
          <a:p>
            <a:pPr lvl="1"/>
            <a:r>
              <a:rPr lang="en-US" dirty="0"/>
              <a:t>This typically occurs 7-10 after radiotherapy treatment</a:t>
            </a:r>
          </a:p>
          <a:p>
            <a:pPr lvl="1"/>
            <a:r>
              <a:rPr lang="en-US" dirty="0"/>
              <a:t>Risk is approximately </a:t>
            </a:r>
            <a:r>
              <a:rPr lang="en-US" u="sng" dirty="0"/>
              <a:t>&lt;</a:t>
            </a:r>
            <a:r>
              <a:rPr lang="en-US" dirty="0"/>
              <a:t> 5% and is dependent upon radiation dose and 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3F629E-0E09-8749-ADAE-C8D8FF35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1A50E1CB-DA2F-1F42-99AE-3A4987F1D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016594"/>
              </p:ext>
            </p:extLst>
          </p:nvPr>
        </p:nvGraphicFramePr>
        <p:xfrm>
          <a:off x="5584882" y="2093838"/>
          <a:ext cx="6296302" cy="3926551"/>
        </p:xfrm>
        <a:graphic>
          <a:graphicData uri="http://schemas.openxmlformats.org/drawingml/2006/table">
            <a:tbl>
              <a:tblPr/>
              <a:tblGrid>
                <a:gridCol w="1878220">
                  <a:extLst>
                    <a:ext uri="{9D8B030D-6E8A-4147-A177-3AD203B41FA5}">
                      <a16:colId xmlns="" xmlns:a16="http://schemas.microsoft.com/office/drawing/2014/main" val="1048768363"/>
                    </a:ext>
                  </a:extLst>
                </a:gridCol>
                <a:gridCol w="4418082">
                  <a:extLst>
                    <a:ext uri="{9D8B030D-6E8A-4147-A177-3AD203B41FA5}">
                      <a16:colId xmlns="" xmlns:a16="http://schemas.microsoft.com/office/drawing/2014/main" val="845180750"/>
                    </a:ext>
                  </a:extLst>
                </a:gridCol>
              </a:tblGrid>
              <a:tr h="12509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Modality</a:t>
                      </a:r>
                    </a:p>
                  </a:txBody>
                  <a:tcPr marL="9257" marR="9257" marT="92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 Effect</a:t>
                      </a:r>
                    </a:p>
                  </a:txBody>
                  <a:tcPr marL="9257" marR="9257" marT="92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7881743"/>
                  </a:ext>
                </a:extLst>
              </a:tr>
              <a:tr h="1294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Radiation</a:t>
                      </a:r>
                    </a:p>
                  </a:txBody>
                  <a:tcPr marL="9257" marR="9257" marT="92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Neurocognitive decline, ototoxicity, endocrine dysfunction (hypothyroidism, GH deficiency, delayed puberty), secondary malignancy, cerebrovascular events</a:t>
                      </a:r>
                    </a:p>
                  </a:txBody>
                  <a:tcPr marL="9257" marR="9257" marT="92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418760"/>
                  </a:ext>
                </a:extLst>
              </a:tr>
              <a:tr h="1322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Chemotherapy </a:t>
                      </a:r>
                    </a:p>
                  </a:txBody>
                  <a:tcPr marL="9257" marR="9257" marT="92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-Cyclophosphamide           Infertility</a:t>
                      </a: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-Cisplatin            Ototoxicity </a:t>
                      </a: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-Etoposide            Secondary malignancy</a:t>
                      </a: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-Methotrexate (IT)           Leukoencephalopathy</a:t>
                      </a: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-Doxorubicin            Cardiac dysfunction</a:t>
                      </a:r>
                    </a:p>
                  </a:txBody>
                  <a:tcPr marL="9257" marR="9257" marT="92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44495335"/>
                  </a:ext>
                </a:extLst>
              </a:tr>
            </a:tbl>
          </a:graphicData>
        </a:graphic>
      </p:graphicFrame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0EAFDE0F-4652-0C4A-8DAD-076C02B63046}"/>
              </a:ext>
            </a:extLst>
          </p:cNvPr>
          <p:cNvSpPr txBox="1"/>
          <p:nvPr/>
        </p:nvSpPr>
        <p:spPr>
          <a:xfrm>
            <a:off x="5493896" y="1707597"/>
            <a:ext cx="180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Table 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FE22141-BB04-8B4D-838A-83820C2AC458}"/>
              </a:ext>
            </a:extLst>
          </p:cNvPr>
          <p:cNvSpPr/>
          <p:nvPr/>
        </p:nvSpPr>
        <p:spPr>
          <a:xfrm>
            <a:off x="5574124" y="2093838"/>
            <a:ext cx="6296302" cy="39265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="" xmlns:a16="http://schemas.microsoft.com/office/drawing/2014/main" id="{93032B47-E8F0-C14C-AAB6-B3F5439F43C7}"/>
              </a:ext>
            </a:extLst>
          </p:cNvPr>
          <p:cNvSpPr/>
          <p:nvPr/>
        </p:nvSpPr>
        <p:spPr>
          <a:xfrm>
            <a:off x="9369911" y="4722608"/>
            <a:ext cx="441063" cy="142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="" xmlns:a16="http://schemas.microsoft.com/office/drawing/2014/main" id="{D73BD31F-0332-4049-8787-D1A6877F3AA4}"/>
              </a:ext>
            </a:extLst>
          </p:cNvPr>
          <p:cNvSpPr/>
          <p:nvPr/>
        </p:nvSpPr>
        <p:spPr>
          <a:xfrm>
            <a:off x="8403515" y="4996034"/>
            <a:ext cx="441063" cy="142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="" xmlns:a16="http://schemas.microsoft.com/office/drawing/2014/main" id="{A01B09EE-E3B8-794D-A70A-A63EBA0D1021}"/>
              </a:ext>
            </a:extLst>
          </p:cNvPr>
          <p:cNvSpPr/>
          <p:nvPr/>
        </p:nvSpPr>
        <p:spPr>
          <a:xfrm>
            <a:off x="8536189" y="5272145"/>
            <a:ext cx="441063" cy="142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="" xmlns:a16="http://schemas.microsoft.com/office/drawing/2014/main" id="{E224C437-27B4-EA49-9D69-7D3AC709C48A}"/>
              </a:ext>
            </a:extLst>
          </p:cNvPr>
          <p:cNvSpPr/>
          <p:nvPr/>
        </p:nvSpPr>
        <p:spPr>
          <a:xfrm>
            <a:off x="9235440" y="5529881"/>
            <a:ext cx="441063" cy="142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10BF3DD6-3A93-6143-9E2F-B335DA7CB9AD}"/>
              </a:ext>
            </a:extLst>
          </p:cNvPr>
          <p:cNvSpPr/>
          <p:nvPr/>
        </p:nvSpPr>
        <p:spPr>
          <a:xfrm>
            <a:off x="8736997" y="5821420"/>
            <a:ext cx="441063" cy="142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568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7360E2-BCE5-894B-B5AC-24E3B039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Tumors:</a:t>
            </a:r>
            <a:br>
              <a:rPr lang="en-US" dirty="0"/>
            </a:br>
            <a:r>
              <a:rPr lang="en-US" dirty="0"/>
              <a:t>Secondary Malignancy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C5A48E1-BC77-D44D-8B25-29882F2A1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273"/>
            <a:ext cx="10515600" cy="4351338"/>
          </a:xfrm>
        </p:spPr>
        <p:txBody>
          <a:bodyPr/>
          <a:lstStyle/>
          <a:p>
            <a:r>
              <a:rPr lang="en-US" dirty="0"/>
              <a:t>A classic question would typically be something like the following:</a:t>
            </a:r>
          </a:p>
          <a:p>
            <a:pPr lvl="1"/>
            <a:r>
              <a:rPr lang="en-US" dirty="0"/>
              <a:t>A 20 y/o male presents to the ER with complaints of headaches, emesis and right sided weakness.  He was treated at age 10 with craniospinal radiation and chemotherapy for a diagnosis of medulloblastoma.  </a:t>
            </a:r>
          </a:p>
          <a:p>
            <a:pPr lvl="1"/>
            <a:r>
              <a:rPr lang="en-US" dirty="0"/>
              <a:t>Imaging reveals a left-sided mass with associated hydrocephalus and mild midline shift. </a:t>
            </a:r>
          </a:p>
          <a:p>
            <a:pPr lvl="2"/>
            <a:r>
              <a:rPr lang="en-US" dirty="0"/>
              <a:t>The differential must include a radiation-induced secondary malignancy, like a high-grade glioma or meningioma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Latency period of a secondary high-grade lesion is often 7-10 years after 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6063D4-72A2-0744-A521-E827D3BC3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61020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CNS Tumors:</a:t>
            </a:r>
            <a:br>
              <a:rPr lang="en-US" dirty="0"/>
            </a:br>
            <a:r>
              <a:rPr lang="en-US" dirty="0"/>
              <a:t>General 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578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CNS tumor are the most common solid malignancy in children and the second most common malignancy overall after leukemia.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Astrocytomas are the most common brain tumor overall (most commonly low-grade)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Medulloblastomas are the most common “malignant” brain tumor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The incidence rate is overall higher in males than females.</a:t>
            </a:r>
            <a:endParaRPr lang="en-US" baseline="30000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/>
              <a:t>Approximately 1.2:1 </a:t>
            </a:r>
          </a:p>
          <a:p>
            <a:pPr>
              <a:lnSpc>
                <a:spcPct val="110000"/>
              </a:lnSpc>
            </a:pPr>
            <a:r>
              <a:rPr lang="en-US" dirty="0"/>
              <a:t>An estimated 3000-4000 new cases of childhood primary brain and other CNS tumors are diagnosed each year in the US. </a:t>
            </a:r>
          </a:p>
          <a:p>
            <a:pPr>
              <a:lnSpc>
                <a:spcPct val="110000"/>
              </a:lnSpc>
            </a:pPr>
            <a:r>
              <a:rPr lang="en-US" dirty="0"/>
              <a:t>Overall 5-year survival rate is approximately 70-75% (0-19 y/o).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Misleading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F2A7AA-63BE-614F-B28A-1434F10E1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828495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84F60F-9888-AE44-B470-A3A7A2D0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and Best of Luck!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8379A5B-E98B-884C-A5B0-C9FE99473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feel free to reach out with specific questions.</a:t>
            </a:r>
          </a:p>
          <a:p>
            <a:pPr lvl="1"/>
            <a:r>
              <a:rPr lang="en-US" dirty="0">
                <a:hlinkClick r:id="rId3"/>
              </a:rPr>
              <a:t>jfangus@emory.edu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EB46CB-EAA8-374F-B24F-98443378A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18041FC-F41D-DD4B-81E7-BAB52F261A56}"/>
              </a:ext>
            </a:extLst>
          </p:cNvPr>
          <p:cNvSpPr/>
          <p:nvPr/>
        </p:nvSpPr>
        <p:spPr>
          <a:xfrm>
            <a:off x="880913" y="3313699"/>
            <a:ext cx="104342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FDFF"/>
                </a:solidFill>
              </a:rPr>
              <a:t>BOARDS SMOARDS!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0637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B884C2-4A12-C441-9FEB-9F8F445F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Pediatric CNS Tumor:</a:t>
            </a:r>
            <a:br>
              <a:rPr lang="en-US" dirty="0"/>
            </a:br>
            <a:r>
              <a:rPr lang="en-US" dirty="0"/>
              <a:t>General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E5A847-0239-CD46-B2A6-3EEF7AA09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1" t="4264" r="18892"/>
          <a:stretch/>
        </p:blipFill>
        <p:spPr>
          <a:xfrm>
            <a:off x="0" y="0"/>
            <a:ext cx="1154948" cy="13035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D13ED6-6489-C445-8039-5169561BB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878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Completely different from adult brain tumors.</a:t>
            </a:r>
          </a:p>
          <a:p>
            <a:pPr lvl="1"/>
            <a:r>
              <a:rPr lang="en-US" dirty="0"/>
              <a:t>Histologically, biologically, treatment paradigms and outcomes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846EDD85-CFE9-A145-ABB8-57EF2AD4A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779105"/>
              </p:ext>
            </p:extLst>
          </p:nvPr>
        </p:nvGraphicFramePr>
        <p:xfrm>
          <a:off x="0" y="383"/>
          <a:ext cx="12042710" cy="679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9850070" y="6489329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73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5516</Words>
  <Application>Microsoft Office PowerPoint</Application>
  <PresentationFormat>Widescreen</PresentationFormat>
  <Paragraphs>797</Paragraphs>
  <Slides>80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ＭＳ Ｐゴシック</vt:lpstr>
      <vt:lpstr>Arial</vt:lpstr>
      <vt:lpstr>Calibri</vt:lpstr>
      <vt:lpstr>Calibri Light</vt:lpstr>
      <vt:lpstr>Franklin Gothic Book</vt:lpstr>
      <vt:lpstr>Times New Roman</vt:lpstr>
      <vt:lpstr>Office Theme</vt:lpstr>
      <vt:lpstr>PowerPoint Presentation</vt:lpstr>
      <vt:lpstr>Topical Structure Suggested by the ABP</vt:lpstr>
      <vt:lpstr>2019 ABP Content Outline: Brain Tumors</vt:lpstr>
      <vt:lpstr>Goals/Overview</vt:lpstr>
      <vt:lpstr>My Own Personal Goals</vt:lpstr>
      <vt:lpstr>Red Font</vt:lpstr>
      <vt:lpstr>PowerPoint Presentation</vt:lpstr>
      <vt:lpstr>CNS Tumors: General Epidemiology</vt:lpstr>
      <vt:lpstr>Pediatric CNS Tumor: General </vt:lpstr>
      <vt:lpstr>Pediatric CNS Tumors: General Etiology</vt:lpstr>
      <vt:lpstr>Brain Tumor Genetic Predisposition Disorders</vt:lpstr>
      <vt:lpstr>Neuroanatomy Basics</vt:lpstr>
      <vt:lpstr>CNS Tumors: Localizing Symptoms Based on Anatomy</vt:lpstr>
      <vt:lpstr>CNS Tumors: Symptoms</vt:lpstr>
      <vt:lpstr>CNS Tumors: “Localizing” Symptoms Match Game</vt:lpstr>
      <vt:lpstr>PowerPoint Presentation</vt:lpstr>
      <vt:lpstr>Low-Grade Glioma:  General</vt:lpstr>
      <vt:lpstr>Low-Grade Glioma: Epidemiology</vt:lpstr>
      <vt:lpstr>Low-Grade Glioma: Risk Assessment</vt:lpstr>
      <vt:lpstr>Neurofibromatosis Type-1 and LGG</vt:lpstr>
      <vt:lpstr>NF-1 and LGG</vt:lpstr>
      <vt:lpstr>Low-Grade Glioma: Diagnosis and Evaluation</vt:lpstr>
      <vt:lpstr>Low-Grade Glioma: Pathology</vt:lpstr>
      <vt:lpstr>Low-Grade Glioma: Molecular Biology</vt:lpstr>
      <vt:lpstr>PowerPoint Presentation</vt:lpstr>
      <vt:lpstr>BRAF in Pediatric Low-Grade Glioma </vt:lpstr>
      <vt:lpstr>Low-Grade Glioma: Management and Treatment</vt:lpstr>
      <vt:lpstr>Low-Grade Glioma:  Outcomes</vt:lpstr>
      <vt:lpstr>Low-Grade Glioma: Diencephalic Syndrome</vt:lpstr>
      <vt:lpstr>Low-Grade Glioma: Diencephalic Syndrome Typical Case</vt:lpstr>
      <vt:lpstr>PowerPoint Presentation</vt:lpstr>
      <vt:lpstr>High-Grade Glioma: General</vt:lpstr>
      <vt:lpstr>High-Grade Glioma: Epidemiology</vt:lpstr>
      <vt:lpstr>High-Grade Glioma: Risk Assessment</vt:lpstr>
      <vt:lpstr>High-Grade Glioma: Diagnosis and Evaluation</vt:lpstr>
      <vt:lpstr>High-Grade Glioma: Pathology</vt:lpstr>
      <vt:lpstr>Diffuse Intrinsic Pontine Glioma (DIPG)</vt:lpstr>
      <vt:lpstr>High-Grade Glioma: Molecular Biology</vt:lpstr>
      <vt:lpstr>High-Grade Glioma: Treatment</vt:lpstr>
      <vt:lpstr>High-Grade Glioma: Outcomes</vt:lpstr>
      <vt:lpstr>PowerPoint Presentation</vt:lpstr>
      <vt:lpstr>Medulloblastoma: General</vt:lpstr>
      <vt:lpstr>Medulloblastoma: Epidemiology</vt:lpstr>
      <vt:lpstr>Medulloblastoma: Risk Assessment</vt:lpstr>
      <vt:lpstr>Medulloblastoma: Diagnosis and Evaluation</vt:lpstr>
      <vt:lpstr>Medulloblastoma: Imaging</vt:lpstr>
      <vt:lpstr>Medulloblastoma: Pathology</vt:lpstr>
      <vt:lpstr>Medulloblastoma: Molecular Biology</vt:lpstr>
      <vt:lpstr>Medulloblastoma: Molecular Subgrouping</vt:lpstr>
      <vt:lpstr>Medulloblastoma: Historic Risk Groups and Treatment</vt:lpstr>
      <vt:lpstr>Medulloblastoma: Historic Risk Stratification</vt:lpstr>
      <vt:lpstr>Medulloblastoma: Outcomes</vt:lpstr>
      <vt:lpstr>PowerPoint Presentation</vt:lpstr>
      <vt:lpstr>Ependymoma: General</vt:lpstr>
      <vt:lpstr>Ependymoma: Epidemiology</vt:lpstr>
      <vt:lpstr>Ependymoma: Risk Assessment</vt:lpstr>
      <vt:lpstr>Ependymoma: Diagnosis and Evaluation</vt:lpstr>
      <vt:lpstr>Ependymoma: Imaging</vt:lpstr>
      <vt:lpstr>Ependymoma: Pathology</vt:lpstr>
      <vt:lpstr>Ependymoma: Molecular Biology</vt:lpstr>
      <vt:lpstr>Ependymoma: Treatment</vt:lpstr>
      <vt:lpstr>Ependymoma: Outcome</vt:lpstr>
      <vt:lpstr>PowerPoint Presentation</vt:lpstr>
      <vt:lpstr>CNS Germ Cell Tumors: General</vt:lpstr>
      <vt:lpstr>CNS Germ Cell Tumors: Epidemiology</vt:lpstr>
      <vt:lpstr>CNS Germ Cell Tumor: Risk Assessment</vt:lpstr>
      <vt:lpstr>CNS Germ Cell Tumor: Imaging</vt:lpstr>
      <vt:lpstr>CNS Germ Cell Tumors: Unique Symptoms</vt:lpstr>
      <vt:lpstr>CNS Germ Cell Tumors: Pathology</vt:lpstr>
      <vt:lpstr>CNS Germ Cell Tumor: Diagnosis and Evaluation</vt:lpstr>
      <vt:lpstr>CNS Germ Cell Tumor:  Treatment</vt:lpstr>
      <vt:lpstr>CNS Germ Cell Tumor:  Outcomes</vt:lpstr>
      <vt:lpstr>PowerPoint Presentation</vt:lpstr>
      <vt:lpstr>Atypical Teratoid Rhabdoid Tumor  (AT/RT)</vt:lpstr>
      <vt:lpstr>Choroid Plexus Tumors</vt:lpstr>
      <vt:lpstr>Craniopharyngioma</vt:lpstr>
      <vt:lpstr>PowerPoint Presentation</vt:lpstr>
      <vt:lpstr>CNS Tumors: Late Effects of Therapy</vt:lpstr>
      <vt:lpstr>CNS Tumors: Secondary Malignancy</vt:lpstr>
      <vt:lpstr>Thank you and Best of Luck!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Cassie McGarigle</cp:lastModifiedBy>
  <cp:revision>127</cp:revision>
  <dcterms:created xsi:type="dcterms:W3CDTF">2018-09-04T19:59:44Z</dcterms:created>
  <dcterms:modified xsi:type="dcterms:W3CDTF">2019-01-08T17:54:58Z</dcterms:modified>
</cp:coreProperties>
</file>